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C58FD-86D8-4281-BC8E-4ED35F193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7E525-EE7E-4ECD-A279-2147316E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3AE5C-6BA2-44B1-8163-75EA51BF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A6EC6-0BE5-470A-B6D6-4D1EBD102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DF4E0-D1FC-4812-B4C2-6186B960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6AC6C-9CAC-4D80-9C43-ECF56763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CE40D-BCF4-49FB-8521-D91B03A0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09F69-30A9-4A83-8DF2-7ABF2D7B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E15C2-32E3-4C2E-AEA0-57C488BB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6F8AE-BFAE-40DC-9597-BB79CBC8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8007C-62D6-47ED-A312-C25103D7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5300320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智能生态监测站建设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背景与目的：介绍智能生态监测站建设的背景和目的。
 系统架构：展示系统的整体架构和主要功能模块。
 传感器网络：描述传感器网络的布局、传感器选择与数据采集技术。
 数据传输与处理：阐明数据的传输方式、存储和处理技术。
 智能分析与预警：介绍如何利用人工智能技术进行数据分析、模型建立和预警系统。
 电源与通讯系统：解释电源供应和通讯系统的设计与实施。
 站点建设与运维：详述监测站的建设过程、部署以及后期的运维管理。
 结论与展望：总结智能生态监测站建设的成果，并展望未来的发展方向。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背景与目的：介绍智能生态监测站建设的背景和目的。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智能生态监测站建设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背景与目的：介绍智能生态监测站建设的背景和目的。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环境保护需求增长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1.随着人们对环境问题的关注加深，对环境保护的需求也不断增长。</a:t>
            </a:r>
          </a:p>
          <a:p>
            <a:r>
              <a:t>2.智能生态监测站建设能够满足对环境质量进行实时监测的需求，为环境保护提供数据支持。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生态监测技术发展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1.随着科技的进步，生态监测技术不断发展，为智能生态监测站的建设提供了技术支持。</a:t>
            </a:r>
          </a:p>
          <a:p>
            <a:r>
              <a:t>2.利用先进的生态监测技术，能够提高监测的准确性和效率，更好地保护生态环境。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背景与目的：介绍智能生态监测站建设的背景和目的。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促进生态文明建设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1.智能生态监测站建设是促进生态文明建设的重要手段之一，能够为生态保护提供科学依据。</a:t>
            </a:r>
          </a:p>
          <a:p>
            <a:r>
              <a:t>2.通过实时监测生态环境，及时发现和解决环境问题，推动生态文明建设。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提高资源利用效率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1.智能生态监测站建设能够实现对资源的有效利用，提高资源利用效率。</a:t>
            </a:r>
          </a:p>
          <a:p>
            <a:r>
              <a:t>2.通过实时监测，了解资源的使用情况，为资源合理配置提供数据支持。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背景与目的：介绍智能生态监测站建设的背景和目的。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推动绿色发展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1.智能生态监测站建设符合绿色发展的理念，能够为推动绿色发展提供支持。</a:t>
            </a:r>
          </a:p>
          <a:p>
            <a:r>
              <a:t>2.通过实时监测生态环境，为企业提供环保数据，推动企业实现绿色生产。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提升公众环保意识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1.智能生态监测站建设能够提高公众的环保意识，加强对环境保护的重视。</a:t>
            </a:r>
          </a:p>
          <a:p>
            <a:r>
              <a:t>2.通过实时监测和公开环境数据，增强公众对环境问题的关注，形成全社会共同参与环保的良好氛围。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系统架构：展示系统的整体架构和主要功能模块。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智能生态监测站建设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系统架构：展示系统的整体架构和主要功能模块。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系统整体架构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1.系统采用分层架构设计，包括感知层、网络层、数据层和应用层，各层次之间通过标准接口进行通信，保证系统的可扩展性和稳定性。</a:t>
            </a:r>
          </a:p>
          <a:p>
            <a:r>
              <a:t>2.感知层负责采集各种生态监测数据，包括气象、土壤、水质等多方面的信息，通过物联网技术实现数据的实时传输。</a:t>
            </a:r>
          </a:p>
          <a:p>
            <a:r>
              <a:t>3.网络层负责数据传输，采用4G/5G通信技术，保证数据传输的稳定性和实时性。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数据层设计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1.数据层采用云计算技术，实现海量数据的存储和处理，保证数据的安全性和可靠性。</a:t>
            </a:r>
          </a:p>
          <a:p>
            <a:r>
              <a:t>2.采用分布式存储技术，确保数据的可扩展性和高可用性。</a:t>
            </a:r>
          </a:p>
          <a:p>
            <a:r>
              <a:t>3.数据层具备强大的数据处理能力，可对采集的数据进行实时分析和处理，为应用层提供数据支持。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系统架构：展示系统的整体架构和主要功能模块。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应用层设计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1.应用层包括监测平台、数据分析系统、预警系统等多个功能模块，为用户提供全面的生态监测服务。</a:t>
            </a:r>
          </a:p>
          <a:p>
            <a:r>
              <a:t>2.监测平台可实时展示各种监测数据，提供数据查询、导出等功能，方便用户进行数据管理和使用。</a:t>
            </a:r>
          </a:p>
          <a:p>
            <a:r>
              <a:t>3.数据分析系统可对采集的数据进行深度挖掘和分析，为生态保护和修复提供数据依据和决策支持。</a:t>
            </a:r>
          </a:p>
          <a:p>
            <a:r>
              <a:t>以上内容仅供参考，具体内容还需根据您的实际需求和情况进行调整和优化。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传感器网络：描述传感器网络的布局、传感器选择与数据采集技术。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智能生态监测站建设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传感器网络：描述传感器网络的布局、传感器选择与数据采集技术。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传感器网络布局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1.布局设计需考虑监测区域的地理、气象和环境因素。</a:t>
            </a:r>
          </a:p>
          <a:p>
            <a:r>
              <a:t>2.传感器节点应均匀分布，保证监测数据全面、准确。</a:t>
            </a:r>
          </a:p>
          <a:p>
            <a:r>
              <a:t>3.布局应考虑节点的能源供应和维护方便性。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1.选择符合监测需求的传感器类型，如温湿度、光照、土壤PH值等。</a:t>
            </a:r>
          </a:p>
          <a:p>
            <a:r>
              <a:t>2.传感器应具备高精度、高稳定性、低功耗等特点。</a:t>
            </a:r>
          </a:p>
          <a:p>
            <a:r>
              <a:t>3.考虑传感器的兼容性和数据输出格式。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传感器网络：描述传感器网络的布局、传感器选择与数据采集技术。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1.数据采集系统应具备实时性、稳定性和可扩展性。</a:t>
            </a:r>
          </a:p>
          <a:p>
            <a:r>
              <a:t>2.考虑采用无线传输技术，降低布线难度和成本。</a:t>
            </a:r>
          </a:p>
          <a:p>
            <a:r>
              <a:t>3.数据采集频率和精度应满足监测需求。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1.采用专业的数据处理软件对采集到的数据进行清洗、整理和分析。</a:t>
            </a:r>
          </a:p>
          <a:p>
            <a:r>
              <a:t>2.利用数据分析技术，提取有价值的信息，为生态环境监测提供决策支持。</a:t>
            </a:r>
          </a:p>
          <a:p>
            <a:r>
              <a:t>3.建立数据共享机制，实现与其他监测系统的数据互通与交换。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传感器网络：描述传感器网络的布局、传感器选择与数据采集技术。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网络安全与隐私保护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1.保证传感器网络的数据传输安全，采用加密传输协议。</a:t>
            </a:r>
          </a:p>
          <a:p>
            <a:r>
              <a:t>2.对采集到的数据进行加密存储，防止数据泄露和被篡改。</a:t>
            </a:r>
          </a:p>
          <a:p>
            <a:r>
              <a:t>3.遵守相关法律法规，保护个人隐私信息。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维护与升级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1.定期对传感器网络进行维护和保养，保证系统的稳定性和可靠性。</a:t>
            </a:r>
          </a:p>
          <a:p>
            <a:r>
              <a:t>2.根据监测需求和技术发展，对传感器网络进行升级和扩展。</a:t>
            </a:r>
          </a:p>
          <a:p>
            <a:r>
              <a:t>3.建立完善的维护记录，为后期维护和升级提供参考。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数据传输与处理：阐明数据的传输方式、存储和处理技术。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智能生态监测站建设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数据传输与处理：阐明数据的传输方式、存储和处理技术。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数据传输方式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1.有线传输：通过光纤或电缆等有线方式进行数据传输，稳定可靠，传输速度快。</a:t>
            </a:r>
          </a:p>
          <a:p>
            <a:r>
              <a:t>2.无线传输：通过无线通讯技术，如LoRa、NB-IoT、4G/5G等方式进行数据传输，灵活方便，适应性强。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数据存储技术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1.分布式存储：利用分布式技术将数据存储在多台服务器上，提高数据存储的可靠性和扩展性。</a:t>
            </a:r>
          </a:p>
          <a:p>
            <a:r>
              <a:t>2.云存储：将数据存储在云端，方便数据共享和访问，同时提供强大的数据备份和恢复能力。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数据传输与处理：阐明数据的传输方式、存储和处理技术。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数据处理技术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1.实时处理：对监测数据进行实时分析处理，及时发现问题和异常情况。</a:t>
            </a:r>
          </a:p>
          <a:p>
            <a:r>
              <a:t>2.大数据分析：利用大数据技术对海量监测数据进行挖掘和分析，为生态环境保护和治理提供数据支持。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1.数据加密：对传输和存储的数据进行加密处理，确保数据安全。</a:t>
            </a:r>
          </a:p>
          <a:p>
            <a:r>
              <a:t>2.数据备份：对重要数据进行备份，防止数据丢失和损坏。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数据传输与处理：阐明数据的传输方式、存储和处理技术。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数据传输与处理技术发展趋势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1.物联网技术的应用：利用物联网技术实现更加智能化、高效化的数据传输与处理。</a:t>
            </a:r>
          </a:p>
          <a:p>
            <a:r>
              <a:t>2.人工智能技术的应用：利用人工智能技术对数据进行更加精准的分析和处理，提高数据处理效率和准确性。</a:t>
            </a:r>
          </a:p>
          <a:p>
            <a:r>
              <a:t>以上内容是《智能生态监测站建设》施工方案PPT中"数据传输与处理"章节的主要内容，希望能够满足您的需求。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https://d.book118.com/766053003202010030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背景与目的：介绍智能生态监测站建设的背景和目的。</vt:lpstr>
      <vt:lpstr> 背景与目的：介绍智能生态监测站建设的背景和目的。</vt:lpstr>
      <vt:lpstr> 背景与目的：介绍智能生态监测站建设的背景和目的。</vt:lpstr>
      <vt:lpstr> 背景与目的：介绍智能生态监测站建设的背景和目的。</vt:lpstr>
      <vt:lpstr> 系统架构：展示系统的整体架构和主要功能模块。</vt:lpstr>
      <vt:lpstr> 系统架构：展示系统的整体架构和主要功能模块。</vt:lpstr>
      <vt:lpstr> 系统架构：展示系统的整体架构和主要功能模块。</vt:lpstr>
      <vt:lpstr> 传感器网络：描述传感器网络的布局、传感器选择与数据采集技术。</vt:lpstr>
      <vt:lpstr> 传感器网络：描述传感器网络的布局、传感器选择与数据采集技术。</vt:lpstr>
      <vt:lpstr> 传感器网络：描述传感器网络的布局、传感器选择与数据采集技术。</vt:lpstr>
      <vt:lpstr> 传感器网络：描述传感器网络的布局、传感器选择与数据采集技术。</vt:lpstr>
      <vt:lpstr> 数据传输与处理：阐明数据的传输方式、存储和处理技术。</vt:lpstr>
      <vt:lpstr> 数据传输与处理：阐明数据的传输方式、存储和处理技术。</vt:lpstr>
      <vt:lpstr> 数据传输与处理：阐明数据的传输方式、存储和处理技术。</vt:lpstr>
      <vt:lpstr> 数据传输与处理：阐明数据的传输方式、存储和处理技术。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2024-08-28T22:41:28.443</cp:lastPrinted>
  <dcterms:created xsi:type="dcterms:W3CDTF">2024-08-28T14:41:28Z</dcterms:created>
  <dcterms:modified xsi:type="dcterms:W3CDTF">2024-08-28T14:41:30Z</dcterms:modified>
</cp:coreProperties>
</file>