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FCA14-E04F-4A6A-AEEB-0C185D06D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DE7D9-6138-4645-B39F-833545E58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F73AA-8871-4DD4-85BD-725834A0D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A32A6-6FA3-4EFE-911F-F30D0B2E4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73D347-A1B6-4705-A124-66EA05097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A55B95-1162-4E8E-A796-21CF113D7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49D1C6-2D79-4FDD-A180-63B3D05F3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88C413-2AB8-45FA-88C5-F15374885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29820-762B-4A00-B47F-1B51F3CA3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8D65F-8F41-4EF6-AD69-C9669918B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DCEC0-AF5B-4D6A-B2C6-49FC59B6C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054133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会计与绩效管理培训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会计在绩效管理中的角色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会计信息的准确性和绩效管理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会计变革和绩效管理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案例研究：成功的会计与绩效管理实践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会计在绩效管理中的角色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14" b="28514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财务指标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会计数据可以提供关于收入、成本、利润等财务指标的信息，用于评估个人或团队的绩效。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运营数据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会计数据还可以反映企业的运营状况，如销售额、库存周转率等，有助于评估运营绩效。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会计数据可以与其他数据相结合，形成关键绩效指标（KPI），用于评估组织整体或个人的绩效。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会计数据在绩效评估中的使用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486" b="19486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目标调整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根据实际经营情况和市场变化，会计数据可以协助调整绩效目标，以确保目标具有挑战性且可行。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会计数据可以帮助设定具体的、可衡量的绩效目标，例如销售额、成本控制等。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会计在设定和调整绩效目标中的作用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奖励计划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会计数据可以用于制定奖励计划，根据个人或团队的绩效表现给予相应的奖励。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激励计划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通过会计数据，可以制定激励计划，鼓励员工实现更高的绩效目标，提高工作积极性。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薪酬体系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会计数据还可以用于制定薪酬体系，将员工的薪酬与绩效挂钩，以激发员工的潜力。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会计在奖励和激励计划中的应用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会计信息的准确性和绩效管理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高质量的会计信息能够提供更准确的数据，帮助管理层做出更准确的决策，从而提高绩效。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透明度高的会计信息有助于减少信息不对称，增强管理层和员工之间的信任，从而提高绩效。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相关性强、及时的会计信息能够帮助管理层及时调整策略，应对市场变化，从而提高绩效。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会计信息质量对绩效评估的影响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718" b="19718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财务报告错误可能导致管理层做出错误的决策，从而影响企业的绩效。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财务报告错误可能导致员工对管理层失去信任，从而影响团队的凝聚力和绩效。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财务报告错误可能导致企业面临法律风险和声誉损失，从而影响企业的长期绩效。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财务报告错误和绩效管理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提高会计人员素质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加强会计人员的培训和教育，提高其专业水平和职业道德。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加强内部控制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建立健全的内部控制制度，确保会计信息的准确性和完整性。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强化审计监督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加强内部审计和外部审计的监督力度，确保会计信息的质量。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提高会计信息质量的策略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会计变革和绩效管理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https://d.book118.com/766054133014010100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2024-09-23T21:59:49.479</cp:lastPrinted>
  <dcterms:created xsi:type="dcterms:W3CDTF">2024-09-23T13:59:49Z</dcterms:created>
  <dcterms:modified xsi:type="dcterms:W3CDTF">2024-09-23T13:59:51Z</dcterms:modified>
</cp:coreProperties>
</file>