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F81B63-1871-47B2-8BBD-0355888892A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3FF53-8CB9-400B-9262-0A1D67828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06065-B5DD-4839-A849-D624364BE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2B87E-9235-4F24-881C-B299E8E4B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0CA49-2C0F-44D9-816D-94CC949CB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D23D8-BA7D-4DDF-BC0D-81B9259D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4E8F8C-A064-4A83-880F-919041EC2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C15736-7849-4003-9430-552091BFA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9236D-7822-4A2A-B221-716BB4C38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68CD1-C1F6-406E-9D37-D867F4780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7A422-0FE2-4197-B0C4-F1C96008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67720-EF8D-4951-B66C-A486FA5F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E83AAA-15BF-4F6F-A8DB-896A1E48926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7F1C867-40BD-4F68-9632-5BAFE8661BC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0021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实践人员管理者能力培训课程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引言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人员管理者的角色定位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激励与激发团队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冲突处理与团队合作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绩效评估与激励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引言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关键角色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人员管理者在组织中的重要性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关联性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人员管理者的能力对组织绩效的影响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帮助人员管理者提升领导能力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培养人员管理者的团队建设技能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教学大纲设计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角色扮演练习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课程大纲包括了课程的主要内容和学习目标，通过清晰的设计可以帮助参与者更好地理解课程结构和学习重点，提高学习效率。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领导能力提升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有效沟通的重要性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激励团队实现共同目标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明智的决策对团队至关重要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解决团队内部矛盾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化解紧张局势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制定实现计划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提高团队士气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实战案例分析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通过案例分析真实情景，帮助人员管理者学习在实践中解决问题的能力，提升应对复杂情况的技巧。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角色扮演练习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展现领导风采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领导者表现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实践应对能力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人员管理者的角色定位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领导者与管理者的区别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领导者的核心职责包括制定愿景和指导团队前进的方向，而管理者的职责和角色在于具体的规划和执行，确保任务顺利完成。管理者更注重组织和资源的有效管理，而领导者更注重激励和激发团队的潜力。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建立领导者形象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品德高尚，做事诚信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品德与道德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善于倾听，清晰表达观点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沟通与表达能力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策略与方法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提高团队效率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案例分享与讨论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实际工作中的管理挑战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如何有效解决团队问题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讨论主题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强调领导者与管理者角色的关键差别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提升管理者的综合能力，推动团队发展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激励与激发团队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员工激励的方式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物质激励，如薪酬、奖金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非物质激励，如表扬、晋升机会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心理激励，如尊重、信任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激发员工潜力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激励的原则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激励需要具体、明确的目标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激励要有感染力、号召力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激励要有实效、系统性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https://d.book118.com/766100214012010104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实践人员管理者能力培训课程</vt:lpstr>
      <vt:lpstr>目录</vt:lpstr>
      <vt:lpstr>第一章 引言</vt:lpstr>
      <vt:lpstr>课程背景</vt:lpstr>
      <vt:lpstr>课程目标</vt:lpstr>
      <vt:lpstr>培训方法</vt:lpstr>
      <vt:lpstr>课程大纲</vt:lpstr>
      <vt:lpstr>领导能力提升</vt:lpstr>
      <vt:lpstr>团队建设技能</vt:lpstr>
      <vt:lpstr> </vt:lpstr>
      <vt:lpstr>角色扮演练习</vt:lpstr>
      <vt:lpstr>第2章 人员管理者的角色定位</vt:lpstr>
      <vt:lpstr> </vt:lpstr>
      <vt:lpstr>建立领导者形象</vt:lpstr>
      <vt:lpstr>团队建设技能</vt:lpstr>
      <vt:lpstr>案例分享与讨论</vt:lpstr>
      <vt:lpstr>总结与展望</vt:lpstr>
      <vt:lpstr>第3章 激励与激发团队</vt:lpstr>
      <vt:lpstr>激发员工潜力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2024-09-29T14:10:18.526</cp:lastPrinted>
  <dcterms:created xsi:type="dcterms:W3CDTF">2024-09-29T06:10:18Z</dcterms:created>
  <dcterms:modified xsi:type="dcterms:W3CDTF">2024-09-29T06:10:20Z</dcterms:modified>
</cp:coreProperties>
</file>