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E5D2A-4BE8-4597-98A1-4ECFA4AD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4FA2B-AD9F-44A6-8A0B-766396D0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7943B-86DB-49C6-9D60-A63AAFB84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B337D-8296-424A-8238-CC5ECC61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6C71D-4BE9-46D4-AC29-603FD835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6E48A-B052-4597-8B19-8ABE67107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3200C-1E6D-4710-BBB9-2C228FFB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CEB24-8C9B-480A-B0C7-82650032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3C6E9-5A0F-47F2-8554-FB20DDC14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10F81-8007-4377-B29F-7853F700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819F7-AE5F-4313-8A20-507D33D52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0212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风险管理与经营决策的整合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风险管理与经营决策关系分析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风险管理与经营决策整合策略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案例分析：成功企业如何整合风险管理与经营决策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随着全球化和市场竞争的加剧，企业面临的不确定性因素越来越多，如经济波动、政策变化、技术更新等。因此，将风险管理和经营决策相结合，有助于企业更好地应对不确定性，保持竞争优势。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传统的经营决策往往忽视潜在风险，导致决策失误。通过整合风险管理和经营决策，可以在决策过程中充分考虑各种风险因素，提高决策的科学性和准确性。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实现企业目标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企业的最终目标是实现长期盈利和可持续发展。将风险管理和经营决策相结合，可以确保企业在追求目标的过程中，有效管理风险，实现稳健发展。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介绍企业当前的风险管理体系、流程、方法以及存在的问题和挑战。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详细阐述企业在整合风险管理和经营决策方面的具体实践，包括如何将风险管理纳入经营决策流程、如何识别和分析风险以及如何制定相应的风险应对策略。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通过具体案例，展示企业在整合风险管理和经营决策过程中取得的成果和经验教训，以便其他企业借鉴和参考。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探讨未来风险管理和经营决策整合的发展趋势和前景，提出相关建议和展望。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经营决策与风险管理整合实践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风险通常指潜在事件或条件，可能对组织的目标产生负面影响。它涉及不确定性，既可以是已知的未知（如市场风险、信用风险），也可以是未知的未知（如操作风险、法律风险）。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风险可根据来源、性质和影响进行分类。常见的风险分类包括市场风险、信用风险、操作风险、流动性风险、法律风险等。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识别组织面临的各种风险，包括内部和外部风险，以及潜在的新兴风险。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根据风险评估结果，制定相应的风险应对策略和措施，如风险规避、降低、转移和接受等。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对识别出的风险进行分析和评估，确定风险的概率、影响程度和可能造成的损失。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持续监控风险的变化和发展趋势，及时向管理层报告风险状况和风险管理效果。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一种将风险按照其概率和影响程度进行分类和排序的工具，有助于确定优先处理的风险。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通过改变关键参数来评估风险对项目或决策的影响程度，有助于了解哪些因素对结果最为敏感。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一种基于概率的随机模拟技术，用于评估复杂系统的可能结果和风险分布。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在极端但可能发生的情景下对系统或决策进行测试，以评估其稳健性和应对能力。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经营决策是指企业在生产经营过程中，为实现预定目标或解决现有问题，根据客观条件和主观判断，对经营活动中的重大问题进行分析、研究和选择的过程。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根据决策问题的性质、重要性和涉及范围的不同，经营决策可分为战略决策、战术决策和业务决策三个层次。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经营决策定义与分类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明确决策所要解决的问题和达到的目标，是决策的前提和基础。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确定决策目标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围绕决策目标，广泛收集相关信息，包括内部信息和外部信息，为决策提供依据。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对收集到的信息进行整理、分类和分析，识别问题的本质和关键因素。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经营决策流程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经营决策流程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根据问题分析结果，提出多种可能的解决方案，并对方案进行初步评估。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在多个方案中选择最优方案，或对方案进行组合优化，以达到最佳效果。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将选定的方案付诸实施，包括制定实施计划、资源调配、人员安排等。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对实施后的效果进行评估，包括经济效益、社会效益和环境效益等方面。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提出方案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选择方案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利用树状图表示各种可能的决策方案及其可能结果，通过计算期望值等指标进行方案评估和选择。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通过分析决策方案对关键因素的敏感性，了解方案的风险和不确定性，为决策提供依据。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利用计算机模拟技术，对决策方案进行多次模拟运行，以评估方案的可行性和效果。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利用专家知识和经验构建的计算机系统，为决策提供智能化支持和建议。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经营决策工具与技术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风险管理与经营决策关系分析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在制定经营决策时，首先需要对潜在风险进行识别和评估。这有助于企业了解自身面临的各种风险，并为制定相应的风险管理策略提供依据。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决策方案选择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风险的存在和大小直接影响经营决策方案的选择。高风险可能意味着高回报，但也可能导致严重损失。因此，在决策过程中需要权衡风险与收益，选择最合适的方案。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资源分配与调整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根据风险评估结果，企业可以合理分配资源以应对不同级别的风险。对于高风险领域，可能需要投入更多资源进行预防和控制。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风险对经营决策影响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https://d.book118.com/766102122114010052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2024-09-18T21:06:51.189</cp:lastPrinted>
  <dcterms:created xsi:type="dcterms:W3CDTF">2024-09-18T13:06:51Z</dcterms:created>
  <dcterms:modified xsi:type="dcterms:W3CDTF">2024-09-18T13:06:53Z</dcterms:modified>
</cp:coreProperties>
</file>