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BF15E37-7CDB-4C7E-9E19-4A9F76E5B1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FABA6B-C875-46CF-AE4A-EA5B504A6D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40AB05-7432-4AA9-B63C-31A63E053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A01057-6808-43D2-9CC7-47C100D15D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BFD791-C632-4BCD-8176-2A5C3161E0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BEFBE6-921A-42DB-BAD8-212EF831CD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34C726-AB3B-4C1E-964C-4126DB1BEA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1E9A3E4-BA57-49DD-B0F9-9B32F0E6C3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2FDDF5-293B-4330-A08C-A241B4852D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9D8790-433F-430C-A373-038893407F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40CCC2-E8A5-4950-85D4-9778A4F280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112020102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78406" y="2998000"/>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3298591" y="2998000"/>
            <a:ext cx="2086078" cy="53426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accent1">
                    <a:alpha val="100000"/>
                  </a:schemeClr>
                </a:solidFill>
                <a:latin typeface="Microsoft Yahei"/>
                <a:ea typeface="Microsoft Yahei"/>
                <a:cs typeface="Microsoft Yahei"/>
              </a:rPr>
              <a:t>2024-01-22</a:t>
            </a:r>
          </a:p>
        </p:txBody>
      </p:sp>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北京市男子竞技排球项目后备人才培养模式研究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北京市男子竞技排球项目现状分析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后备人才培养模式构建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后备人才培养实施路径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后备人才培养保障机制</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研究背景与意义</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竞技排球运动在北京市具有较高的普及程度和发展水平，吸引了大量青少年参与。然而，随着竞技排球运动的不断发展，男子竞技排球项目后备人才的培养模式也需要不断创新和完善。</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竞技排球运动在北京市的普及程度和发展水平</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后备人才培养是竞技排球运动可持续发展的关键。优秀的后备人才可以为竞技排球运动注入新的活力和动力，推动该运动的不断发展。同时，后备人才的培养也是提高国家竞技排球水平的重要途径。</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后备人才培养对竞技排球运动可持续发展的重要性</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rcRect l="16667" r="16667"/>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rcRect l="16750" r="16750"/>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rcRect l="16667" r="16667"/>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研究目的：本研究旨在通过对北京市男子竞技排球项目后备人才培养模式进行深入调查和分析，探讨其存在的问题和不足，提出相应的改进措施和建议，为北京市男子竞技排球运动的可持续发展提供理论支持和实践指导。</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817" r="1881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607" r="1860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9095" r="19095"/>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研究问题：本研究主要围绕以下几个问题展开研究</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北京市男子竞技排球项目后备人才培养模式的现状如何？</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北京市男子竞技排球项目后备人才培养模式存在哪些问题？</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如何改进和完善北京市男子竞技排球项目后备人才培养模式？</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本研究采用文献资料法、问卷调查法、专家访谈法和数理统计法等研究方法，对北京市男子竞技排球项目后备人才培养模式进行全面、深入的分析和研究。</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研究方法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本研究以北京市男子竞技排球项目后备人才培养模式为研究对象，主要涉及北京市各级体校、传统校、俱乐部等培养单位的后备人才培养工作。同时，本研究还将对国内外相关研究成果进行梳理和借鉴，以期为北京市男子竞技排球运动的可持续发展提供更为全面、深入的理论支持和实践指导。</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研究范围</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研究方法与范围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北京市男子竞技排球项目现状分析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项目发展历程及现状</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北京市男子竞技排球项目的发展历程可以追溯到上世纪80年代，经过多年的发展，该项目已经成为北京市竞技体育的重要组成部分。</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目前，北京市男子竞技排球项目在全国范围内处于较高水平，多次获得全国冠军和优异成绩，同时也为国家队输送了多名优秀运动员。</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北京市男子竞技排球项目后备人才培养主要依托各级体校、俱乐部和学校等渠道进行，目前已经形成了一定规模的后备人才队伍。</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然而，当前后备人才培养存在一些问题，如选材不够科学、训练不够系统、比赛机会不足等，这些问题制约了后备人才的成长和发展。</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后备人才培养现状及问题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国内外关于竞技排球后备人才培养的研究较为丰富，主要集中在选材、训练、比赛和管理等方面。</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国外竞技排球后备人才培养注重科学选材、系统训练和多元化比赛，同时强调运动员的全面发展和管理制度的完善。</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国内竞技排球后备人才培养研究起步较晚，但近年来也取得了一定进展，如加强选材的科学性、提高训练的针对性和实效性等。然而，仍存在一些问题需要进一步研究和解决，如如何更好地结合我国实际情况进行后备人才培养等。</a:t>
            </a:r>
          </a:p>
        </p:txBody>
      </p:sp>
      <p:pic>
        <p:nvPicPr>
          <p:cNvPr id="8" name="Picture 8"/>
          <p:cNvPicPr>
            <a:picLocks noChangeAspect="1"/>
          </p:cNvPicPr>
          <p:nvPr/>
        </p:nvPicPr>
        <p:blipFill>
          <a:blip r:embed="rId2"/>
          <a:srcRect t="7813" b="7813"/>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7813" b="7813"/>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9337" b="9337"/>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国内外相关研究综述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后备人才培养模式构建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167" r="1716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结合排球项目特点，制定选材标准，包括身体素质、技术水平、战术意识、心理素质等方面。</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选材依据</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通过科学化的训练计划，提高运动员的体能、技能和战术水平，培养运动员的竞技能力和比赛经验。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育才过程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在选材的基础上，针对不同运动员的特点，制定个性化的育才计划，实现选材与育才的有机结合。</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选材与育才相结合</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选材与育才相结合模式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体教融合模式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学校体育资源利用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充分利用学校体育资源，包括场地设施、师资力量等，为竞技排球后备人才培养提供有力保障。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体育课程与排球训练整合</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将排球训练融入学校体育课程中，通过体育课程普及排球运动，提高学生对排球运动的兴趣和参与度。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学训并重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在保障学生文化知识学习的同时，加强排球专业训练，实现学训并重，培养全面发展的竞技排球后备人才。</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https://d.book118.com/766112020102010043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2024-09-11T07:08:14.234</cp:lastPrinted>
  <dcterms:created xsi:type="dcterms:W3CDTF">2024-09-10T23:08:14Z</dcterms:created>
  <dcterms:modified xsi:type="dcterms:W3CDTF">2024-09-10T23:08:16Z</dcterms:modified>
</cp:coreProperties>
</file>