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131EF-4CFE-43D0-8634-D87FDDC07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C30AE-FFB4-4F31-86D2-4EA9DF978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6A968-6A15-48FB-A2E4-B8A19902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65F8E-E037-488F-923B-9A093922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DF80D-1C2F-4E26-9843-EA26A84F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511B3-2AA4-4E06-A9B4-3081F2A4E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C2F30-A01F-4FA6-8646-24D7AFEE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77FCA-3429-431C-BF47-4489910C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E74B3-D08B-4B19-B0BA-4B90FE38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45339-EBCE-4951-BEDC-E8E03987D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497ED-037C-4275-99E5-87B6777E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12031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医院营销经典案例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8" r="1538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043" r="13043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某大型综合性医院，面临市场竞争加剧，患者流量下降的问题。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医院管理层意识到需要采取措施提高品牌知名度和患者满意度。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0" name="Connector 20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1" name="TextBox 21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提高医院品牌知名度和美誉度。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7888" r="7888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l="6935" r="693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吸引更多患者前来就诊。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提升患者满意度和忠诚度。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开展线上宣传活动，包括社交媒体推广、网络广告投放等。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与当地社区合作，开展健康筛查和公益活动，增强与居民的互动。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线下宣传活动，如义诊、健康讲座等，提高医院在社区的影响力。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提供优质的医疗服务，加强医护人员培训，提高患者就诊体验。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定位高端医疗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提供高品质、专业化的医疗服务，吸引高净值人群和特定需求患者。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定位特色专科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针对特定疾病或医疗需求，打造专业、权威的特色专科品牌。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定位社区医疗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满足社区居民基本医疗需求，提供便捷、贴心的医疗服务。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根据患者需求和偏好，提供定制化的诊疗方案和健康管理计划。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个性化医疗服务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将多项医疗服务打包成套餐，满足患者多元化需求，提高客单价。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医疗套餐服务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提供健康咨询、康复指导、术后护理等延伸服务，增加客户黏性。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医疗延伸服务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利用互联网平台和社交媒体，拓展线上渠道，提高品牌知名度和患者触达率。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转诊渠道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与社区、企业、学校等建立合作关系，开展义诊、健康讲座等活动，拓展患者来源。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与上级医院或跨区域医疗机构建立转诊合作关系，共享资源，互利共赢。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https://d.book118.com/766112031201010050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2024-09-16T03:31:37.619</cp:lastPrinted>
  <dcterms:created xsi:type="dcterms:W3CDTF">2024-09-15T19:31:37Z</dcterms:created>
  <dcterms:modified xsi:type="dcterms:W3CDTF">2024-09-15T19:31:39Z</dcterms:modified>
</cp:coreProperties>
</file>