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0B3C00-6946-4B1E-BA94-A55FC047FE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520FD4-0C12-488A-969B-C188253329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12FD18D-2A4F-4FCA-9736-588D73934E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486C673-DF11-4269-BE55-7C60A08B02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B72FBD-426B-4D42-AB5B-A4F7A55AFF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21DF93D-7797-4042-947F-76574D28CDC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6E3E16-9F78-4D93-B96F-C4044C3606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5EE9BA-F11F-4F56-80E0-4E8409558A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60DA6F-AC17-4F7D-9734-3C5F5AA9CE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9B704F-D088-44BA-B276-8C6D4A0866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6479E9-194E-4180-B62E-E1514D6D0E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6112152145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危化品运输安全法律法规和标准解读</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汇报时间：2024-01-22</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危化品运输安全概述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危化品运输安全法律法规</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危化品运输安全标准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危化品运输安全监管与责任追究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危化品运输事故应急处置与救援</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危化品运输安全概述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1208" b="11208"/>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指具有易燃、易爆、有毒、有害和放射性等特性，在运输装卸和储存保管过程中易造成人员伤亡和财产损毁而需要特别保护的物品。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危险货物分类和品名编号》将危化品分为九大类，包括爆炸品、压缩气体和液化气体、易燃液体、易燃固体、自燃物品和遇湿易燃物品、氧化剂和有机过氧化物、毒害品和感染性物品、放射性物品、腐蚀品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危化品定义与分类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危化品运输风险</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危化品运输重要性</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在运输过程中，由于交通事故、设备故障、操作失误等原因，可能导致危化品泄漏、燃烧、爆炸等事故，造成人员伤亡、财产损失和环境破坏。</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危化品广泛应用于工业、农业、医疗等领域，是社会经济发展的重要物质基础。保障危化品运输安全对于维护社会稳定、促进经济发展和保障人民生命财产安全具有重要意义。</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危化品运输风险及重要性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《危险化学品安全管理条例》、《道路危险货物运输管理规定》等法规对危化品生产、储存、运输等环节的安全管理作出明确规定。</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联合国《关于危险货物运输的建议书》、国际海事组织《国际海运危险货物规则》等国际法规对危化品的国际运输作出规范。</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已建立较为完善的危化品运输安全标准体系，包括《危险货物道路运输车辆安全技术条件》、《危险货物道路运输企业安全生产管理制度》等一系列国家和行业标准。这些标准涵盖了车辆技术条件、从业人员资格、企业安全管理等方面，为危化品运输安全提供了有力保障。</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国内法律法规</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国际法律法规</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标准体系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国内外相关法律法规和标准体系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危化品运输安全法律法规</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该法规定了危化品生产、经营、运输、储存、使用等各环节的安全管理要求，明确了企业主体责任和政府监管职责。</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《中华人民共和国安全生产法》</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该条例对危化品的分类、标识、包装、运输等方面进行了详细规定，是危化品安全管理的重要法规。</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《危险化学品安全管理条例》</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该规定对道路危险货物运输企业、车辆、人员等方面提出了具体要求，规范了道路危险货物运输市场秩序。</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《道路危险货物运输管理规定》</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国家层面法律法规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63" r="4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各地安全生产条例结合本地实际情况，对危化品运输安全进行了具体规定，如车辆通行管理、装卸作业规范等。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交通管理部门针对危化品运输车辆制定了相关管理规章，如车辆年检、驾驶员培训等。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地方层面法律法规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交通管理部门相关规章</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各省市安全生产条例</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399" b="639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107" b="310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企业内部管理制度</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安全生产责任制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企业应建立健全安全生产责任制，明确各级管理人员和操作人员的安全职责，确保危化品运输安全。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危化品运输安全管理制度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企业应制定危化品运输安全管理制度，规范运输过程中的各个环节，如装卸、运输、应急处置等。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从业人员安全培训制度</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企业应加强对从业人员的安全培训，提高其安全意识和操作技能，确保危化品运输过程中的安全。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危化品运输安全标准</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国际标准</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该规则是国际航空运输协会（IATA）制定的，用于指导航空运输危险货物的分类、包装、标记、标签和运输文件等方面的国际标准。</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《国际航空运输协会危险货物规则》（IATA DGR）</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该规则是国际海事组织（IMO）制定的，用于指导海运危险货物的分类、包装、标记和标签等方面的国际标准。</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《国际海运危险货物规则》（IMDG Code）</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该建议书是联合国制定的，涉及危险货物的分类、包装、标记、标签和运输文件等方面的国际标准。</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《联合国关于危险货物运输的建议书》（UN Recom…</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5" r="166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该条例是中国政府制定的，用于规范危险化学品的生产、储存、使用、经营和运输等方面的管理。</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《危险化学品安全管理条例》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该规定是中国交通运输部制定的，用于规范道路危险货物运输的车辆、人员、安全设施和管理等方面的要求。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《道路危险货物运输管理规定》</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该规则是中国国家铁路局制定的，用于规范铁路危险货物运输的包装、标记、标签、运输文件和管理等方面的要求。</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《铁路危险货物运输管理规则》</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国家标准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https://d.book118.com/766112152145010052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2024-09-19T03:48:16.028</cp:lastPrinted>
  <dcterms:created xsi:type="dcterms:W3CDTF">2024-09-18T19:48:16Z</dcterms:created>
  <dcterms:modified xsi:type="dcterms:W3CDTF">2024-09-18T19:48:18Z</dcterms:modified>
</cp:coreProperties>
</file>