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0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E2956-43E5-4CF9-9E39-427450FD0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E983F-B7B1-470D-B1D3-E589452A3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11999-86BE-490F-BD7D-A453C1F63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0A095-B747-4305-9329-364EB969B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C7C75B-7681-4009-9A50-F9889A6EA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A0C027-2C9E-448F-AAF4-7E2DD9746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F9D22A-DB20-4856-A765-E6C670EBB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9BFF2-34B6-4F43-8347-32BC3F886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53B02-009A-4F95-958C-B6E87FEF2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86B4C-B497-44AA-9E11-BA8BFEBD6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4910D-7848-4D28-B976-98BAFB80F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059" r:id="rId2"/>
    <p:sldLayoutId id="2147494060" r:id="rId3"/>
    <p:sldLayoutId id="2147494061" r:id="rId4"/>
    <p:sldLayoutId id="2147494062" r:id="rId5"/>
    <p:sldLayoutId id="2147494063" r:id="rId6"/>
    <p:sldLayoutId id="2147494064" r:id="rId7"/>
    <p:sldLayoutId id="2147494065" r:id="rId8"/>
    <p:sldLayoutId id="2147494066" r:id="rId9"/>
    <p:sldLayoutId id="2147494067" r:id="rId10"/>
    <p:sldLayoutId id="214749406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130442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科技创新与农业现代化发展关系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农业现代化发展概述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科技创新在农业现代化中的作用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农业现代化发展中的科技创新需求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农业现代化发展的科技创新策略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农业现代化发展的科技创新案例分析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农业现代化发展概述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农业现代化的定义和目标</a:t>
            </a:r>
            <a:endParaRPr lang="zh-CN" altLang="en-US"/>
          </a:p>
        </p:txBody>
      </p:sp>
      <p:sp>
        <p:nvSpPr>
          <p:cNvPr id="1049216" name="矩形 3"/>
          <p:cNvSpPr/>
          <p:nvPr>
            <p:custDataLst>
              <p:tags r:id="rId2"/>
            </p:custDataLst>
          </p:nvPr>
        </p:nvSpPr>
        <p:spPr>
          <a:xfrm>
            <a:off x="1185851" y="2096361"/>
            <a:ext cx="10391277" cy="154443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矩形 13"/>
          <p:cNvSpPr/>
          <p:nvPr>
            <p:custDataLst>
              <p:tags r:id="rId3"/>
            </p:custDataLst>
          </p:nvPr>
        </p:nvSpPr>
        <p:spPr>
          <a:xfrm>
            <a:off x="608330" y="2096361"/>
            <a:ext cx="281808" cy="154443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4"/>
          <p:cNvSpPr txBox="1"/>
          <p:nvPr>
            <p:custDataLst>
              <p:tags r:id="rId4"/>
            </p:custDataLst>
          </p:nvPr>
        </p:nvSpPr>
        <p:spPr>
          <a:xfrm>
            <a:off x="1484389" y="2229334"/>
            <a:ext cx="9942624" cy="127762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农业现代化的定义：指将传统农业转变为现代农业的过程，包括技术、装备、管理等方面的现代化。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39"/>
          <p:cNvSpPr/>
          <p:nvPr>
            <p:custDataLst>
              <p:tags r:id="rId5"/>
            </p:custDataLst>
          </p:nvPr>
        </p:nvSpPr>
        <p:spPr>
          <a:xfrm>
            <a:off x="1185851" y="3929306"/>
            <a:ext cx="10391277" cy="154443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矩形 5"/>
          <p:cNvSpPr/>
          <p:nvPr>
            <p:custDataLst>
              <p:tags r:id="rId6"/>
            </p:custDataLst>
          </p:nvPr>
        </p:nvSpPr>
        <p:spPr>
          <a:xfrm>
            <a:off x="608330" y="3929306"/>
            <a:ext cx="281808" cy="154443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41"/>
          <p:cNvSpPr txBox="1"/>
          <p:nvPr>
            <p:custDataLst>
              <p:tags r:id="rId7"/>
            </p:custDataLst>
          </p:nvPr>
        </p:nvSpPr>
        <p:spPr>
          <a:xfrm>
            <a:off x="1484389" y="4062931"/>
            <a:ext cx="9942624" cy="127762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农业现代化的目标：提高农业生产效率，保障粮食安全，促进农村经济发展，改善农民生活水平。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农业现代化的历史进程</a:t>
            </a:r>
            <a:endParaRPr lang="zh-CN" altLang="en-US"/>
          </a:p>
        </p:txBody>
      </p:sp>
      <p:sp>
        <p:nvSpPr>
          <p:cNvPr id="10492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传统农业阶段：以手工劳动为主，生产效率低下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工业化农业阶段：机械化、化学化、水利化的广泛应用，提高了生产效率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现代农业阶段：信息技术、生物技术等高科技的应用，实现智能化、精准化生产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未来农业阶段：可持续发展、绿色生态，实现人与自然和谐共生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农业现代化的现状和挑战</a:t>
            </a:r>
            <a:endParaRPr lang="zh-CN" altLang="en-US"/>
          </a:p>
        </p:txBody>
      </p:sp>
      <p:sp>
        <p:nvSpPr>
          <p:cNvPr id="1049368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农业现代化的定义和目标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农业现代化的现状和特点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农业现代化面临的挑战和问题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农业现代化的发展趋势和前景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3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科技创新在农业现代化中的作用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科技创新对农业现代化的推动作用</a:t>
            </a:r>
            <a:endParaRPr lang="zh-CN" altLang="en-US"/>
          </a:p>
        </p:txBody>
      </p:sp>
      <p:sp>
        <p:nvSpPr>
          <p:cNvPr id="1049562" name="圆角矩形 3"/>
          <p:cNvSpPr/>
          <p:nvPr>
            <p:custDataLst>
              <p:tags r:id="rId2"/>
            </p:custDataLst>
          </p:nvPr>
        </p:nvSpPr>
        <p:spPr>
          <a:xfrm>
            <a:off x="804556" y="1493387"/>
            <a:ext cx="4815484" cy="210006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正文"/>
          <p:cNvSpPr txBox="1"/>
          <p:nvPr>
            <p:custDataLst>
              <p:tags r:id="rId3"/>
            </p:custDataLst>
          </p:nvPr>
        </p:nvSpPr>
        <p:spPr>
          <a:xfrm>
            <a:off x="1248447" y="2400220"/>
            <a:ext cx="4377308" cy="119259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提高农业生产效率：科技创新通过引入智能化农业机械、精准农业等技术，提高了农业生产效率，减少了人力成本。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66" name="标题"/>
          <p:cNvSpPr txBox="1"/>
          <p:nvPr>
            <p:custDataLst>
              <p:tags r:id="rId4"/>
            </p:custDataLst>
          </p:nvPr>
        </p:nvSpPr>
        <p:spPr>
          <a:xfrm>
            <a:off x="1248447" y="1936643"/>
            <a:ext cx="3577797" cy="45278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68" name="任意多边形: 形状 23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5400000" flipV="1">
            <a:off x="412104" y="2226220"/>
            <a:ext cx="794431" cy="401978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570" name="圆角矩形 7"/>
          <p:cNvSpPr/>
          <p:nvPr>
            <p:custDataLst>
              <p:tags r:id="rId6"/>
            </p:custDataLst>
          </p:nvPr>
        </p:nvSpPr>
        <p:spPr>
          <a:xfrm>
            <a:off x="6761836" y="1493387"/>
            <a:ext cx="4815484" cy="210006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正文"/>
          <p:cNvSpPr txBox="1"/>
          <p:nvPr>
            <p:custDataLst>
              <p:tags r:id="rId7"/>
            </p:custDataLst>
          </p:nvPr>
        </p:nvSpPr>
        <p:spPr>
          <a:xfrm>
            <a:off x="7200647" y="2400220"/>
            <a:ext cx="4377308" cy="119259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改善农产品品质：科技创新在农业种植、养殖等方面的应用，提高了农产品的品质和安全性，满足了消费者对健康、绿色食品的需求。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74" name="标题"/>
          <p:cNvSpPr txBox="1"/>
          <p:nvPr>
            <p:custDataLst>
              <p:tags r:id="rId8"/>
            </p:custDataLst>
          </p:nvPr>
        </p:nvSpPr>
        <p:spPr>
          <a:xfrm>
            <a:off x="7200647" y="1936643"/>
            <a:ext cx="3577797" cy="45278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76" name="任意多边形: 形状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5400000" flipV="1">
            <a:off x="6364303" y="2226220"/>
            <a:ext cx="794431" cy="401978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578" name="圆角矩形 10"/>
          <p:cNvSpPr/>
          <p:nvPr>
            <p:custDataLst>
              <p:tags r:id="rId10"/>
            </p:custDataLst>
          </p:nvPr>
        </p:nvSpPr>
        <p:spPr>
          <a:xfrm>
            <a:off x="804556" y="3976381"/>
            <a:ext cx="4815484" cy="210006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正文"/>
          <p:cNvSpPr txBox="1"/>
          <p:nvPr>
            <p:custDataLst>
              <p:tags r:id="rId11"/>
            </p:custDataLst>
          </p:nvPr>
        </p:nvSpPr>
        <p:spPr>
          <a:xfrm>
            <a:off x="1248447" y="4883214"/>
            <a:ext cx="4377308" cy="119259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促进农业可持续发展：科技创新在农业资源利用、环境保护等方面的应用，促进了农业的可持续发展，保护了生态环境。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82" name="标题"/>
          <p:cNvSpPr txBox="1"/>
          <p:nvPr>
            <p:custDataLst>
              <p:tags r:id="rId12"/>
            </p:custDataLst>
          </p:nvPr>
        </p:nvSpPr>
        <p:spPr>
          <a:xfrm>
            <a:off x="1248447" y="4419637"/>
            <a:ext cx="3577797" cy="45278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84" name="任意多边形: 形状 23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V="1">
            <a:off x="412104" y="4709214"/>
            <a:ext cx="794431" cy="401978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586" name="圆角矩形 9"/>
          <p:cNvSpPr/>
          <p:nvPr>
            <p:custDataLst>
              <p:tags r:id="rId14"/>
            </p:custDataLst>
          </p:nvPr>
        </p:nvSpPr>
        <p:spPr>
          <a:xfrm>
            <a:off x="6756756" y="3976381"/>
            <a:ext cx="4815484" cy="210006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正文"/>
          <p:cNvSpPr txBox="1"/>
          <p:nvPr>
            <p:custDataLst>
              <p:tags r:id="rId15"/>
            </p:custDataLst>
          </p:nvPr>
        </p:nvSpPr>
        <p:spPr>
          <a:xfrm>
            <a:off x="7200647" y="4883214"/>
            <a:ext cx="4377308" cy="119259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提升农业产业竞争力：科技创新通过引入智能化、信息化等技术，提升了农业产业的竞争力，使农业成为更具发展潜力的产业。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90" name="标题"/>
          <p:cNvSpPr txBox="1"/>
          <p:nvPr>
            <p:custDataLst>
              <p:tags r:id="rId16"/>
            </p:custDataLst>
          </p:nvPr>
        </p:nvSpPr>
        <p:spPr>
          <a:xfrm>
            <a:off x="7200647" y="4419637"/>
            <a:ext cx="3577797" cy="45278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92" name="任意多边形: 形状 2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rot="5400000" flipV="1">
            <a:off x="6364303" y="4709214"/>
            <a:ext cx="794431" cy="401978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现代科技在农业中的应用实例</a:t>
            </a:r>
            <a:endParaRPr lang="zh-CN" altLang="en-US"/>
          </a:p>
        </p:txBody>
      </p:sp>
      <p:sp>
        <p:nvSpPr>
          <p:cNvPr id="1049652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无人机技术：用于喷洒农药和监测作物生长情况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智能农业机械：提高农业生产效率和降低成本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精准农业：利用卫星遥感和地理信息系统实现精确种植和施肥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生物技术：培育抗病、抗虫和产量高的新品种作物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科技创新对农业现代化的影响分析</a:t>
            </a:r>
            <a:endParaRPr lang="zh-CN" altLang="en-US"/>
          </a:p>
        </p:txBody>
      </p:sp>
      <p:sp>
        <p:nvSpPr>
          <p:cNvPr id="1049718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330" y="1808683"/>
            <a:ext cx="2149825" cy="1823359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720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330" y="2892691"/>
            <a:ext cx="2149825" cy="182805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722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330" y="2895231"/>
            <a:ext cx="2149825" cy="736795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24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330" y="3981779"/>
            <a:ext cx="2149825" cy="182805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726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330" y="5070232"/>
            <a:ext cx="2149825" cy="739202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28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330" y="3984319"/>
            <a:ext cx="2149825" cy="736795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30" name="正文"/>
          <p:cNvSpPr txBox="1"/>
          <p:nvPr>
            <p:custDataLst>
              <p:tags r:id="rId8"/>
            </p:custDataLst>
          </p:nvPr>
        </p:nvSpPr>
        <p:spPr>
          <a:xfrm>
            <a:off x="2836674" y="1720413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提高农业生产效率：科技创新通过引入智能化农业装备、精准农业技术等，有效提高农业生产效率，降低生产成本。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32" name="正文"/>
          <p:cNvSpPr txBox="1"/>
          <p:nvPr>
            <p:custDataLst>
              <p:tags r:id="rId9"/>
            </p:custDataLst>
          </p:nvPr>
        </p:nvSpPr>
        <p:spPr>
          <a:xfrm>
            <a:off x="2836674" y="2817122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改善农业生态环境：科技创新在农业环保、土壤治理等方面发挥了重要作用，有助于改善农业生态环境，实现农业可持续发展。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34" name="正文"/>
          <p:cNvSpPr txBox="1"/>
          <p:nvPr>
            <p:custDataLst>
              <p:tags r:id="rId10"/>
            </p:custDataLst>
          </p:nvPr>
        </p:nvSpPr>
        <p:spPr>
          <a:xfrm>
            <a:off x="2836674" y="3913830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提升农产品质量安全：科技创新在农产品质量安全追溯、农药残留检测等方面发挥了关键作用，保障了农产品质量安全。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36" name="正文"/>
          <p:cNvSpPr txBox="1"/>
          <p:nvPr>
            <p:custDataLst>
              <p:tags r:id="rId11"/>
            </p:custDataLst>
          </p:nvPr>
        </p:nvSpPr>
        <p:spPr>
          <a:xfrm>
            <a:off x="2836674" y="5010539"/>
            <a:ext cx="8741387" cy="83820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促进农业产业升级：科技创新推动了农业产业链的优化和升级，形成了新型农业经营主体、农业社会化服务体系等新业态，提升了农业整体竞争力。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38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330" y="1785822"/>
            <a:ext cx="2149825" cy="739202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79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农业现代化发展中的科技创新需求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https://d.book118.com/766113044231010045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1_1"/>
  <p:tag name="KSO_WM_UNIT_INDEX" val="1_1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2_1"/>
  <p:tag name="KSO_WM_UNIT_INDEX" val="1_2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3_1"/>
  <p:tag name="KSO_WM_UNIT_INDEX" val="1_3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4_1"/>
  <p:tag name="KSO_WM_UNIT_INDEX" val="1_4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+中文正文</vt:lpstr>
      <vt:lpstr>Office Theme</vt:lpstr>
      <vt:lpstr>科技创新与农业现代化发展关系</vt:lpstr>
      <vt:lpstr>目录</vt:lpstr>
      <vt:lpstr>添加章节标题</vt:lpstr>
      <vt:lpstr>农业现代化发展概述</vt:lpstr>
      <vt:lpstr>农业现代化的定义和目标</vt:lpstr>
      <vt:lpstr>农业现代化的历史进程</vt:lpstr>
      <vt:lpstr>农业现代化的现状和挑战</vt:lpstr>
      <vt:lpstr>科技创新在农业现代化中的作用</vt:lpstr>
      <vt:lpstr>科技创新对农业现代化的推动作用</vt:lpstr>
      <vt:lpstr>现代科技在农业中的应用实例</vt:lpstr>
      <vt:lpstr>科技创新对农业现代化的影响分析</vt:lpstr>
      <vt:lpstr>农业现代化发展中的科技创新需求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2024-09-14T21:26:30.882</cp:lastPrinted>
  <dcterms:created xsi:type="dcterms:W3CDTF">2024-09-14T13:26:30Z</dcterms:created>
  <dcterms:modified xsi:type="dcterms:W3CDTF">2024-09-14T13:26:33Z</dcterms:modified>
</cp:coreProperties>
</file>