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B3F072-41BF-4268-B57D-007E3CA03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AA581-8284-450B-AF3F-B211F887C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02D201-A01C-4D37-8CAF-35B991E1A3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FA8A85-FCF4-42C3-9C63-32D220AA9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CDDBBC-D05F-4129-A73E-408E4DEBA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9AFC77-D748-41A1-8CCD-51E96AB87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A4091B-F417-4F78-A88B-BD9FD52B4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50EB5E-2ABC-4983-BA01-496E62A6F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AD7E80-8594-4C40-A883-6CF702061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23D3C6-B17C-47D3-AD81-9B0C714DE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BFC76-2E99-40DE-AE73-08AD49C4A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115032011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平衡车运动分析报告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平衡车技术原理及特点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平衡车运动应用场景与案例分析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平衡车运动挑战与机遇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对未来平衡车运动的展望与建议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00" r="16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提供对平衡车运动未来发展的预测和建议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分析平衡车运动的发展趋势和市场需求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探讨平衡车运动的技术创新和竞争格局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88" r="16688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平衡车运动的定义和起源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88" r="16688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平衡车运动的分类和特点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平衡车运动在全球范围内的普及和发展趋势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平衡车运动概述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平衡车市场分析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近年来，平衡车市场规模不断扩大，特别是在欧美等发达国家，平衡车已经成为一种流行的交通工具和娱乐方式。根据市场调查机构的数据，全球平衡车市场规模已经超过100亿美元，并且仍在持续增长。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随着消费者对便捷、环保、时尚出行方式的需求增加，以及平衡车技术的不断创新和成本降低，平衡车市场呈现出快速增长的趋势。预计未来几年，全球平衡车市场规模将以每年20%以上的增长率持续扩大。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市场规模和增长趋势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平衡车的消费者主要分为两类，一类是追求便捷出行的年轻人，他们喜欢将平衡车作为短途出行的交通工具；另一类是热爱户外运动和极限挑战的人群，他们将平衡车视为一种娱乐和挑战自我的方式。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购买平衡车时，消费者通常会关注品牌、性能、价格、外观等因素。同时，他们也会通过社交媒体、电商平台等渠道了解产品信息和其他用户的评价。在使用过程中，消费者注重产品的安全性、稳定性和舒适性，以及售后服务的便捷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消费者需求和行为分析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目前，全球平衡车市场呈现出多元化竞争的格局。众多品牌通过技术创新、品牌营销等手段争夺市场份额。其中，一些知名品牌如Segway、Ninebot、Xiaomi等凭借强大的技术实力和品牌影响力占据了市场主导地位。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主要品牌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gway作为全球最早的平衡车品牌之一，拥有丰富的技术积累和市场份额；Ninebot则通过收购Segway进一步扩大了市场份额，并推出了多款创新产品；Xiaomi作为后起之秀，凭借其高性价比的产品和强大的营销能力迅速崛起。此外，还有一些专注于特定领域或细分市场的品牌如InMotion、Gotrax等也在市场中占据一席之地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竞争格局和主要品牌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平衡车技术原理及特点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09" b="260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220" b="22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平衡车技术原理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陀螺仪原理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平衡车利用陀螺仪来检测车身的倾斜角度和角速度，通过控制算法实现车身平衡。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电机驱动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平衡车采用电机驱动，通过控制电机的转速和转向来实现车身的平衡和移动。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传感器技术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平衡车还配备了加速度计、压力传感器等多种传感器，用于检测车身状态和用户操作，为控制算法提供数据支持。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平衡车具有自动平衡功能，能够在各种路面条件下保持车身平衡，提高行驶安全性。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自动平衡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灵活操控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208" r="16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节能环保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平衡车操控灵活，用户可以通过身体倾斜或手柄控制来实现前进、后退、转向等动作。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平衡车采用电力驱动，无需燃油，减少了尾气排放和噪音污染，符合环保要求。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平衡车技术特点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未来平衡车将更加注重智能化发展，通过引入人工智能、机器学习等技术，提高车身平衡性和行驶安全性。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88" r="1668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平衡车将进一步拓展其功能，如增加导航、娱乐、拍照等功能，提升用户体验。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多功能化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88" r="1668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87" r="1668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随着消费者需求的多样化，平衡车将提供更多个性化定制选项，满足不同用户的需求。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技术发展趋势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平衡车运动应用场景与案例分析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https://d.book118.com/766115032011010102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2024-09-26T18:16:17.464</cp:lastPrinted>
  <dcterms:created xsi:type="dcterms:W3CDTF">2024-09-26T10:16:17Z</dcterms:created>
  <dcterms:modified xsi:type="dcterms:W3CDTF">2024-09-26T10:16:19Z</dcterms:modified>
</cp:coreProperties>
</file>