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04FE2-940B-43D9-B14D-68BE11ED8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F3862-26D1-494D-9927-9E59BCB93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25134-6DCA-4120-B1C9-9176E3581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7E27E2-F6F2-47D7-92E3-9E2CBF3CD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921FD8-D02D-4842-BA75-D28141C60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ADAEDE-14A1-4CA5-93B1-00F72093B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01DB4D-B55D-4A69-90A0-E46C07103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A567F-3DAE-4774-8AE2-77B0BE5AA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58E00E-255B-4634-B9E8-FCC574BA3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07EE5-D704-4975-875E-34E374543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2144A-28E7-4C67-A02F-11C5E2910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151052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台帐档案管理制度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台帐档案管理制度的重要性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台帐档案管理制度的内容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台帐档案管理制度的实施与监督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台帐档案管理制度的优化建议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66" r="1496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满足法律法规和监管要求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确保组织内信息记录的完整性和准确性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提高组织管理效率和工作质量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23" r="31423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台帐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指在组织内部用于记录和管理信息的账册，包括各种业务、财务、人事等方面的信息。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档案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指经过整理、分类和归档的信息集合，具有保存和备查价值。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台帐档案管理制度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指一套规范、严谨的管理制度，用于规定台帐和档案的建立、使用、保管和销毁等方面的要求，以确保组织内部信息的安全、可靠和合规。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台帐档案管理制度的重要性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保障信息安全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通过台帐档案管理制度，企业可以规范档案的保管、使用和销毁过程，有效防止信息泄露和丢失。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促进知识传承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台帐档案管理制度可以帮助企业积累和传承经验，为新员工提供学习和参考的资料，促进企业知识传承。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台帐档案管理制度能够使企业资料有序化，方便企业快速查找和使用，从而提高管理效率。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对企业的意义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32" r="2053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台帐档案管理制度可以帮助员工快速找到所需资料，减少查找时间，提高工作效率。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提升职业素养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台帐档案管理制度要求员工具备良好的职业素养，如分类整理、规范书写等，有助于提升员工的职业素养。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台帐档案管理制度可以帮助团队成员共享资料，减少重复劳动，促进团队协作。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https://d.book118.com/766115105204010102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2024-09-27T17:50:47.075</cp:lastPrinted>
  <dcterms:created xsi:type="dcterms:W3CDTF">2024-09-27T09:50:47Z</dcterms:created>
  <dcterms:modified xsi:type="dcterms:W3CDTF">2024-09-27T09:50:49Z</dcterms:modified>
</cp:coreProperties>
</file>