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8704E-0CEC-4C5D-9F65-DA3D7E1E8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73301-DD68-4C2C-9336-052DAD0DA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3DC93-3F92-4276-91B1-BC0EC5AAE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1257C6-AE28-4AA1-B7DC-430D51481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06537E-1D69-4A87-9E89-A1A57B833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AE98F1-B098-4F27-A25F-6D8FC89DD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AEA2B6-5821-4747-9629-765640DF9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6F16D-442B-482F-A011-BFF33A880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82624F-0A0F-481D-B5CB-02409615C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053587-33C2-48CD-8A42-FF8962FCE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AC0E6-C2F8-4686-9B9E-7A40F13DC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115233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发展领导力的核心素养与技巧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2024-02-08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领导力概念及重要性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核心素养培养策略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技巧提升途径与方法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案例分析：成功领导者经验借鉴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挑战与应对策略探讨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总结反思与行动计划制定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领导力概念及重要性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领导力定义及内涵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领导力是一种影响力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通过自身言行对他人产生影响，激发他人跟随并共同实现目标的能力。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领导力涉及多方面素质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包括决策能力、沟通能力、团队协作能力、创新能力等。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领导力与权力不同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领导力并非单纯依靠职位或权力来实现，而是通过自身魅力和综合素质赢得他人的信任和尊重。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能够洞察未来趋势，为企业或团队指明方向。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具备远见卓识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对事业充满热情，勇于承担责任，为团队树立榜样。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强烈的责任感和使命感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善于倾听他人意见，表达清晰明确，能够协调各方资源达成共识。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卓越的沟通能力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注重团队建设，激发团队成员潜力，共同实现目标。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强大的团队协作能力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优秀领导者特质分析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提升企业凝聚力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塑造企业文化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领导力对企业发展影响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优秀的领导者能够凝聚人心，增强员工归属感和忠诚度。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鼓励员工积极创新，为企业注入新的活力和动力。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通过优化资源配置、提升管理效率等方式提高企业整体竞争力。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倡导并践行积极向上的企业文化，为企业长远发展奠定基础。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核心素养培养策略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持续学习和自我完善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保持对领导力理论和实践的关注，不断更新知识，提升自我。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深入了解自身优势和不足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通过反思和自我评估，明确个人在领导力方面的长处和短处。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设定明确的提升目标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根据自我认知结果，制定具体的领导力提升计划和目标。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自我认知与提升方向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掌握有效沟通技巧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学习并运用倾听、表达、反馈等沟通技巧，提高沟通效果。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塑造个人影响力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通过自身言行和成果展示，树立个人在团队中的权威和影响力。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善于运用非语言沟通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注重肢体语言、面部表情等非语言信号的传递，增强沟通效果。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沟通技巧与影响力塑造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积极参与团队活动，增强团队归属感和凝聚力。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培养共赢思维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在处理团队内部竞争和合作时，注重寻求双方共同利益，实现共赢。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学习并掌握团队协作的技巧和方法，提高团队整体效能。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团队协作和共赢思维培养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技巧提升途径与方法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掌握决策流程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学会权衡利弊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培养直觉决策能力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接受反馈并调整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决策能力提高途径探讨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了解并熟悉决策的各个步骤，包括问题识别、信息收集、方案制定、评估选择和实施反馈等。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通过经验积累和学习，培养自己的直觉决策能力，以便在紧急情况下迅速做出决策。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在决策过程中，要能够全面考虑各种因素，权衡利弊，做出最优选择。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在决策实施后，要关注反馈信息，及时发现问题并进行调整。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设定清晰、具体的时间管理目标，以便更好地安排时间和资源。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制定明确目标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优先事项排序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避免拖延症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合理利用碎片时间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根据重要性和紧急性对任务进行排序，确保优先处理重要且紧急的任务。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克服拖延习惯，及时开始并完成任务，提高时间利用效率。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充分利用日常生活中的碎片时间，如等待、休息等，进行有意义的活动。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时间管理优化策略分享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https://d.book118.com/766115233114010052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2024-09-18T21:08:13.847</cp:lastPrinted>
  <dcterms:created xsi:type="dcterms:W3CDTF">2024-09-18T13:08:13Z</dcterms:created>
  <dcterms:modified xsi:type="dcterms:W3CDTF">2024-09-18T13:08:16Z</dcterms:modified>
</cp:coreProperties>
</file>