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C022FC-B3A5-4F64-80A1-DD235076E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C678C-2930-4D65-B22F-F72AE303D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3340BF-C9C8-4EF4-85D5-ED967F4E4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E9497E-2E9A-4888-9735-1851148AC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C0C656-5BEC-466C-851A-BF73820686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F01D6F-F0A2-4901-860A-6B2BE68042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C959BC-EA03-45AD-A280-F311CE589D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659063-BAE4-4493-8119-1749B551FA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CE104F-C125-422C-8151-BC008AAFA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CA7CD-16B9-44C2-97C9-B06645AAC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3125E4-7C35-4067-9CC5-EFAA2D09D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20221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单招考试培训实力战胜竞争对手的法宝</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单招考试培训市场现状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实力战胜竞争对手的法宝</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提升单招考试培训实力的途径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实力战胜竞争对手的案例分享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单招考试竞争激烈，通过专业培训提高考生的应试能力，从而增加考试通过率。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提升考试通过率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选拔优秀人才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推动教育公平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通过培训筛选出具备潜力的考生，为高校输送优质生源。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提供平等的培训机会，弥补地区和家庭背景造成的教育资源差距。</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95" b="769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648" b="146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398" r="1339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培训的重要性和意义</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培训帮助考生建立系统化的知识体系，掌握考试所需的知识点和技能。</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根据考生的实际情况，提供针对性的强化训练，提高弱项。</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培训过程中，考生可以学习到各种应试技巧和方法，提高答题速度和准确度。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通过培训，考生可以更加熟悉考试内容和形式，从而增强自信心，减少紧张情绪。</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系统化知识体系</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针对性强化训练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提升应试技巧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增强自信心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单招考试培训市场现状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单招考试培训市场近年来呈现快速增长趋势，市场规模不断扩大。随着国家对职业教育的重视和推动，以及社会对高素质技能人才的需求增加，单招考试培训市场的前景十分广阔。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计未来几年，单招考试培训市场将继续保持快速增长。一方面，随着职业教育的普及和深入，越来越多的学生将选择参加单招考试；另一方面，随着市场竞争的加剧，培训机构将不断提升教学质量和服务水平，吸引更多学生参加培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目前，单招考试培训市场的主要竞争对手包括大型连锁培训机构、地方知名培训机构以及在线教育平台等。这些竞争对手具有品牌知名度高、教学资源丰富、师资力量强大等优势。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主要竞争对手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为了在激烈的市场竞争中脱颖而出，竞争对手们采取了各种策略，如加大品牌宣传力度、推出特色课程、提供个性化辅导等。同时，他们还注重与高校、企业等合作，获取更多的教学资源和就业支持。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消费者需求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参加单招考试的学生和家长对培训机构的需求主要包括优质的教学资源、经验丰富的教师团队、良好的学习环境以及针对性的辅导等。他们希望通过培训提高考试成绩，顺利进入理想的高校和专业。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消费者期望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除了基本的教学需求外，消费者还期望培训机构能够提供个性化的学习计划和心理辅导，关注学生的全面发展。同时，他们希望培训机构能够保持诚信经营，不乱收费、不虚假宣传等。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消费者需求和期望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实力战胜竞争对手的法宝</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优秀的教师团队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拥有经验丰富、教学水平高的专业教师团队，能够提供高质量的教学服务。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全面的教学资源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提供丰富、系统、全面的教学资源，包括教材、题库、模拟试卷等，以满足学生不同需求。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强大的研发能力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具备独立的课程研发能力，能够根据考试动态和学生需求，及时调整和优化教学内容。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优质的教学资源和师资力量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针对每位学生的实际情况，制定个性化的教学计划，确保每位学生都能够获得最适合自己的教学服务。</a:t>
            </a:r>
          </a:p>
        </p:txBody>
      </p:sp>
      <p:pic>
        <p:nvPicPr>
          <p:cNvPr id="6" name="Picture 6"/>
          <p:cNvPicPr>
            <a:picLocks noChangeAspect="1"/>
          </p:cNvPicPr>
          <p:nvPr/>
        </p:nvPicPr>
        <p:blipFill>
          <a:blip r:embed="rId2"/>
          <a:srcRect l="15750" r="15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个性化教学计划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采用互动式教学方式，鼓励学生积极参与课堂讨论和实践活动，提高学生的学习兴趣和主动性。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互动式教学方式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6421" b="642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运用先进的人工智能技术，为学生提供智能化的学习辅助，如智能题库、智能组卷、智能评估等。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智能化教学辅助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先进的教学方法和手段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通过优质的教学服务和科学的管理方法，取得显著的培训成果，赢得学生和家长的信任和认可。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优秀的培训成果</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在市场上树立良好的口碑和品牌形象，成为学生和家长信赖的培训机构。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良好的市场口碑</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积极履行社会责任，关注公益事业，为社会做出贡献，提升机构的社会形象和影响力。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积极的社会责任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良好的口碑和品牌形象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https://d.book118.com/766120221233010050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2024-09-16T11:00:01.996</cp:lastPrinted>
  <dcterms:created xsi:type="dcterms:W3CDTF">2024-09-16T03:00:02Z</dcterms:created>
  <dcterms:modified xsi:type="dcterms:W3CDTF">2024-09-16T03:00:04Z</dcterms:modified>
</cp:coreProperties>
</file>