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31A13-3C25-46E5-BB19-739CC4F1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6F6D9-33F6-4C6D-AC0E-1513C8E7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42491-0F86-4BB4-9B80-65559D74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C0499-9489-4DA7-BD4A-C012A9BA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7BF71-CD45-42ED-A40E-84B0F374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7E6DF-CFD2-4DEE-A554-6E9CC56B6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4D2DC5-7B45-4D6D-A6CC-B883F8BE8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87554-F945-4F10-A8FD-B933225A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D9EA-A871-4EB1-ACA0-7F9BDC8C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FE8C3-385A-4404-B347-7C8BFB12D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DFF2F-8520-4F52-A47D-F2AF35C3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2510415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师范生实习的汇报总结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教育理念与师德师风培养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教育技术能力提升及运用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通过实习，将所学的教育教学理论应用于实际教学环境中，加深对理论知识的理解和掌握。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实践教育教学理论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培养教育教学能力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了解教育行业现状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在实习过程中，通过观摩、实践、反思等方式，逐步提高教学设计、实施和评价的能力。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通过实习，了解当前教育行业的现状和发展趋势，为未来的职业发展做好准备。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2023年3月至2023年6月，共4个月。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某市实验小学。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在指导老师的带领下，完成小学语文课程的教学设计、备课、上课、评课等任务。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教学任务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协助班主任进行班级管理、学生心理辅导、家校沟通等工作。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班主任工作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结合实习学校的实际情况，进行一项关于小学语文阅读教学的调研，并撰写调研报告。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教育调研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严格遵守实习学校的规章制度，认真完成实习任务，积极参与各项活动，与指导老师和学生建立良好的关系。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实习要求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实习任务与要求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实习过程回顾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了解实习学校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在实习前，通过查阅学校官网、与在校老师或学生交流等方式，了解实习学校的办学理念、教学特色、学生情况等信息。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明确实习目标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根据师范生的培养目标和实习学校的要求，制定个人实习计划，明确实习期间的学习目标、工作任务和预期成果。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准备教学资料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根据实习期间需要承担的教学任务，提前准备相关的教学资料，如教案、课件、习题等。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在指导老师的帮助下，认真备课、上课，注重课堂互动和教学效果，及时反思和改进教学方法。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班主任工作表现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积极参与班级管理工作，与学生建立良好的师生关系，关注学生的成长和进步，及时处理班级日常事务。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教育调研与实践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结合实习学校的实际情况，开展教育调研活动，了解当地教育现状和问题，提出针对性的改进建议。同时，积极参与学校或班级组织的实践活动，锻炼自己的组织能力和团队协作能力。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实习期间工作表现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通过实习，我对教育事业有了更深刻的认识和理解，也积累了一定的教学实践经验。同时，在与同事和学生的交流中，我也学到了很多新的知识和技能。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在实习过程中，我也遇到了一些问题和困难，如教学经验不足、课堂管理能力有待提高等。这些问题让我意识到自己的不足之处，也为我今后的学习和工作提供了改进的方向。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通过这次实习，我更加明确了自己的职业规划和发展方向。在未来的学习和工作中，我将继续努力提高自己的专业素养和实践能力，为成为一名优秀的教育工作者而不懈奋斗。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实习后反思与总结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教育教学实践经验分享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明确每堂课的教学目标，并根据学生的实际情况进行调整，确保教学目标与学生的学习需求相匹配。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认真备课，熟悉教材和教学内容，结合学生的实际情况和兴趣爱好，设计生动有趣的教学方案。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灵活运用多种教学方法，如讲解、讨论、案例分析等，激发学生的学习兴趣和积极性，提高教学效果。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教学方法运用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及时对每堂课进行反思和总结，发现问题并改进教学方法和策略，不断提高自己的教学水平。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学生情况了解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积极与学生沟通交流，了解学生的家庭背景、学习状况、兴趣爱好等，为个性化教育打下基础。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关注学生的心理健康状况，及时发现并解决学生在学习和生活中遇到的问题，促进学生身心健康发展。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定期与家长沟通交流，反馈学生的学习情况和表现，争取家长的支持和配合，共同促进学生的成长进步。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制定班级规章制度，培养学生的自律意识和团队协作精神，营造良好的班级氛围。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学生管理与辅导工作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积极参与学校或教研组的教育科研项目，了解教育前沿动态和最新研究成果，提高自己的教育科研能力。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教育科研参与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结合自己的实习经验和兴趣爱好，选择合适的论文选题，认真撰写论文并反复修改完善，争取发表高水平学术论文。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论文选题与撰写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积极参加学术交流和分享活动，与同行交流教育教学经验和心得体会，互相学习借鉴优秀的教学方法和策略。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学术交流与分享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教育科研与论文撰写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教育理念与师德师风培养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https://d.book118.com/766125104152010033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2024-09-02T09:48:42.124</cp:lastPrinted>
  <dcterms:created xsi:type="dcterms:W3CDTF">2024-09-02T01:48:42Z</dcterms:created>
  <dcterms:modified xsi:type="dcterms:W3CDTF">2024-09-02T01:48:44Z</dcterms:modified>
</cp:coreProperties>
</file>