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94DB63-4CB3-4CB7-802E-534CA37CF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02FDC-84FB-4A04-8208-97121C37F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2C2120-153E-488C-9F90-1A49644A7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C04C37-55FD-454A-8996-CEE7B66D5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4792B9-DD1F-44E9-91C5-E85B168185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32147F-F168-449D-A733-D5A7A8ECB9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53FA2C-A883-4E37-B9F7-A7BAD83296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A62D4-786E-40FB-ADE3-C80C3AB07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ED85B-E111-4925-9A60-4DC0E3D8D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080E6-B229-4FD4-850E-5167297B3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CDD48-98B4-47AE-AA9E-90599C279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25212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脑脊膜炎后遗症的分子机制探究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脑脊膜炎后遗症的病理生理基础
 神经炎症反应的分子机制
 细胞因子和趋化因子的作用
 血脑屏障的破坏和修复
 神经元凋亡的分子途径
 突触可塑性和神经再生
 脑脊膜炎后遗症的动物模型
 分子靶向治疗策略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脑脊膜炎后遗症的病理生理基础</a:t>
            </a:r>
          </a:p>
        </p:txBody>
      </p:sp>
      <p:sp>
        <p:nvSpPr>
          <p:cNvPr id="3" name="Subtitle 2"/>
          <p:cNvSpPr>
            <a:spLocks noGrp="1"/>
          </p:cNvSpPr>
          <p:nvPr>
            <p:ph type="subTitle" idx="1"/>
          </p:nvPr>
        </p:nvSpPr>
        <p:spPr/>
        <p:txBody>
          <a:bodyPr/>
          <a:lstStyle/>
          <a:p>
            <a:r>
              <a:t>脑脊膜炎后遗症的分子机制探究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脑脊膜炎后遗症的病理生理基础</a:t>
            </a:r>
          </a:p>
        </p:txBody>
      </p:sp>
      <p:sp>
        <p:nvSpPr>
          <p:cNvPr id="3" name="Content Placeholder 2"/>
          <p:cNvSpPr>
            <a:spLocks noGrp="1"/>
          </p:cNvSpPr>
          <p:nvPr>
            <p:ph sz="half" idx="2"/>
          </p:nvPr>
        </p:nvSpPr>
        <p:spPr/>
        <p:txBody>
          <a:bodyPr/>
          <a:lstStyle/>
          <a:p>
            <a:r>
              <a:t>1. 脑脊膜炎后遗症的病理生理基础之一是神经炎症，神经炎症是指中枢神经系统内发生的炎症反应，其特征是脑组织中炎症细胞浸润、神经元损伤和血脑屏障破坏。</a:t>
            </a:r>
          </a:p>
          <a:p>
            <a:r>
              <a:t>2. 神经炎症是由脑脊膜炎导致的血脑屏障破坏引起的，血脑屏障破坏导致外周免疫细胞和炎症因子进入中枢神经系统，从而引发炎症反应。</a:t>
            </a:r>
          </a:p>
          <a:p>
            <a:r>
              <a:t>3. 神经炎症在脑脊膜炎后遗症中起着重要作用，它不仅会导致神经元损伤和功能障碍，还会加重脑组织的损伤和炎症反应。</a:t>
            </a:r>
          </a:p>
        </p:txBody>
      </p:sp>
      <p:sp>
        <p:nvSpPr>
          <p:cNvPr id="4" name="Text Placeholder 3"/>
          <p:cNvSpPr>
            <a:spLocks noGrp="1"/>
          </p:cNvSpPr>
          <p:nvPr>
            <p:ph type="body" idx="3"/>
          </p:nvPr>
        </p:nvSpPr>
        <p:spPr/>
        <p:txBody>
          <a:bodyPr/>
          <a:lstStyle/>
          <a:p>
            <a:r>
              <a:t>脑脊膜炎后遗症的氧化应激：</a:t>
            </a:r>
          </a:p>
        </p:txBody>
      </p:sp>
      <p:sp>
        <p:nvSpPr>
          <p:cNvPr id="5" name="Content Placeholder 4"/>
          <p:cNvSpPr>
            <a:spLocks noGrp="1"/>
          </p:cNvSpPr>
          <p:nvPr>
            <p:ph sz="half" idx="4"/>
          </p:nvPr>
        </p:nvSpPr>
        <p:spPr/>
        <p:txBody>
          <a:bodyPr/>
          <a:lstStyle/>
          <a:p>
            <a:r>
              <a:t>1. 氧化应激是指体内活性氧（ROS）水平升高或抗氧化能力下降导致的氧化损伤，是脑脊膜炎后遗症的另一个重要病理生理基础。</a:t>
            </a:r>
          </a:p>
          <a:p>
            <a:r>
              <a:t>2. 脑脊膜炎导致的神经炎症和细胞损伤会产生大量活性氧，而抗氧化防御系统无法及时清除这些活性氧，导致氧化应激的发生。</a:t>
            </a:r>
          </a:p>
          <a:p>
            <a:r>
              <a:t>3. 氧化应激会对神经元造成氧化损伤，导致神经元死亡、功能障碍和炎症反应加重，从而加重脑脊膜炎后遗症的症状。</a:t>
            </a:r>
          </a:p>
        </p:txBody>
      </p:sp>
      <p:sp>
        <p:nvSpPr>
          <p:cNvPr id="6" name="Text Placeholder 5"/>
          <p:cNvSpPr>
            <a:spLocks noGrp="1"/>
          </p:cNvSpPr>
          <p:nvPr>
            <p:ph type="body" idx="1"/>
          </p:nvPr>
        </p:nvSpPr>
        <p:spPr/>
        <p:txBody>
          <a:bodyPr/>
          <a:lstStyle/>
          <a:p>
            <a:r>
              <a:t>脑脊膜炎后遗症的神经炎症：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脑脊膜炎后遗症的病理生理基础</a:t>
            </a:r>
          </a:p>
        </p:txBody>
      </p:sp>
      <p:sp>
        <p:nvSpPr>
          <p:cNvPr id="3" name="Content Placeholder 2"/>
          <p:cNvSpPr>
            <a:spLocks noGrp="1"/>
          </p:cNvSpPr>
          <p:nvPr>
            <p:ph sz="half" idx="2"/>
          </p:nvPr>
        </p:nvSpPr>
        <p:spPr/>
        <p:txBody>
          <a:bodyPr/>
          <a:lstStyle/>
          <a:p>
            <a:r>
              <a:t>1. 谷氨酸是中枢神经系统中主要的兴奋性神经递质，在脑脊膜炎后遗症中，谷氨酸水平升高，导致谷氨酸毒性的发生。</a:t>
            </a:r>
          </a:p>
          <a:p>
            <a:r>
              <a:t>2. 谷氨酸毒性是指过多的谷氨酸在突触间隙中积累，导致突触后神经元过度兴奋，从而引起神经元损伤和死亡。</a:t>
            </a:r>
          </a:p>
          <a:p>
            <a:r>
              <a:t>3. 谷氨酸毒性是脑脊膜炎后遗症中神经元损伤的重要机制之一，它会导致神经元死亡、功能障碍和认知能力下降。</a:t>
            </a:r>
          </a:p>
        </p:txBody>
      </p:sp>
      <p:sp>
        <p:nvSpPr>
          <p:cNvPr id="4" name="Text Placeholder 3"/>
          <p:cNvSpPr>
            <a:spLocks noGrp="1"/>
          </p:cNvSpPr>
          <p:nvPr>
            <p:ph type="body" idx="3"/>
          </p:nvPr>
        </p:nvSpPr>
        <p:spPr/>
        <p:txBody>
          <a:bodyPr/>
          <a:lstStyle/>
          <a:p>
            <a:r>
              <a:t>脑脊膜炎后遗症的细胞凋亡：</a:t>
            </a:r>
          </a:p>
        </p:txBody>
      </p:sp>
      <p:sp>
        <p:nvSpPr>
          <p:cNvPr id="5" name="Content Placeholder 4"/>
          <p:cNvSpPr>
            <a:spLocks noGrp="1"/>
          </p:cNvSpPr>
          <p:nvPr>
            <p:ph sz="half" idx="4"/>
          </p:nvPr>
        </p:nvSpPr>
        <p:spPr/>
        <p:txBody>
          <a:bodyPr/>
          <a:lstStyle/>
          <a:p>
            <a:r>
              <a:t>1. 细胞凋亡是细胞在各种刺激下发生的有序死亡，在脑脊膜炎后遗症中，神经元和胶质细胞会发生凋亡。</a:t>
            </a:r>
          </a:p>
          <a:p>
            <a:r>
              <a:t>2. 脑脊膜炎导致的神经炎症、氧化应激和谷氨酸毒性等因素都能够诱导神经元和胶质细胞凋亡，从而导致脑组织损伤。</a:t>
            </a:r>
          </a:p>
          <a:p>
            <a:r>
              <a:t>3. 神经元和胶质细胞凋亡是脑脊膜炎后遗症中神经损伤的重要机制之一，它会导致神经元数量减少、脑组织萎缩和功能障碍。</a:t>
            </a:r>
          </a:p>
        </p:txBody>
      </p:sp>
      <p:sp>
        <p:nvSpPr>
          <p:cNvPr id="6" name="Text Placeholder 5"/>
          <p:cNvSpPr>
            <a:spLocks noGrp="1"/>
          </p:cNvSpPr>
          <p:nvPr>
            <p:ph type="body" idx="1"/>
          </p:nvPr>
        </p:nvSpPr>
        <p:spPr/>
        <p:txBody>
          <a:bodyPr/>
          <a:lstStyle/>
          <a:p>
            <a:r>
              <a:t>脑脊膜炎后遗症的谷氨酸毒性：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脑脊膜炎后遗症的病理生理基础</a:t>
            </a:r>
          </a:p>
        </p:txBody>
      </p:sp>
      <p:sp>
        <p:nvSpPr>
          <p:cNvPr id="3" name="Text Placeholder 2"/>
          <p:cNvSpPr>
            <a:spLocks noGrp="1"/>
          </p:cNvSpPr>
          <p:nvPr>
            <p:ph type="body" idx="1"/>
          </p:nvPr>
        </p:nvSpPr>
        <p:spPr/>
        <p:txBody>
          <a:bodyPr/>
          <a:lstStyle/>
          <a:p>
            <a:r>
              <a:t>脑脊膜炎后遗症的神经再生障碍：</a:t>
            </a:r>
          </a:p>
        </p:txBody>
      </p:sp>
      <p:sp>
        <p:nvSpPr>
          <p:cNvPr id="4" name="Content Placeholder 3"/>
          <p:cNvSpPr>
            <a:spLocks noGrp="1"/>
          </p:cNvSpPr>
          <p:nvPr>
            <p:ph sz="half" idx="2"/>
          </p:nvPr>
        </p:nvSpPr>
        <p:spPr/>
        <p:txBody>
          <a:bodyPr/>
          <a:lstStyle/>
          <a:p>
            <a:r>
              <a:t>1. 神经再生是指神经元在受到损伤后能够再生出新的神经元，在脑脊膜炎后遗症中，神经再生障碍是导致神经损伤难以恢复的原因之一。</a:t>
            </a:r>
          </a:p>
          <a:p>
            <a:r>
              <a:t>2. 脑脊膜炎导致的神经炎症、氧化应激和谷氨酸毒性等因素都会抑制神经再生的发生，从而加重脑脊膜炎后遗症的症状。</a:t>
            </a:r>
          </a:p>
          <a:p>
            <a:r>
              <a:t>3. 神经再生障碍是脑脊膜炎后遗症中神经损伤难以恢复的重要机制之一，它会导致神经元数量减少、脑组织萎缩和功能障碍。</a:t>
            </a:r>
          </a:p>
        </p:txBody>
      </p:sp>
      <p:sp>
        <p:nvSpPr>
          <p:cNvPr id="5" name="Text Placeholder 4"/>
          <p:cNvSpPr>
            <a:spLocks noGrp="1"/>
          </p:cNvSpPr>
          <p:nvPr>
            <p:ph type="body" idx="3"/>
          </p:nvPr>
        </p:nvSpPr>
        <p:spPr/>
        <p:txBody>
          <a:bodyPr/>
          <a:lstStyle/>
          <a:p>
            <a:r>
              <a:t>脑脊膜炎后遗症的认知功能障碍：</a:t>
            </a:r>
          </a:p>
        </p:txBody>
      </p:sp>
      <p:sp>
        <p:nvSpPr>
          <p:cNvPr id="6" name="Content Placeholder 5"/>
          <p:cNvSpPr>
            <a:spLocks noGrp="1"/>
          </p:cNvSpPr>
          <p:nvPr>
            <p:ph sz="half" idx="4"/>
          </p:nvPr>
        </p:nvSpPr>
        <p:spPr/>
        <p:txBody>
          <a:bodyPr/>
          <a:lstStyle/>
          <a:p>
            <a:r>
              <a:t>1. 脑脊膜炎后遗症患者常伴有认知功能障碍，包括记忆力下降、注意力不集中、执行功能障碍等。</a:t>
            </a:r>
          </a:p>
          <a:p>
            <a:r>
              <a:t>2. 脑脊膜炎导致的神经损伤、神经炎症、氧化应激和谷氨酸毒性等因素都会导致认知功能障碍的发生。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神经炎症反应的分子机制</a:t>
            </a:r>
          </a:p>
        </p:txBody>
      </p:sp>
      <p:sp>
        <p:nvSpPr>
          <p:cNvPr id="3" name="Subtitle 2"/>
          <p:cNvSpPr>
            <a:spLocks noGrp="1"/>
          </p:cNvSpPr>
          <p:nvPr>
            <p:ph type="subTitle" idx="1"/>
          </p:nvPr>
        </p:nvSpPr>
        <p:spPr/>
        <p:txBody>
          <a:bodyPr/>
          <a:lstStyle/>
          <a:p>
            <a:r>
              <a:t>脑脊膜炎后遗症的分子机制探究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神经炎症反应的分子机制</a:t>
            </a:r>
          </a:p>
        </p:txBody>
      </p:sp>
      <p:sp>
        <p:nvSpPr>
          <p:cNvPr id="3" name="Text Placeholder 2"/>
          <p:cNvSpPr>
            <a:spLocks noGrp="1"/>
          </p:cNvSpPr>
          <p:nvPr>
            <p:ph type="body" idx="1"/>
          </p:nvPr>
        </p:nvSpPr>
        <p:spPr/>
        <p:txBody>
          <a:bodyPr/>
          <a:lstStyle/>
          <a:p>
            <a:r>
              <a:t>促炎细胞因子</a:t>
            </a:r>
          </a:p>
        </p:txBody>
      </p:sp>
      <p:sp>
        <p:nvSpPr>
          <p:cNvPr id="4" name="Content Placeholder 3"/>
          <p:cNvSpPr>
            <a:spLocks noGrp="1"/>
          </p:cNvSpPr>
          <p:nvPr>
            <p:ph sz="half" idx="2"/>
          </p:nvPr>
        </p:nvSpPr>
        <p:spPr/>
        <p:txBody>
          <a:bodyPr/>
          <a:lstStyle/>
          <a:p>
            <a:r>
              <a:t>1. 脑脊膜炎感染后，激活的免疫细胞会释放促炎细胞因子，如肿瘤坏死因子-α(TNF-α)、白细胞介素-1β(IL-1β)、白细胞介素-6(IL-6)等。</a:t>
            </a:r>
          </a:p>
          <a:p>
            <a:r>
              <a:t>2. 促炎细胞因子可诱导脑脊膜细胞、星形胶质细胞和微胶细胞产生更多的促炎因子，放大发炎级联反应，加重脑脊膜炎的炎症损伤。</a:t>
            </a:r>
          </a:p>
          <a:p>
            <a:r>
              <a:t>3. 促炎细胞因子还可破坏血脑屏障的完整性，加重脑组织水肿和炎症浸润，导致神经元损伤和功能障碍。</a:t>
            </a:r>
          </a:p>
        </p:txBody>
      </p:sp>
      <p:sp>
        <p:nvSpPr>
          <p:cNvPr id="5" name="Text Placeholder 4"/>
          <p:cNvSpPr>
            <a:spLocks noGrp="1"/>
          </p:cNvSpPr>
          <p:nvPr>
            <p:ph type="body" idx="3"/>
          </p:nvPr>
        </p:nvSpPr>
        <p:spPr/>
        <p:txBody>
          <a:bodyPr/>
          <a:lstStyle/>
          <a:p>
            <a:r>
              <a:t>神经递质失调</a:t>
            </a:r>
          </a:p>
        </p:txBody>
      </p:sp>
      <p:sp>
        <p:nvSpPr>
          <p:cNvPr id="6" name="Content Placeholder 5"/>
          <p:cNvSpPr>
            <a:spLocks noGrp="1"/>
          </p:cNvSpPr>
          <p:nvPr>
            <p:ph sz="half" idx="4"/>
          </p:nvPr>
        </p:nvSpPr>
        <p:spPr/>
        <p:txBody>
          <a:bodyPr/>
          <a:lstStyle/>
          <a:p>
            <a:r>
              <a:t>1. 脑脊膜炎感染后，可导致神经递质失衡，如γ-氨基丁酸(GABA)、谷氨酸、多巴胺等神经递质水平的异常。</a:t>
            </a:r>
          </a:p>
          <a:p>
            <a:r>
              <a:t>2. 神经递质失衡会导致神经元兴奋性或抑制性失衡，引起神经网络功能紊乱，导致认知障碍、运动障碍等后遗症。</a:t>
            </a:r>
          </a:p>
          <a:p>
            <a:r>
              <a:t>3. 神经递质失衡还可以导致神经元的凋亡，进一步加重神经功能损伤。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神经炎症反应的分子机制</a:t>
            </a:r>
          </a:p>
        </p:txBody>
      </p:sp>
      <p:sp>
        <p:nvSpPr>
          <p:cNvPr id="3" name="Content Placeholder 2"/>
          <p:cNvSpPr>
            <a:spLocks noGrp="1"/>
          </p:cNvSpPr>
          <p:nvPr>
            <p:ph sz="half" idx="2"/>
          </p:nvPr>
        </p:nvSpPr>
        <p:spPr/>
        <p:txBody>
          <a:bodyPr/>
          <a:lstStyle/>
          <a:p>
            <a:r>
              <a:t>1. 脑脊膜炎感染后，激活的免疫细胞和神经元会产生大量活性氧自由基(ROS)和氮自由基(RNS)，导致氧化应激。</a:t>
            </a:r>
          </a:p>
          <a:p>
            <a:r>
              <a:t>2. 氧化应激可诱导细胞凋亡，破坏细胞膜完整性，导致细胞损伤和功能障碍。</a:t>
            </a:r>
          </a:p>
          <a:p>
            <a:r>
              <a:t>3. 氧化应激还可以激活炎症反应，加重脑脊膜炎的炎症损伤。</a:t>
            </a:r>
          </a:p>
        </p:txBody>
      </p:sp>
      <p:sp>
        <p:nvSpPr>
          <p:cNvPr id="4" name="Text Placeholder 3"/>
          <p:cNvSpPr>
            <a:spLocks noGrp="1"/>
          </p:cNvSpPr>
          <p:nvPr>
            <p:ph type="body" idx="3"/>
          </p:nvPr>
        </p:nvSpPr>
        <p:spPr/>
        <p:txBody>
          <a:bodyPr/>
          <a:lstStyle/>
          <a:p>
            <a:r>
              <a:t>细胞凋亡</a:t>
            </a:r>
          </a:p>
        </p:txBody>
      </p:sp>
      <p:sp>
        <p:nvSpPr>
          <p:cNvPr id="5" name="Content Placeholder 4"/>
          <p:cNvSpPr>
            <a:spLocks noGrp="1"/>
          </p:cNvSpPr>
          <p:nvPr>
            <p:ph sz="half" idx="4"/>
          </p:nvPr>
        </p:nvSpPr>
        <p:spPr/>
        <p:txBody>
          <a:bodyPr/>
          <a:lstStyle/>
          <a:p>
            <a:r>
              <a:t>1. 脑脊膜炎感染后，激活的免疫细胞释放的促炎因子可诱导神经元凋亡，导致神经元损伤和功能障碍。</a:t>
            </a:r>
          </a:p>
          <a:p>
            <a:r>
              <a:t>2. 氧化应激也可诱导神经元凋亡。</a:t>
            </a:r>
          </a:p>
          <a:p>
            <a:r>
              <a:t>3. 神经元凋亡是脑脊膜炎后遗症发生的重要机制之一。</a:t>
            </a:r>
          </a:p>
        </p:txBody>
      </p:sp>
      <p:sp>
        <p:nvSpPr>
          <p:cNvPr id="6" name="Text Placeholder 5"/>
          <p:cNvSpPr>
            <a:spLocks noGrp="1"/>
          </p:cNvSpPr>
          <p:nvPr>
            <p:ph type="body" idx="1"/>
          </p:nvPr>
        </p:nvSpPr>
        <p:spPr/>
        <p:txBody>
          <a:bodyPr/>
          <a:lstStyle/>
          <a:p>
            <a:r>
              <a:t>氧化应激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神经炎症反应的分子机制</a:t>
            </a:r>
          </a:p>
        </p:txBody>
      </p:sp>
      <p:sp>
        <p:nvSpPr>
          <p:cNvPr id="3" name="Text Placeholder 2"/>
          <p:cNvSpPr>
            <a:spLocks noGrp="1"/>
          </p:cNvSpPr>
          <p:nvPr>
            <p:ph type="body" idx="1"/>
          </p:nvPr>
        </p:nvSpPr>
        <p:spPr/>
        <p:txBody>
          <a:bodyPr/>
          <a:lstStyle/>
          <a:p>
            <a:r>
              <a:t>神经营养因子缺乏</a:t>
            </a:r>
          </a:p>
        </p:txBody>
      </p:sp>
      <p:sp>
        <p:nvSpPr>
          <p:cNvPr id="4" name="Content Placeholder 3"/>
          <p:cNvSpPr>
            <a:spLocks noGrp="1"/>
          </p:cNvSpPr>
          <p:nvPr>
            <p:ph sz="half" idx="2"/>
          </p:nvPr>
        </p:nvSpPr>
        <p:spPr/>
        <p:txBody>
          <a:bodyPr/>
          <a:lstStyle/>
          <a:p>
            <a:r>
              <a:t>1. 脑脊膜炎感染后，神经元损伤和功能障碍会导致神经营养因子缺乏，如脑源性神经营养因子(BDNF)、神经生长因子(NGF)、胰岛素样生长因子-1(IGF-1)等。</a:t>
            </a:r>
          </a:p>
          <a:p>
            <a:r>
              <a:t>2. 神经营养因子缺乏可进一步加重神经元损伤，导致神经功能障碍。</a:t>
            </a:r>
          </a:p>
          <a:p>
            <a:r>
              <a:t>3. 神经营养因子缺乏也是脑脊膜炎后遗症发生的重要机制之一。</a:t>
            </a:r>
          </a:p>
        </p:txBody>
      </p:sp>
      <p:sp>
        <p:nvSpPr>
          <p:cNvPr id="5" name="Text Placeholder 4"/>
          <p:cNvSpPr>
            <a:spLocks noGrp="1"/>
          </p:cNvSpPr>
          <p:nvPr>
            <p:ph type="body" idx="3"/>
          </p:nvPr>
        </p:nvSpPr>
        <p:spPr/>
        <p:txBody>
          <a:bodyPr/>
          <a:lstStyle/>
          <a:p>
            <a:r>
              <a:t>神经可塑性受损</a:t>
            </a:r>
          </a:p>
        </p:txBody>
      </p:sp>
      <p:sp>
        <p:nvSpPr>
          <p:cNvPr id="6" name="Content Placeholder 5"/>
          <p:cNvSpPr>
            <a:spLocks noGrp="1"/>
          </p:cNvSpPr>
          <p:nvPr>
            <p:ph sz="half" idx="4"/>
          </p:nvPr>
        </p:nvSpPr>
        <p:spPr/>
        <p:txBody>
          <a:bodyPr/>
          <a:lstStyle/>
          <a:p>
            <a:r>
              <a:t>1. 脑脊膜炎感染后，神经元损伤和功能障碍会导致神经可塑性受损，影响神经网络的重塑和修复。</a:t>
            </a:r>
          </a:p>
          <a:p>
            <a:r>
              <a:t>2. 神经可塑性受损会导致认知障碍、运动障碍等后遗症。</a:t>
            </a:r>
          </a:p>
          <a:p>
            <a:r>
              <a:t>3. 神经可塑性受损也是脑脊膜炎后遗症发生的重要机制之一。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细胞因子和趋化因子的作用</a:t>
            </a:r>
          </a:p>
        </p:txBody>
      </p:sp>
      <p:sp>
        <p:nvSpPr>
          <p:cNvPr id="3" name="Subtitle 2"/>
          <p:cNvSpPr>
            <a:spLocks noGrp="1"/>
          </p:cNvSpPr>
          <p:nvPr>
            <p:ph type="subTitle" idx="1"/>
          </p:nvPr>
        </p:nvSpPr>
        <p:spPr/>
        <p:txBody>
          <a:bodyPr/>
          <a:lstStyle/>
          <a:p>
            <a:r>
              <a:t>脑脊膜炎后遗症的分子机制探究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细胞因子和趋化因子的作用</a:t>
            </a:r>
          </a:p>
        </p:txBody>
      </p:sp>
      <p:sp>
        <p:nvSpPr>
          <p:cNvPr id="3" name="Text Placeholder 2"/>
          <p:cNvSpPr>
            <a:spLocks noGrp="1"/>
          </p:cNvSpPr>
          <p:nvPr>
            <p:ph type="body" idx="1"/>
          </p:nvPr>
        </p:nvSpPr>
        <p:spPr/>
        <p:txBody>
          <a:bodyPr/>
          <a:lstStyle/>
          <a:p>
            <a:r>
              <a:t>细胞因子和趋化因子的作用</a:t>
            </a:r>
          </a:p>
        </p:txBody>
      </p:sp>
      <p:sp>
        <p:nvSpPr>
          <p:cNvPr id="4" name="Content Placeholder 3"/>
          <p:cNvSpPr>
            <a:spLocks noGrp="1"/>
          </p:cNvSpPr>
          <p:nvPr>
            <p:ph sz="half" idx="2"/>
          </p:nvPr>
        </p:nvSpPr>
        <p:spPr/>
        <p:txBody>
          <a:bodyPr/>
          <a:lstStyle/>
          <a:p>
            <a:r>
              <a:t>1. 细胞因子和趋化因子在脑脊膜炎后遗症的发病机制中发挥着重要作用。细胞因子是一种由免疫细胞释放的蛋白质，可以调节免疫反应，趋化因子可以吸引免疫细胞到炎症部位。</a:t>
            </a:r>
          </a:p>
          <a:p>
            <a:r>
              <a:t>2. 在脑脊膜炎后遗症中，细胞因子和趋化因子水平升高，这可能会导致脑组织损伤和功能障碍。例如，肿瘤坏死因子-α (TNF-α) 和白细胞介素-1β (IL-1β) などの细胞因子可以诱导炎症反应，导致脑组织损伤，而单核细胞趋化蛋白-1 (MCP-1) 和白细胞介素-8 (IL-8) 等趋化因子可以吸引免疫细胞到脑組織中，进一步加重脑损伤。</a:t>
            </a:r>
          </a:p>
          <a:p>
            <a:r>
              <a:t>3. 细胞因子和趋化因子是脑脊膜炎后遗症治疗的潜在靶点。通过抑制细胞因子和趋化因子的产生或活性，可以减轻炎症反应，保护脑组织免受损伤，从而改善脑脊膜炎后遗症患者的预后。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细胞因子和趋化因子的作用</a:t>
            </a:r>
          </a:p>
        </p:txBody>
      </p:sp>
      <p:sp>
        <p:nvSpPr>
          <p:cNvPr id="3" name="Content Placeholder 2"/>
          <p:cNvSpPr>
            <a:spLocks noGrp="1"/>
          </p:cNvSpPr>
          <p:nvPr>
            <p:ph sz="half" idx="2"/>
          </p:nvPr>
        </p:nvSpPr>
        <p:spPr/>
        <p:txBody>
          <a:bodyPr/>
          <a:lstStyle/>
          <a:p>
            <a:r>
              <a:t>1. 在脑脊膜炎后遗症中，促炎因子和抗炎因子的平衡失调，促炎因子水平升高，而抗炎因子水平下降。这可能会导致持续性炎症反应和脑组织损伤。</a:t>
            </a:r>
          </a:p>
          <a:p>
            <a:r>
              <a:t>2. 促炎因子和抗炎因子之间的平衡对于维持脑组织稳态至关重要。促炎因子可以介导炎症反应，清除感染和损伤，而抗炎因子可以抑制炎症反应，保护脑组织免受损伤。</a:t>
            </a:r>
          </a:p>
          <a:p>
            <a:r>
              <a:t>3. 在脑脊膜炎后遗症中，促炎因子和抗炎因子的平衡失调可能会导致炎症反应持续或过度激活，从而加重脑组织损伤。因此，调节促炎因子和抗炎因子的平衡可能是脑脊膜炎后遗症治疗的一种潜在策略。</a:t>
            </a:r>
          </a:p>
        </p:txBody>
      </p:sp>
      <p:sp>
        <p:nvSpPr>
          <p:cNvPr id="4" name="Text Placeholder 3"/>
          <p:cNvSpPr>
            <a:spLocks noGrp="1"/>
          </p:cNvSpPr>
          <p:nvPr>
            <p:ph type="body" idx="3"/>
          </p:nvPr>
        </p:nvSpPr>
        <p:spPr/>
        <p:txBody>
          <a:bodyPr/>
          <a:lstStyle/>
          <a:p>
            <a:r>
              <a:t>细胞因子风暴</a:t>
            </a:r>
          </a:p>
        </p:txBody>
      </p:sp>
      <p:sp>
        <p:nvSpPr>
          <p:cNvPr id="5" name="Content Placeholder 4"/>
          <p:cNvSpPr>
            <a:spLocks noGrp="1"/>
          </p:cNvSpPr>
          <p:nvPr>
            <p:ph sz="half" idx="4"/>
          </p:nvPr>
        </p:nvSpPr>
        <p:spPr/>
        <p:txBody>
          <a:bodyPr/>
          <a:lstStyle/>
          <a:p>
            <a:r>
              <a:t>1. 细胞因子风暴是一种细胞因子过度释放的病理过程，它会导致严重的炎症反应和组织损伤。细胞因子风暴可以发生在多种疾病中，包括脑脊膜炎后遗症。</a:t>
            </a:r>
          </a:p>
          <a:p>
            <a:r>
              <a:t>2. 在脑脊膜炎后遗症中，细胞因子风暴可能由多种因素触发，包括细菌或病毒感染、脑组织损伤和免疫系统过度激活。细胞因子风暴会导致脑组织炎症、水肿和坏死，从而导致神经功能障碍。</a:t>
            </a:r>
          </a:p>
          <a:p>
            <a:r>
              <a:t>3. 细胞因子风暴是脑脊膜炎后遗症的一个严重并发症，它可能导致死亡。因此，早期识别和治疗细胞因子风暴对于改善脑脊膜炎后遗症患者的预后至关重要。</a:t>
            </a:r>
          </a:p>
        </p:txBody>
      </p:sp>
      <p:sp>
        <p:nvSpPr>
          <p:cNvPr id="6" name="Text Placeholder 5"/>
          <p:cNvSpPr>
            <a:spLocks noGrp="1"/>
          </p:cNvSpPr>
          <p:nvPr>
            <p:ph type="body" idx="1"/>
          </p:nvPr>
        </p:nvSpPr>
        <p:spPr/>
        <p:txBody>
          <a:bodyPr/>
          <a:lstStyle/>
          <a:p>
            <a:r>
              <a:t>促炎因子和抗炎因子的平衡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细胞因子和趋化因子的作用</a:t>
            </a:r>
          </a:p>
        </p:txBody>
      </p:sp>
      <p:sp>
        <p:nvSpPr>
          <p:cNvPr id="3" name="Text Placeholder 2"/>
          <p:cNvSpPr>
            <a:spLocks noGrp="1"/>
          </p:cNvSpPr>
          <p:nvPr>
            <p:ph type="body" idx="1"/>
          </p:nvPr>
        </p:nvSpPr>
        <p:spPr/>
        <p:txBody>
          <a:bodyPr/>
          <a:lstStyle/>
          <a:p>
            <a:r>
              <a:t>趋化因子介导的免疫细胞浸润</a:t>
            </a:r>
          </a:p>
        </p:txBody>
      </p:sp>
      <p:sp>
        <p:nvSpPr>
          <p:cNvPr id="4" name="Content Placeholder 3"/>
          <p:cNvSpPr>
            <a:spLocks noGrp="1"/>
          </p:cNvSpPr>
          <p:nvPr>
            <p:ph sz="half" idx="2"/>
          </p:nvPr>
        </p:nvSpPr>
        <p:spPr/>
        <p:txBody>
          <a:bodyPr/>
          <a:lstStyle/>
          <a:p>
            <a:r>
              <a:t>1. 趋化因子可以吸引免疫细胞到炎症部位，从而介导免疫反应。在脑脊膜炎后遗症中，趋化因子水平升高，这可能会导致免疫细胞大量浸润脑组织。</a:t>
            </a:r>
          </a:p>
          <a:p>
            <a:r>
              <a:t>2. 免疫细胞浸润脑组织可以清除感染和损伤，但过度或持续的免疫细胞浸润可能会导致脑组织损伤。例如，中性粒细胞浸润脑组织可能会释放促炎因子和活性氧，导致脑组织损伤。</a:t>
            </a:r>
          </a:p>
          <a:p>
            <a:r>
              <a:t>3. 调节趋化因子介导的免疫细胞浸润可能是脑脊膜炎后遗症治疗的一种潜在策略。通过抑制趋化因子的产生或活性，可以减少免疫细胞浸润脑组织，从而减轻炎症反应和脑组织损伤。</a:t>
            </a:r>
          </a:p>
        </p:txBody>
      </p:sp>
      <p:sp>
        <p:nvSpPr>
          <p:cNvPr id="5" name="Text Placeholder 4"/>
          <p:cNvSpPr>
            <a:spLocks noGrp="1"/>
          </p:cNvSpPr>
          <p:nvPr>
            <p:ph type="body" idx="3"/>
          </p:nvPr>
        </p:nvSpPr>
        <p:spPr/>
        <p:txBody>
          <a:bodyPr/>
          <a:lstStyle/>
          <a:p>
            <a:r>
              <a:t>细胞因子和趋化因子在脑脊膜炎后遗症中的治疗潜力</a:t>
            </a:r>
          </a:p>
        </p:txBody>
      </p:sp>
      <p:sp>
        <p:nvSpPr>
          <p:cNvPr id="6" name="Content Placeholder 5"/>
          <p:cNvSpPr>
            <a:spLocks noGrp="1"/>
          </p:cNvSpPr>
          <p:nvPr>
            <p:ph sz="half" idx="4"/>
          </p:nvPr>
        </p:nvSpPr>
        <p:spPr/>
        <p:txBody>
          <a:bodyPr/>
          <a:lstStyle/>
          <a:p>
            <a:r>
              <a:t>1. 细胞因子和趋化因子是脑脊膜炎后遗症治疗的潜在靶点。通过抑制促炎细胞因子和趋化因子的产生或活性，可以减轻炎症反应，保护脑组织免受损伤，从而改善脑脊膜炎后遗症患者的预后。</a:t>
            </a:r>
          </a:p>
          <a:p>
            <a:r>
              <a:t>2. 目前，有许多针对细胞因子和趋化因子的治疗药物正在研究中。例如，抗-TNF-α单克隆抗体和抗-IL-1β单克隆抗体已被证明可以改善类风湿性关节炎和克罗恩病等炎症性疾病的症状。</a:t>
            </a:r>
          </a:p>
          <a:p>
            <a:r>
              <a:t>3. 这些针对细胞因子和趋化因子的治疗药物也有望用于治疗脑脊膜炎后遗症。然而，还需要更多的临床研究来评估这些药物在脑脊膜炎后遗症中的疗效和安全性。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血脑屏障的破坏和修复</a:t>
            </a:r>
          </a:p>
        </p:txBody>
      </p:sp>
      <p:sp>
        <p:nvSpPr>
          <p:cNvPr id="3" name="Subtitle 2"/>
          <p:cNvSpPr>
            <a:spLocks noGrp="1"/>
          </p:cNvSpPr>
          <p:nvPr>
            <p:ph type="subTitle" idx="1"/>
          </p:nvPr>
        </p:nvSpPr>
        <p:spPr/>
        <p:txBody>
          <a:bodyPr/>
          <a:lstStyle/>
          <a:p>
            <a:r>
              <a:t>脑脊膜炎后遗症的分子机制探究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血脑屏障的破坏和修复</a:t>
            </a:r>
          </a:p>
        </p:txBody>
      </p:sp>
      <p:sp>
        <p:nvSpPr>
          <p:cNvPr id="3" name="Text Placeholder 2"/>
          <p:cNvSpPr>
            <a:spLocks noGrp="1"/>
          </p:cNvSpPr>
          <p:nvPr>
            <p:ph type="body" idx="1"/>
          </p:nvPr>
        </p:nvSpPr>
        <p:spPr/>
        <p:txBody>
          <a:bodyPr/>
          <a:lstStyle/>
          <a:p>
            <a:r>
              <a:t>血脑屏障的破坏</a:t>
            </a:r>
          </a:p>
        </p:txBody>
      </p:sp>
      <p:sp>
        <p:nvSpPr>
          <p:cNvPr id="4" name="Content Placeholder 3"/>
          <p:cNvSpPr>
            <a:spLocks noGrp="1"/>
          </p:cNvSpPr>
          <p:nvPr>
            <p:ph sz="half" idx="2"/>
          </p:nvPr>
        </p:nvSpPr>
        <p:spPr/>
        <p:txBody>
          <a:bodyPr/>
          <a:lstStyle/>
          <a:p>
            <a:r>
              <a:t>1. 脑脊膜炎可导致血脑屏障破坏，使外周血中的有害物质进入中枢神经系统，引起脑实质损害和功能障碍。</a:t>
            </a:r>
          </a:p>
          <a:p>
            <a:r>
              <a:t>2. 血脑屏障的破坏主要涉及紧密连接蛋白的解聚、基底膜的降解以及血管内皮细胞的损伤。</a:t>
            </a:r>
          </a:p>
          <a:p>
            <a:r>
              <a:t>3. 紧密连接蛋白是血脑屏障的重要组成部分，它们通过形成紧密连接复合物来限制大分子的通过。在脑脊膜炎中，紧密连接蛋白的表达和功能可能会受到多种因素的影响，例如炎症介质、细胞因子和蛋白质酶。</a:t>
            </a:r>
          </a:p>
        </p:txBody>
      </p:sp>
      <p:sp>
        <p:nvSpPr>
          <p:cNvPr id="5" name="Text Placeholder 4"/>
          <p:cNvSpPr>
            <a:spLocks noGrp="1"/>
          </p:cNvSpPr>
          <p:nvPr>
            <p:ph type="body" idx="3"/>
          </p:nvPr>
        </p:nvSpPr>
        <p:spPr/>
        <p:txBody>
          <a:bodyPr/>
          <a:lstStyle/>
          <a:p>
            <a:r>
              <a:t>血脑屏障的修复</a:t>
            </a:r>
          </a:p>
        </p:txBody>
      </p:sp>
      <p:sp>
        <p:nvSpPr>
          <p:cNvPr id="6" name="Content Placeholder 5"/>
          <p:cNvSpPr>
            <a:spLocks noGrp="1"/>
          </p:cNvSpPr>
          <p:nvPr>
            <p:ph sz="half" idx="4"/>
          </p:nvPr>
        </p:nvSpPr>
        <p:spPr/>
        <p:txBody>
          <a:bodyPr/>
          <a:lstStyle/>
          <a:p>
            <a:r>
              <a:t>1. 血脑屏障的修复是一个复杂的动态过程，涉及多种细胞类型和分子信号。</a:t>
            </a:r>
          </a:p>
          <a:p>
            <a:r>
              <a:t>2. 血管内皮细胞在血脑屏障的修复中发挥关键作用。它们能够通过释放多种生长因子和细胞因子来促进血脑屏障的修复，例如VEGF、FGF和IGF-1。</a:t>
            </a:r>
          </a:p>
          <a:p>
            <a:r>
              <a:t>3. 神经胶质细胞，如星形胶质细胞和小胶质细胞，也在血脑屏障的修复中发挥重要作用。它们能够产生细胞因子和趋化因子，吸引外周血中的干细胞和免疫细胞进入中枢神经系统，参与血脑屏障的修复过程。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https://d.book118.com/766125212203010103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脑脊膜炎后遗症的病理生理基础</vt:lpstr>
      <vt:lpstr> 脑脊膜炎后遗症的病理生理基础</vt:lpstr>
      <vt:lpstr> 脑脊膜炎后遗症的病理生理基础</vt:lpstr>
      <vt:lpstr> 脑脊膜炎后遗症的病理生理基础</vt:lpstr>
      <vt:lpstr> 神经炎症反应的分子机制</vt:lpstr>
      <vt:lpstr> 神经炎症反应的分子机制</vt:lpstr>
      <vt:lpstr> 神经炎症反应的分子机制</vt:lpstr>
      <vt:lpstr> 神经炎症反应的分子机制</vt:lpstr>
      <vt:lpstr> 细胞因子和趋化因子的作用</vt:lpstr>
      <vt:lpstr> 细胞因子和趋化因子的作用</vt:lpstr>
      <vt:lpstr> 细胞因子和趋化因子的作用</vt:lpstr>
      <vt:lpstr> 细胞因子和趋化因子的作用</vt:lpstr>
      <vt:lpstr> 血脑屏障的破坏和修复</vt:lpstr>
      <vt:lpstr> 血脑屏障的破坏和修复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2024-09-29T02:04:12.739</cp:lastPrinted>
  <dcterms:created xsi:type="dcterms:W3CDTF">2024-09-28T18:04:12Z</dcterms:created>
  <dcterms:modified xsi:type="dcterms:W3CDTF">2024-09-28T18:04:14Z</dcterms:modified>
</cp:coreProperties>
</file>