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D624F-675C-4F6A-A80A-6D896E53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6BADF-F969-4107-BE66-6D46BB291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4ED5-DA7A-49C9-91DD-DE978A05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6B4E1-E973-44CE-A89D-25FA1BFC0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BFC3F-623B-4924-B3C6-7EF2D1481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0C85C9-C43D-4C16-BD62-0A460553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0DCC8-7684-421B-8CDB-1D351E4C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2FA09-BD62-4C02-97A8-99949140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82242-2145-482D-80ED-E10548D3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1EFDF-89D8-4C9E-AC13-E84DF9CC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1FF02-A20B-491A-B26E-B9347940B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25241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病毒式营销的前提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定义与理解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如何创造有感染力的内容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如何选择合适的传播渠道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如何定位受众群体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如何制定有效的营销预算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定义与理解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48" r="30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什么是病毒式营销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它利用用户之间的互动和分享，使信息像病毒一样快速传播，从而达到品牌曝光和销售增长的目的。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病毒式营销是一种利用社交网络和互联网平台，通过用户自传播的方式进行品牌推广和产品营销的策略。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病毒式营销通常不需要大规模的广告投放，而是通过用户自发的传播来扩大影响，因此成本较低，而回报较高。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低成本高回报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病毒式营销依赖于社交网络和用户之间的互动，通过用户的分享、转发和推荐等行为，使信息在社交网络中快速传播。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成功的病毒式营销需要具有创意和独特性的内容，能够吸引用户的注意并激发他们分享的欲望。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由于病毒式营销利用了用户的社交网络，因此信息传播速度非常快，可以在短时间内覆盖大量的人群。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快速传播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冰桶挑战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2014年夏季在美国发起的一项公益活动，参与者通过向冰桶里倒冰水并拍摄视频上传到社交媒体上，然后挑战其他人进行同样的操作。这个活动迅速在全球范围内传播开来，为肌萎缩侧索硬化症协会筹集了大量善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TED演讲视频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TED演讲视频通过社交媒体和在线平台的分享，成为了一个知名的病毒式营销案例。这些演讲视频涵盖了各种主题，从科技到文化，吸引了全球观众的关注和分享。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星巴克猫爪杯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星巴克推出的猫爪杯一度成为了网红打卡的必备单品。由于其独特的设计和限量销售策略，猫爪杯在社交媒体上迅速走红，引发了广泛的关注和抢购热潮。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病毒式营销的成功案例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162" b="161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病毒式营销的成功首先依赖于富有创意的内容，如独特的主题、引人入胜的故事情节或具有吸引力的产品特点。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内容吸引力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创意内容需要具有足够的吸引力，能够引起受众的兴趣和情感共鸣，激发他们主动传播的意愿。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创意内容不仅需要独特，还需要具有高质量，能够让受众感受到专业性和诚意。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病毒式营销需要选择合适的传播渠道，如社交媒体、电子邮件、博客等，以便将创意内容有效地传递给目标受众。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传播渠道应与创意内容相匹配，确保内容能够以最佳方式呈现给受众，同时提高传播效果。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渠道匹配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传播渠道应具有足够的覆盖面和影响力，能够将创意内容传播给大量受众，并激发他们的传播行为。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渠道有效性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目标受众应具备较高的参与度，愿意主动接受和传播营销信息，从而实现信息的快速扩散。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病毒式营销需要对目标受众进行准确的定位，了解他们的需求、兴趣和行为特征，以便制定有针对性的营销策略。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通过提供有价值的内容和建立品牌形象，培养目标受众的忠诚度，使他们成为长期传播的推动者。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738" r="673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125" r="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根据营销活动的不同阶段和重点，合理分配预算，确保各项活动得到充足的资金支持。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在营销过程中，应密切关注预算执行情况，及时调整策略和控制成本，以确保营销活动的可持续性和效果。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病毒式营销需要合理规划预算，根据营销目标和策略确定所需的资源投入，包括创意设计、制作成本、传播渠道的费用等。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如何创造有感染力的内容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通过讲述引人入胜的故事，吸引消费者的注意力，引发情感共鸣，从而促进品牌传播。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营销是一种将品牌信息融入故事情节中的营销方式，通过讲述有趣、感人或引人深思的故事，吸引消费者的注意力，使他们对品牌产生好感。一个好的故事能够引发消费者的情感共鸣，让他们更容易接受品牌信息，并乐于分享给其他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故事化营销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情感化营销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通过激发消费者的情感共鸣，增强品牌与消费者之间的情感联系，从而提高品牌知名度和忠诚度。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营销是一种关注消费者情感需求的营销方式，通过深入了解消费者的情感需求和心理特点，运用各种情感化的手段，如温馨、浪漫、激情等，激发消费者的情感共鸣，增强品牌与消费者之间的情感联系。情感化营销能够让消费者对品牌产生更深的情感认同，从而提高品牌知名度和忠诚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https://d.book118.com/766125241013010052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2024-09-18T04:04:38.658</cp:lastPrinted>
  <dcterms:created xsi:type="dcterms:W3CDTF">2024-09-17T20:04:38Z</dcterms:created>
  <dcterms:modified xsi:type="dcterms:W3CDTF">2024-09-17T20:04:40Z</dcterms:modified>
</cp:coreProperties>
</file>