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5BB5C-9E17-43A0-9C46-E6EAACFE9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236D8-78BA-4D0D-BA9A-FADD365A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248A2-9324-4C82-B9C6-D4591D170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EA346-60CD-41D5-9C37-3D190D044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45C0C-2AC1-4B88-96D3-D2D45C46B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7A7A4F-14EC-4724-8E4E-5C21345BF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125824-F8C1-4DC2-85C7-FED7E4396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32D5E-234B-44B0-831C-3DC3A10B4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91B87-C93F-44C3-A4C0-FCAB65FA0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DFFB6-FC49-496E-A134-C0805F114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F8E43-B69A-4F87-8E75-EB95F6BAD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320322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《师生合作脚踏实地》ppt课件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师生合作的方式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脚踏实地的实践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13" b="13613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师生合作脚踏实地：通过教师和学生的共同努力，实现教育目标的过程。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强调教师与学生之间的互动与合作，以实现教育的高效与优质。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通过教师与学生的合作，可以更好地实现教学目标，提高教育质量。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提高教育质量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师生合作可以激发学生的学习兴趣，提高学习效果。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促进学生学习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师生合作可以培养学生的团队协作精神，增强集体荣誉感。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通过与学生的合作，教师可以更好地了解学生的学习需求，提升教学水平。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提升教师教学水平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028" r="1902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师生合作的重要性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师生合作的方式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问答交流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教师提出问题，学生回答，促进课堂互动和思考。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学生分组讨论问题，教师给予指导和点评，培养团队协作能力。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教师提供实际案例，学生分析、讨论，提高分析和解决问题的能力。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课堂互动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教师通过邮件与学生交流，解答疑问、指导学习。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邮件沟通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利用在线学习平台或社交媒体进行课外讨论，促进师生交流。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在线讨论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定期举办学术沙龙，邀请教师参与，分享学术成果和经验。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学术沙龙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课外交流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利用在线教学软件，如云课堂、雨课堂等，实现远程教学和互动。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教学软件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在线测试与评估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教师制作多媒体课件，如PPT、视频等，丰富教学手段和内容。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利用在线测试系统，进行随堂测试、作业提交和成绩评定。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脚踏实地的实践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https://d.book118.com/766132032221010033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2024-09-02T14:40:04.402</cp:lastPrinted>
  <dcterms:created xsi:type="dcterms:W3CDTF">2024-09-02T06:40:04Z</dcterms:created>
  <dcterms:modified xsi:type="dcterms:W3CDTF">2024-09-02T06:40:06Z</dcterms:modified>
</cp:coreProperties>
</file>