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B9BE9-6C12-495B-A9B9-B2DA5DD9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B5DA3-D82A-4EA9-8A32-1A08ACC4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1ADD-191A-42A2-8DC3-73571742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AAF3A-4CE5-4D9F-B243-7E2C0CD7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86686-FC7E-41C7-852C-C3FFF4A3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200DB-6B38-4622-8E13-FD21821A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87B9F-CC32-43E1-928C-DE0E4841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BE758-6E0B-4FC0-B9A8-2BAC96A09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9E29D-CDF2-452D-AEC4-7BC391B0B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E0975-D446-41F9-A444-93D83D80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CCA5-A709-46FA-ACBD-80F8D3C7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204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原材料价格风险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原材料价格波动现状及趋势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原材料价格波动对企业影响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原材料价格风险识别与评估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应对原材料价格波动风险策略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供应链协同与合作伙伴关系构建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政策法规环境及行业自律机制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原材料价格波动现状及趋势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" r="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受地缘政治紧张局势和供需关系影响，原油价格近期呈现剧烈波动，整体呈上升趋势。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受国内环保限产政策影响，钢铁价格近期呈现上涨趋势，但受到下游需求减弱压制，涨幅有限。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受全球经济复苏和通胀预期影响，有色金属价格近期呈现上涨趋势，其中铜、铝等品种表现较为突出。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有色金属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近期价格波动情况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历史上原油价格波动较大，曾多次出现暴涨暴跌的情况。其中，2008年金融危机期间原油价格暴跌至每桶30美元以下，而2020年新冠疫情爆发后又出现一轮暴跌。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过去几年钢铁价格波动较为平稳，但2016年以来受供给侧改革和环保限产政策影响，钢铁价格出现大幅上涨。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有色金属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有色金属价格波动与全球经济周期密切相关。2008年金融危机后，有色金属价格大幅下跌，随后在全球经济复苏和通胀预期下逐渐回升。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历史价格波动回顾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未来原油价格走势仍受地缘政治紧张局势、供需关系和全球经济复苏情况等多重因素影响，整体呈震荡上行趋势。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随着国内环保限产政策的持续推进和下游需求的逐步恢复，钢铁价格有望继续上涨，但涨幅将逐渐收窄。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有色金属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未来有色金属价格走势将受全球经济复苏情况、通胀预期和汇率波动等多重因素影响，整体呈震荡上行趋势。其中，新能源、新材料等新兴产业的发展将对有色金属需求产生积极影响。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未来价格走势预测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原材料价格波动对企业影响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58" b="74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6" b="6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原材料成本增加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当原材料价格上涨时，企业的直接材料成本将增加，导致总生产成本上升。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生产成本波动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原材料价格波动会导致企业生产成本的不稳定性，给企业的生产计划和成本控制带来挑战。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原材料价格上涨可能给企业的供应商带来压力，供应商可能提高价格或降低质量，进一步影响企业的生产成本。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投资回报减少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原材料价格上涨可能导致企业投资回报率下降，降低企业的投资意愿和能力。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当原材料价格上涨时，企业的成本增加，如果企业不能相应地上调产品价格，将导致利润率下降。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原材料价格波动会导致企业盈利的不稳定性，使得投资者和股东难以预测企业的未来盈利状况。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当原材料价格上涨时，部分企业可能无法承受成本压力而退出市场，市场份额将重新分配。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竞争优势削弱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原材料价格波动可能使得原本具有成本优势的企业失去竞争优势，进而影响其市场地位。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原材料价格上涨可能加速行业整合，使得规模较大、实力较强的企业更容易通过兼并收购等方式扩大市场份额。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原材料价格风险识别与评估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通过对历史价格数据的统计和趋势分析，识别价格波动规律及异常变化，进而预测未来价格走势。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市场调研与专家咨询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通过收集市场信息、专家意见和行业动态，对原材料价格风险进行定性和定量评估。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供应链信息整合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通过对供应链上下游信息的整合，识别原材料供应、库存、物流等方面的风险。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利用历史价格数据计算价格波动率，衡量价格变动的幅度和频率，为风险评估提供依据。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价格波动率模型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风险矩阵模型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分析原材料价格变动对企业经营成果的影响程度，确定企业对价格风险的敏感程度。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将原材料价格风险按照发生概率和影响程度进行矩阵排列，明确不同风险级别的管理策略。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https://d.book118.com/766132044154010050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2024-09-16T02:31:30.876</cp:lastPrinted>
  <dcterms:created xsi:type="dcterms:W3CDTF">2024-09-15T18:31:30Z</dcterms:created>
  <dcterms:modified xsi:type="dcterms:W3CDTF">2024-09-15T18:31:33Z</dcterms:modified>
</cp:coreProperties>
</file>