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2B3D1-F80C-4559-8218-20B24251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43608-7D9E-406A-9D18-22C2492B8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2DBB6-1364-409D-9873-F4967C016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02D5B-4241-46D4-9960-16CE35B4D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88BD80-549D-4F93-92C2-C638B0801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6D77D5-AB23-4E13-9678-1CB5C04BE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5E6094-366B-4223-AF8E-3D8CE780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6B1EE-C699-4FD0-A444-78472447A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7F803-1736-4CDC-BEE7-B0022389F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F9A50-CA67-4E58-A5EC-60A4BD71D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05CC3-3130-4EE4-9AC0-833F7E64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33224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护理相关理论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护理理论的核心概念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护理理论的应用与实践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护理理论的挑战与未来发展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护理理论对于提高护理质量、推动护理学科发展、指导护理实践和护理教育等方面具有重要意义，是护理学科发展的重要支撑。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护理理论是解释和指导护理实践的概念性框架，它为护理实践提供了理论依据，帮助护理人员理解和解决护理问题。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护理理论的发展经历了多个阶段，从最初的以疾病为中心的护理理论，到后来的以病人为中心的护理理论和系统化整体护理理论等。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随着医学和护理学科的发展，护理理论也在不断发展和完善，出现了许多新的理论和模式，如跨文化护理理论、生态护理理论等。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护理理论的发展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常见的护理理论流派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功能制护理理论流派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该流派强调根据患者的生理功能和自我护理能力来制定护理计划，注重疾病的预防和早期治疗。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责任制护理理论流派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该流派强调以患者为中心，全面评估患者的生理、心理和社会需求，为患者提供全面、个性化的护理服务。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系统化整体护理理论流派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该流派强调将患者视为一个整体，注重患者的心理、社会和环境等方面的影响，为患者提供全面的护理服务。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人性化护理是一种以患者为中心的护理理念，强调尊重患者的尊严和权利，满足患者的个性化需求。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人性化护理关注患者的心理、社会、精神等多方面的需求，通过与患者建立良好的沟通关系，提供温暖、关爱、支持的护理服务，使患者在治疗过程中感受到舒适和尊重。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整体护理是一种全面、系统的护理模式，强调从患者的整体角度出发，提供全方位的护理服务。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整体护理关注患者的生理、心理、社会、精神等多方面的需求，通过评估患者的具体情况，制定个性化的护理计划，并协调各方面的资源，为患者提供全面的护理服务。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实证护理是一种基于科学证据的护理实践，强调以实证为基础，制定最佳的护理方案。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实证护理注重收集和整理相关的科学研究证据，结合患者的具体情况和护理人员的经验，制定最佳的护理方案。同时，实证护理也强调对护理实践的效果进行评估和改进。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跨文化护理是一种关注文化差异的护理模式，强调尊重患者的文化背景和价值观，提供符合其文化需求的护理服务。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跨文化护理关注不同文化背景的患者在治疗过程中的需求和反应，了解其文化习俗、信仰、价值观等，以便更好地与患者沟通，提供符合其文化需求的护理服务。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循证护理是一种基于最佳科学证据的护理实践，强调将科研成果与临床实践相结合，提高护理质量。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循证护理注重将科研成果与临床实践相结合，通过系统评价和综合分析相关的科学研究证据，为临床实践提供最佳的依据。同时，循证护理也强调对实践效果进行评估和改进，以提高护理质量。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循证护理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护理理论的应用与实践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护理理论在临床护理中发挥着指导作用，帮助护士更好地理解患者的需求，制定个性化的护理计划，提高护理效果。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理论指导下的护理实践能够提高护士的专业水平，促进护理工作的规范化、科学化，提升护理服务质量。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理论指导下的临床护理能够加强医护之间的协作，提高医疗团队的凝聚力和工作效率。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理论指导下的临床护理还有助于护士进行科研和学术交流，推动护理学科的发展。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护理理论在临床护理中的应用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https://d.book118.com/766133224042010045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2024-09-13T22:51:34.880</cp:lastPrinted>
  <dcterms:created xsi:type="dcterms:W3CDTF">2024-09-13T14:51:34Z</dcterms:created>
  <dcterms:modified xsi:type="dcterms:W3CDTF">2024-09-13T14:51:36Z</dcterms:modified>
</cp:coreProperties>
</file>