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DB5E3-0C8B-4268-A097-164DDD6D4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D7BD7-7716-458D-8663-5893F45B6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1881C-4B75-48C8-8872-2CE292AE4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845E06-E250-46D7-BC30-D35C780E2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E47D65-AA21-4117-94A9-EB0C27053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CA1FDA-78E1-40A8-8015-FD17C7D1E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93A84B-D6EA-4425-922F-5CB6B7868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B652A-FF3D-43A7-9A65-FD55FFBE2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ABF53-4AA8-4673-9DBD-34D385D74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CBB3F-4067-4130-934A-39E3728AF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DE719-8C8A-4521-97E1-9D066ABB3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134152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特种作业安全管理标准规程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特种作业安全管理标准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特种作业安全操作规程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特种作业安全培训与教育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特种作业安全监管与考核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特种作业安全事故案例分析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320" b="233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2" r="10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219" b="112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确保特种作业安全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特种作业由于其特殊性，存在较高的安全风险。制定安全管理标准规程旨在确保特种作业的安全，降低事故发生率。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统一安全管理标准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通过制定统一的安全管理标准规程，可以规范特种作业的操作流程，提高作业安全水平。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提高企业安全管理水平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实施特种作业安全管理标准规程有助于企业提高整体安全管理水平，增强企业的竞争力。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指在特定条件下进行的高风险作业，如高空、高压、高温等环境下进行的作业。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适用于所有涉及特种作业的企业、单位和组织，包括但不限于建筑、化工、电力、制造等行业。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标准规程适用范围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对于某些特定的高风险作业，如有特殊安全要求的核设施等，应按照相关法律法规和行业标准执行，不适用本标准规程。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排除特定情况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33" r="1533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特种作业安全管理标准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特种作业人员必须经过专业培训，取得特种作业资格证书，方可从事特种作业。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特种作业人员应具备相应的安全知识和技能，熟悉作业规程和安全操作规程。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特种作业人员应定期进行身体检查，确保身体健康状况符合特种作业要求。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作业人员资质要求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特种作业设备应配备安全保护装置，确保作业人员在操作过程中的安全。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特种作业工具应符合质量要求，不得使用不合格或已损坏的工具。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733" r="973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2804" r="280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0315" b="2031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特种作业所使用的设备与工具应符合国家相关安全标准，并定期进行检查和维护。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作业设备与工具标准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特种作业场所应符合国家和地方的安全卫生标准，确保作业环境的安全和卫生。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特种作业场所应设置相应的安全警示标识和安全防护设施，确保作业人员的人身安全。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特种作业场所应保持整洁、有序，不得存在安全隐患和危险源。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作业环境安全标准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特种作业安全操作规程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确保参与特种作业的人员具备相应的特种作业操作证，并经过专业培训。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人员资质确认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作业环境评估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工具与设备检查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542" b="11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对作业现场进行安全评估，检查是否存在安全隐患，确保作业环境安全可靠。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对使用的工具和设备进行全面检查，确保其完好、安全、可靠。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作业前准备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在作业过程中，必须佩戴齐全的安全防护用品，如安全帽、防护眼镜、手套等。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遵守操作规程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严格按照特种作业操作规程进行作业，不得违章操作，避免发生安全事故。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监控与预警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在作业过程中，应实时监控作业环境和设备状态，发现异常情况及时预警和处理。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作业过程安全规范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042" r="17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设备与工具保养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对使用的工具和设备进行保养和维护，确保其完好、安全、可靠。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作业效果验收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作业完成后，应对作业效果进行检查，确保达到预期目标，无安全隐患。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现场清理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对作业现场进行清理，确保现场整洁、无杂物、无安全隐患。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作业后检查与清理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https://d.book118.com/766134152015010100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2024-09-23T22:57:08.734</cp:lastPrinted>
  <dcterms:created xsi:type="dcterms:W3CDTF">2024-09-23T14:57:08Z</dcterms:created>
  <dcterms:modified xsi:type="dcterms:W3CDTF">2024-09-23T14:57:10Z</dcterms:modified>
</cp:coreProperties>
</file>