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4E6A3-606E-4502-AD48-3A1C1551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86D79-0F98-4507-B527-C8D087E5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408E2-A22D-4080-9300-5A47301E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E6FFB-6E4D-455C-8FA6-902CCD335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14F00-174E-4F8F-8E5F-D6969D029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2FE873-E9F1-4DBE-AA4F-A752B3A36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2589D-0825-499B-B9D5-0137BE6BA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087AF-BFCE-4C75-99D1-353D4D57D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595CB-F06E-455F-A31C-25B4329CF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1F212-A7EE-44C7-9B95-740FCB55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01402-A5A8-4737-9851-0D574B0C2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3500520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2023年部队财务年终工作总结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财务数据统计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完成日常经费收支管理，确保经费使用合法、合规。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组织开展预算编制和执行工作，确保预算的合理性和有效性。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参与部队重大经济活动的决策，提供财务分析和建议。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监督和检查部队各部门的财务执行情况，确保财务信息的真实性和完整性。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150833" y="160790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37858" y="230780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13195" y="2421154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886919" y="2277231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13195" y="2353336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896444" y="2353336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863678" y="2148739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76822" y="221474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79845" y="2421154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12611" y="221474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686989" y="2353336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69094" y="2077968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13195" y="2077968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753664" y="212492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29280" y="2148739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698324" y="2277231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13195" y="248192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35185" y="2277231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756617" y="2148739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28042" y="2353336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13195" y="2277231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13195" y="2148739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13195" y="221474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46520" y="221474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19755" y="254974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23946" y="2421154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20898" y="248192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675749" y="248192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07778" y="248192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03587" y="2421154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752426" y="213330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847104" y="213330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00051" y="213330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39376" y="219807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59582" y="219807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00051" y="219807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29280" y="226180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70821" y="226180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00051" y="226180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19755" y="233790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881013" y="233790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00051" y="233790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12611" y="240572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888062" y="240572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00051" y="240572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09658" y="246639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893491" y="246639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00051" y="246639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06706" y="253421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896444" y="253421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00051" y="253421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00051" y="260441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26064" y="1607814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27579" y="2209032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050487" y="160790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497590" y="245077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成功组织了年度预算的编制和执行，实现了预算控制目标。</a:t>
            </a:r>
          </a:p>
        </p:txBody>
      </p:sp>
      <p:sp>
        <p:nvSpPr>
          <p:cNvPr id="69" name="AutoShape 6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TextBox 8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成功组织了年度预算的编制和执行，实现了预算控制目标。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成功组织了年度预算的编制和执行，实现了预算控制目标。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成功组织了年度预算的编制和执行，实现了预算控制目标。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预算编制过程中各部门间协调不够顺畅。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加强与各部门的沟通与协作，明确职责分工，提高预算编制效率。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部分经费使用存在不规范现象。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加强经费使用的监督和检查，建立完善的内部控制制度，确保经费使用的合法性和合规性。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财务信息化水平有待提高。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积极推广和应用财务信息化技术，提高财务工作效率和管理水平。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财务数据统计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收入来源分析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收入增长情况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收入质量评估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详细列举了部队的各项收入来源，包括财政拨款、训练收入、场地租赁等，并对每一项收入进行了具体金额和比例的统计。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对比了2022年和2023年的收入数据，分析了今年部队收入的增减情况及原因。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对收入的稳定性和可靠性进行了评估，为部队的可持续发展提供了参考。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支出统计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将部队的支出项目进行了分类，如人员经费、装备采购、训练费用等，并对每一项支出进行了金额和比例的统计。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对各项支出的必要性和合理性进行了评估，提出了优化支出的建议。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对比了2022年和2023年的支出数据，分析了今年部队支出的增减情况及原因。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支出项目分类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支出合理性评估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支出增长情况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利润/亏损情况概述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利润/亏损质量分析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扭亏为盈/减亏措施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利润/亏损统计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对利润或亏损的质量进行了分析，探讨了其可持续性和对部队发展的影响。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针对亏损的情况，提出了扭亏为盈或减亏的具体措施和建议。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对部队今年的利润或亏损情况进行了概述，指出了盈利或亏损的主要原因。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https://d.book118.com/766135005200010103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2024-09-29T00:51:00.231</cp:lastPrinted>
  <dcterms:created xsi:type="dcterms:W3CDTF">2024-09-28T16:51:00Z</dcterms:created>
  <dcterms:modified xsi:type="dcterms:W3CDTF">2024-09-28T16:51:02Z</dcterms:modified>
</cp:coreProperties>
</file>