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92A7C-D3AF-4CDA-831F-0701D8189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DEB9-536E-4039-B050-F82A70AC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70724-575A-4355-9AA5-C08DB109E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C926C-1EFA-4B5A-ABFE-AAC0358D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C3375-B54A-40C4-91CD-615A89CF6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2E8B3-FFDC-43BC-9CB9-6A890BBD2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A70CB-9572-4DD8-9E38-DCB7DA0F9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388CE-36CC-4040-8C9A-C72CD9102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D7537-074D-42BE-8F1E-917422CC4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AFA3D-9493-4D8B-A760-71B86B6A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0D8BA-3210-4780-AD30-30C07EF3C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40035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特种纸行业发展趋势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2023-10-29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特种纸行业竞争格局和市场份额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特种纸行业面临的挑战和机遇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特种纸行业的未来发展趋势和战略规划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特种纸行业概述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特种纸是一种具有特殊性能、用途和加工工艺的纸张，通常由特定原料经过特殊工艺加工而成。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特种纸具有高性能、高附加值、高技术含量等特征，广泛应用于各个领域，如包装、印刷、电子、建筑等。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特种纸的定义和特点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特种纸的分类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特种纸按性能和用途可以分为多种类型，如高强度纸、耐腐蚀纸、保温隔热纸、防静电纸、导电纸等。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特种纸的应用领域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种纸由于其特殊的性能和用途，被广泛应用于各个领域。例如，高强度纸可以用于制造高档包装盒、印刷品等；耐腐蚀纸可以用于化工、医药等领域；保温隔热纸可以用于建筑、汽车等领域；防静电纸可以用于电子、航空等领域；导电纸可以用于电子、通讯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特种纸的分类和应用领域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438" r="26438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特种纸行业的发展历程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特种纸行业的发展可以追溯到20世纪初，当时一些发达国家开始研制和生产特种纸。随着科技的不断进步和市场的不断扩大，特种纸的生产技术和应用领域得到了不断拓展。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特种纸行业的现状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目前，全球特种纸市场规模已经达到了几十亿美元，而且每年都在以较快的速度增长。在中国，特种纸行业也得到了快速发展，成为国民经济的重要支柱产业之一。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特种纸行业的发展历程和现状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特种纸市场需求分析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86048" y="1579674"/>
            <a:ext cx="3077757" cy="3077757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440" y="1589199"/>
            <a:ext cx="45518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随着电商、物流等行业的快速发展，对包装材料的需求持续增长，特种纸因其良好的性能和外观，逐渐成为高端包装的首选材料之一。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55440" y="1231119"/>
            <a:ext cx="2112104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包装领域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不同领域对特种纸的需求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5440" y="2757848"/>
            <a:ext cx="45518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特种纸具有高质感、高耐久性和高防伪性等特点，因此在高档印刷品中具有广泛的应用，如证书、防伪标签等。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5440" y="2399767"/>
            <a:ext cx="2112104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印刷领域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5440" y="3999204"/>
            <a:ext cx="4701831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随着医疗技术的不断发展，特种纸在医疗领域的应用也日益广泛，如医疗敷料、诊断试纸等。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55440" y="3641123"/>
            <a:ext cx="2112104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996903" y="1972616"/>
            <a:ext cx="2256048" cy="2256048"/>
          </a:xfrm>
          <a:prstGeom prst="ellipse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768100" y="1158584"/>
            <a:ext cx="713653" cy="71365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407537" y="3608157"/>
            <a:ext cx="713653" cy="71365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8114668" y="3608157"/>
            <a:ext cx="713653" cy="71365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958331" y="1321716"/>
            <a:ext cx="333192" cy="33319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311791" y="3779452"/>
            <a:ext cx="332964" cy="33296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576523" y="3776385"/>
            <a:ext cx="377196" cy="377196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特种纸在各领域的应用情况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2708791" y="130619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在包装领域，特种纸主要用于制作高端包装盒、礼品包装等，其优良的韧性和防震性能可以有效保护商品，同时提升商品外观档次。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4268" y="259828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在印刷领域，特种纸因其高质感、高耐久性和高防伪性等特点，被广泛应用于高档印刷品中，如证书、防伪标签、艺术画册等。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36" r="436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713214" y="386524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在医疗领域，特种纸在医疗敷料、诊断试纸等产品中具有重要应用，其良好的透气性、吸水性和舒适性为患者带来更好的使用体验。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952245" y="92437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未来特种纸市场的发展趋势和潜力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06988" y="1092465"/>
            <a:ext cx="2023533" cy="117686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52245" y="2025393"/>
            <a:ext cx="2243667" cy="2455333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518038" y="1113204"/>
            <a:ext cx="2023533" cy="117686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763295" y="2046132"/>
            <a:ext cx="2243667" cy="2455333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407288" y="1113204"/>
            <a:ext cx="2023533" cy="117686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652545" y="2046132"/>
            <a:ext cx="2243667" cy="2455333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104884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随着经济的发展和消费升级，特种纸的市场需求将持续增长。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906121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技术创新和产品升级将成为特种纸行业发展的主要驱动力，推动特种纸在更多领域的应用。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21830" y="2328340"/>
            <a:ext cx="1958014" cy="194071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绿色环保成为特种纸行业发展的重要趋势，推动环保型特种纸的研发和应用。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2917959" y="1441715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807995" y="1394453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267272" y="931069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078322" y="978165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67572" y="949687"/>
            <a:ext cx="902965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特种纸行业竞争格局和市场份额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45759" y="3790265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国内特种纸行业的市场集中度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国内特种纸行业的市场集中度较高，头部企业占据了较大的市场份额。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国内特种纸行业的竞争格局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745759" y="1202018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国内特种纸行业的企业数量和规模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目前，国内特种纸行业的企业数量较多，但规模普遍较小，大型企业较少。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745759" y="2491379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国内特种纸行业的区域分布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国内特种纸行业主要分布在东部地区，其中，华东地区的企业数量最多，其次是华北和华南地区。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国内特种纸企业在全球市场的份额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国内特种纸企业的出口规模不断扩大，出口额逐年增长。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国内特种纸企业的出口规模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国内特种纸企业在全球市场的份额较低，但随着国内企业技术水平的提高和品牌建设的加强，未来有望进一步提高。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国内特种纸企业在全球市场的份额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https://d.book118.com/766140035241010045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2024-09-14T23:32:46.428</cp:lastPrinted>
  <dcterms:created xsi:type="dcterms:W3CDTF">2024-09-14T15:32:46Z</dcterms:created>
  <dcterms:modified xsi:type="dcterms:W3CDTF">2024-09-14T15:32:48Z</dcterms:modified>
</cp:coreProperties>
</file>