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003B20-1644-49B0-BBAB-8EBAA7F0B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4EA55C-91F3-433D-8970-E940C4135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4FC487-05CF-405C-855B-506DE9427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5C53EF-6DAA-4084-9346-46ABC71430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22D728-1DBB-4E49-A682-D0E0C66A96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7B16ED-C37F-4ADF-AA91-352A99C93C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B75F34-E28E-4136-B135-8C7F669E68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8999A7-5058-4036-A75D-E4A9826D6E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111591-DDB1-46B8-9F8B-79F3A7FA1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0100B-FC6C-4E97-A7C7-97866ACE0D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B6E3F0-D383-46F9-BC81-CCE95748D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4021021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机器人技术在办公楼管理中的应用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机器人技术在办公楼管理中的作用
 机器人技术在办公楼管理中的应用场景
 机器人技术在办公楼管理中的优势
 机器人技术在办公楼管理中的挑战
 机器人技术在办公楼管理中的发展趋势
 机器人技术在办公楼管理中的典型案例
 机器人技术在办公楼管理中的技术要求
 机器人技术在办公楼管理中的经济效益</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机器人技术在办公楼管理中的作用</a:t>
            </a:r>
          </a:p>
        </p:txBody>
      </p:sp>
      <p:sp>
        <p:nvSpPr>
          <p:cNvPr id="3" name="Subtitle 2"/>
          <p:cNvSpPr>
            <a:spLocks noGrp="1"/>
          </p:cNvSpPr>
          <p:nvPr>
            <p:ph type="subTitle" idx="1"/>
          </p:nvPr>
        </p:nvSpPr>
        <p:spPr/>
        <p:txBody>
          <a:bodyPr/>
          <a:lstStyle/>
          <a:p>
            <a:r>
              <a:t>机器人技术在办公楼管理中的应用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机器人技术在办公楼管理中的作用</a:t>
            </a:r>
          </a:p>
        </p:txBody>
      </p:sp>
      <p:sp>
        <p:nvSpPr>
          <p:cNvPr id="3" name="Text Placeholder 2"/>
          <p:cNvSpPr>
            <a:spLocks noGrp="1"/>
          </p:cNvSpPr>
          <p:nvPr>
            <p:ph type="body" idx="1"/>
          </p:nvPr>
        </p:nvSpPr>
        <p:spPr/>
        <p:txBody>
          <a:bodyPr/>
          <a:lstStyle/>
          <a:p>
            <a:r>
              <a:t>提高运营效率</a:t>
            </a:r>
          </a:p>
        </p:txBody>
      </p:sp>
      <p:sp>
        <p:nvSpPr>
          <p:cNvPr id="4" name="Content Placeholder 3"/>
          <p:cNvSpPr>
            <a:spLocks noGrp="1"/>
          </p:cNvSpPr>
          <p:nvPr>
            <p:ph sz="half" idx="2"/>
          </p:nvPr>
        </p:nvSpPr>
        <p:spPr/>
        <p:txBody>
          <a:bodyPr/>
          <a:lstStyle/>
          <a:p>
            <a:r>
              <a:t>1. 自动化日常任务：机器人能够执行许多重复性、耗时的任务，例如，清洁地板、维护设施和运送货物，从而释放人力，提高运营效率。</a:t>
            </a:r>
          </a:p>
          <a:p>
            <a:r>
              <a:t>2. 优化空间利用：机器人能够实时收集和分析数据，帮助管理人员优化空间的使用，例如，通过调整会议室的使用方式来提高空间利用率，降低运营成本。</a:t>
            </a:r>
          </a:p>
          <a:p>
            <a:r>
              <a:t>3. 提高能源效率：机器人能够通过智能算法和传感技术，对办公楼的能源消耗进行实时监测和优化，从而减少能源浪费，降低运营成本。</a:t>
            </a:r>
          </a:p>
        </p:txBody>
      </p:sp>
      <p:sp>
        <p:nvSpPr>
          <p:cNvPr id="5" name="Text Placeholder 4"/>
          <p:cNvSpPr>
            <a:spLocks noGrp="1"/>
          </p:cNvSpPr>
          <p:nvPr>
            <p:ph type="body" idx="3"/>
          </p:nvPr>
        </p:nvSpPr>
        <p:spPr/>
        <p:txBody>
          <a:bodyPr/>
          <a:lstStyle/>
          <a:p>
            <a:r>
              <a:t>改善工作环境</a:t>
            </a:r>
          </a:p>
        </p:txBody>
      </p:sp>
      <p:sp>
        <p:nvSpPr>
          <p:cNvPr id="6" name="Content Placeholder 5"/>
          <p:cNvSpPr>
            <a:spLocks noGrp="1"/>
          </p:cNvSpPr>
          <p:nvPr>
            <p:ph sz="half" idx="4"/>
          </p:nvPr>
        </p:nvSpPr>
        <p:spPr/>
        <p:txBody>
          <a:bodyPr/>
          <a:lstStyle/>
          <a:p>
            <a:r>
              <a:t>1. 提供个性化服务：机器人能够通过传感技术和人工智能算法，了解员工的个人喜好和工作习惯，并根据这些信息提供个性化的服务，例如，根据员工的喜好调整办公环境的温度和湿度，或提供定制化的办公设备。</a:t>
            </a:r>
          </a:p>
          <a:p>
            <a:r>
              <a:t>2. 提高安全性：机器人能够通过摄像头、传感器和人工智能算法，对办公场所进行实时监控，并对潜在的安全隐患发出警报，例如，当检测到可疑人员或火灾等异常情况时，能够及时通知管理人员和保安人员。</a:t>
            </a:r>
          </a:p>
          <a:p>
            <a:r>
              <a:t>3. 提升员工满意度：机器人能够通过提供人性化的服务和提高工作环境的安全性，提升员工的满意度和工作效率，从而减少员工流失率，降低企业的人力成本。</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机器人技术在办公楼管理中的作用</a:t>
            </a:r>
          </a:p>
        </p:txBody>
      </p:sp>
      <p:sp>
        <p:nvSpPr>
          <p:cNvPr id="3" name="Text Placeholder 2"/>
          <p:cNvSpPr>
            <a:spLocks noGrp="1"/>
          </p:cNvSpPr>
          <p:nvPr>
            <p:ph type="body" idx="1"/>
          </p:nvPr>
        </p:nvSpPr>
        <p:spPr/>
        <p:txBody>
          <a:bodyPr/>
          <a:lstStyle/>
          <a:p>
            <a:r>
              <a:t>增强资产管理</a:t>
            </a:r>
          </a:p>
        </p:txBody>
      </p:sp>
      <p:sp>
        <p:nvSpPr>
          <p:cNvPr id="4" name="Content Placeholder 3"/>
          <p:cNvSpPr>
            <a:spLocks noGrp="1"/>
          </p:cNvSpPr>
          <p:nvPr>
            <p:ph sz="half" idx="2"/>
          </p:nvPr>
        </p:nvSpPr>
        <p:spPr/>
        <p:txBody>
          <a:bodyPr/>
          <a:lstStyle/>
          <a:p>
            <a:r>
              <a:t>1. 实时资产追踪：机器人能够通过射频识别 (RFID) 技术或传感器，实时追踪办公楼内的资产，例如，办公设备、家具和文件，从而帮助管理人员快速查找和管理资产。</a:t>
            </a:r>
          </a:p>
          <a:p>
            <a:r>
              <a:t>2. 资产维护和维修：机器人能够通过传感器和人工智能算法，对办公楼内的资产进行实时监测，并及时发现资产异常情况或损坏迹象，从而帮助管理人员及时安排维护和维修，避免资产故障或损坏。</a:t>
            </a:r>
          </a:p>
          <a:p>
            <a:r>
              <a:t>3. 资产利用率优化：机器人能够通过收集和分析资产使用数据，帮助管理人员优化资产的使用率，例如，通过调整办公设备的分配或重新分配资产，提高资产的使用效率，降低企业运营成本。</a:t>
            </a:r>
          </a:p>
        </p:txBody>
      </p:sp>
      <p:sp>
        <p:nvSpPr>
          <p:cNvPr id="5" name="Text Placeholder 4"/>
          <p:cNvSpPr>
            <a:spLocks noGrp="1"/>
          </p:cNvSpPr>
          <p:nvPr>
            <p:ph type="body" idx="3"/>
          </p:nvPr>
        </p:nvSpPr>
        <p:spPr/>
        <p:txBody>
          <a:bodyPr/>
          <a:lstStyle/>
          <a:p>
            <a:r>
              <a:t>提升访客管理</a:t>
            </a:r>
          </a:p>
        </p:txBody>
      </p:sp>
      <p:sp>
        <p:nvSpPr>
          <p:cNvPr id="6" name="Content Placeholder 5"/>
          <p:cNvSpPr>
            <a:spLocks noGrp="1"/>
          </p:cNvSpPr>
          <p:nvPr>
            <p:ph sz="half" idx="4"/>
          </p:nvPr>
        </p:nvSpPr>
        <p:spPr/>
        <p:txBody>
          <a:bodyPr/>
          <a:lstStyle/>
          <a:p>
            <a:r>
              <a:t>1. 自动化访客登记和管理：机器人能够通过面部识别技术或智能手机应用程序，自动识别访客身份并记录访客信息，从而简化访客登记流程，提高访客管理效率。</a:t>
            </a:r>
          </a:p>
          <a:p>
            <a:r>
              <a:t>2. 访客引导和导航：机器人能够通过语音导航或数字地图，为访客提供室内导航服务，帮助访客快速找到目的地，提高访客的满意度。</a:t>
            </a:r>
          </a:p>
          <a:p>
            <a:r>
              <a:t>3. 安全访客管理：机器人能够通过面部识别技术或人工智能算法，识别可疑访客或不速之客，并及时通知管理人员或保安人员，从而加强访客管理的安全性。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机器人技术在办公楼管理中的作用</a:t>
            </a:r>
          </a:p>
        </p:txBody>
      </p:sp>
      <p:sp>
        <p:nvSpPr>
          <p:cNvPr id="3" name="Text Placeholder 2"/>
          <p:cNvSpPr>
            <a:spLocks noGrp="1"/>
          </p:cNvSpPr>
          <p:nvPr>
            <p:ph type="body" idx="1"/>
          </p:nvPr>
        </p:nvSpPr>
        <p:spPr/>
        <p:txBody>
          <a:bodyPr/>
          <a:lstStyle/>
          <a:p>
            <a:r>
              <a:t>实现智能安保</a:t>
            </a:r>
          </a:p>
        </p:txBody>
      </p:sp>
      <p:sp>
        <p:nvSpPr>
          <p:cNvPr id="4" name="Content Placeholder 3"/>
          <p:cNvSpPr>
            <a:spLocks noGrp="1"/>
          </p:cNvSpPr>
          <p:nvPr>
            <p:ph sz="half" idx="2"/>
          </p:nvPr>
        </p:nvSpPr>
        <p:spPr/>
        <p:txBody>
          <a:bodyPr/>
          <a:lstStyle/>
          <a:p>
            <a:r>
              <a:t>1. 实时安全监控：机器人能够通过摄像头、传感器和人工智能算法，对办公楼的公共区域和关键区域进行实时监控，并及时发现异常情况或安全隐患，从而帮助管理人员快速响应和处理安全事件。</a:t>
            </a:r>
          </a:p>
          <a:p>
            <a:r>
              <a:t>2. 智能巡逻和入侵检测：机器人能够根据预先设定的巡逻路线，对办公楼进行智能巡逻，并通过传感器和人工智能算法，识别异常行为或入侵迹象，从而提高安全巡逻的效率和准确性。</a:t>
            </a:r>
          </a:p>
          <a:p>
            <a:r>
              <a:t>3. 应急响应和灾害处理：机器人能够在紧急情况下或自然灾害发生时，快速响应并协助管理人员进行应急处理，例如，引导人员疏散、扑灭火灾或清理灾害现场，提高应急响应的效率和有效性。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机器人技术在办公楼管理中的作用</a:t>
            </a:r>
          </a:p>
        </p:txBody>
      </p:sp>
      <p:sp>
        <p:nvSpPr>
          <p:cNvPr id="3" name="Text Placeholder 2"/>
          <p:cNvSpPr>
            <a:spLocks noGrp="1"/>
          </p:cNvSpPr>
          <p:nvPr>
            <p:ph type="body" idx="1"/>
          </p:nvPr>
        </p:nvSpPr>
        <p:spPr/>
        <p:txBody>
          <a:bodyPr/>
          <a:lstStyle/>
          <a:p>
            <a:r>
              <a:t>提供数据分析和决策支持</a:t>
            </a:r>
          </a:p>
        </p:txBody>
      </p:sp>
      <p:sp>
        <p:nvSpPr>
          <p:cNvPr id="4" name="Content Placeholder 3"/>
          <p:cNvSpPr>
            <a:spLocks noGrp="1"/>
          </p:cNvSpPr>
          <p:nvPr>
            <p:ph sz="half" idx="2"/>
          </p:nvPr>
        </p:nvSpPr>
        <p:spPr/>
        <p:txBody>
          <a:bodyPr/>
          <a:lstStyle/>
          <a:p>
            <a:r>
              <a:t>1. 数据收集和分析：机器人能够通过传感器和人工智能算法，收集和分析办公楼内的各种数据，例如，能源消耗、空间利用、资产使用和访客流量等，帮助管理人员全面了解办公楼的运营情况。</a:t>
            </a:r>
          </a:p>
          <a:p>
            <a:r>
              <a:t>2. 智能决策支持：机器人能够通过机器学习和数据分析技术，对收集到的数据进行分析和处理，并为管理人员提供智能决策支持，例如，帮助管理人员优化办公楼的能源消耗、空间利用和资产管理策略，提高办公楼的整体运营效率。</a:t>
            </a:r>
          </a:p>
          <a:p>
            <a:r>
              <a:t>3. 预测性维护和故障预警：机器人能够通过传感器和人工智能算法，对办公楼内的资产和设备进行实时监测，并通过数据分析和机器学习技术，预测潜在的故障或异常情况，从而帮助管理人员及时安排维护和维修工作，避免资产故障或损坏，提高办公楼的资产安全性和可靠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机器人技术在办公楼管理中的应用场景</a:t>
            </a:r>
          </a:p>
        </p:txBody>
      </p:sp>
      <p:sp>
        <p:nvSpPr>
          <p:cNvPr id="3" name="Subtitle 2"/>
          <p:cNvSpPr>
            <a:spLocks noGrp="1"/>
          </p:cNvSpPr>
          <p:nvPr>
            <p:ph type="subTitle" idx="1"/>
          </p:nvPr>
        </p:nvSpPr>
        <p:spPr/>
        <p:txBody>
          <a:bodyPr/>
          <a:lstStyle/>
          <a:p>
            <a:r>
              <a:t>机器人技术在办公楼管理中的应用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机器人技术在办公楼管理中的应用场景</a:t>
            </a:r>
          </a:p>
        </p:txBody>
      </p:sp>
      <p:sp>
        <p:nvSpPr>
          <p:cNvPr id="3" name="Text Placeholder 2"/>
          <p:cNvSpPr>
            <a:spLocks noGrp="1"/>
          </p:cNvSpPr>
          <p:nvPr>
            <p:ph type="body" idx="1"/>
          </p:nvPr>
        </p:nvSpPr>
        <p:spPr/>
        <p:txBody>
          <a:bodyPr/>
          <a:lstStyle/>
          <a:p>
            <a:r>
              <a:t>智慧接待</a:t>
            </a:r>
          </a:p>
        </p:txBody>
      </p:sp>
      <p:sp>
        <p:nvSpPr>
          <p:cNvPr id="4" name="Content Placeholder 3"/>
          <p:cNvSpPr>
            <a:spLocks noGrp="1"/>
          </p:cNvSpPr>
          <p:nvPr>
            <p:ph sz="half" idx="2"/>
          </p:nvPr>
        </p:nvSpPr>
        <p:spPr/>
        <p:txBody>
          <a:bodyPr/>
          <a:lstStyle/>
          <a:p>
            <a:r>
              <a:t>1. 机器人导览：配备触摸屏或语音控制的机器人，为访客提供方向指引、会议室预订、活动签到等服务。</a:t>
            </a:r>
          </a:p>
          <a:p>
            <a:r>
              <a:t>2. 前台服务：机器人可帮助前台人员办理访客登记、身份验证、钥匙发放等业务。</a:t>
            </a:r>
          </a:p>
          <a:p>
            <a:r>
              <a:t>3. 安全管理：在办公楼入口或电梯处部署安全机器人，实现门禁控制、人员识别、异常行为检测等功能。</a:t>
            </a:r>
          </a:p>
        </p:txBody>
      </p:sp>
      <p:sp>
        <p:nvSpPr>
          <p:cNvPr id="5" name="Text Placeholder 4"/>
          <p:cNvSpPr>
            <a:spLocks noGrp="1"/>
          </p:cNvSpPr>
          <p:nvPr>
            <p:ph type="body" idx="3"/>
          </p:nvPr>
        </p:nvSpPr>
        <p:spPr/>
        <p:txBody>
          <a:bodyPr/>
          <a:lstStyle/>
          <a:p>
            <a:r>
              <a:t>智能清洁</a:t>
            </a:r>
          </a:p>
        </p:txBody>
      </p:sp>
      <p:sp>
        <p:nvSpPr>
          <p:cNvPr id="6" name="Content Placeholder 5"/>
          <p:cNvSpPr>
            <a:spLocks noGrp="1"/>
          </p:cNvSpPr>
          <p:nvPr>
            <p:ph sz="half" idx="4"/>
          </p:nvPr>
        </p:nvSpPr>
        <p:spPr/>
        <p:txBody>
          <a:bodyPr/>
          <a:lstStyle/>
          <a:p>
            <a:r>
              <a:t>1. 机器人吸尘器：使用先进的激光导航技术和吸尘系统，自动清洁办公室地面。</a:t>
            </a:r>
          </a:p>
          <a:p>
            <a:r>
              <a:t>2. 机器人擦窗机：使用旋转刷头和高压水流，高效清洁办公楼的窗户。</a:t>
            </a:r>
          </a:p>
          <a:p>
            <a:r>
              <a:t>3. 机器人清扫机：采用扫地、吸尘、拖地三合一功能，快速清扫办公楼的公共区域。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机器人技术在办公楼管理中的应用场景</a:t>
            </a:r>
          </a:p>
        </p:txBody>
      </p:sp>
      <p:sp>
        <p:nvSpPr>
          <p:cNvPr id="3" name="Text Placeholder 2"/>
          <p:cNvSpPr>
            <a:spLocks noGrp="1"/>
          </p:cNvSpPr>
          <p:nvPr>
            <p:ph type="body" idx="1"/>
          </p:nvPr>
        </p:nvSpPr>
        <p:spPr/>
        <p:txBody>
          <a:bodyPr/>
          <a:lstStyle/>
          <a:p>
            <a:r>
              <a:t>设施维护</a:t>
            </a:r>
          </a:p>
        </p:txBody>
      </p:sp>
      <p:sp>
        <p:nvSpPr>
          <p:cNvPr id="4" name="Content Placeholder 3"/>
          <p:cNvSpPr>
            <a:spLocks noGrp="1"/>
          </p:cNvSpPr>
          <p:nvPr>
            <p:ph sz="half" idx="2"/>
          </p:nvPr>
        </p:nvSpPr>
        <p:spPr/>
        <p:txBody>
          <a:bodyPr/>
          <a:lstStyle/>
          <a:p>
            <a:r>
              <a:t>1. 机器人安防巡逻：配备摄像头和传感器，在办公楼内进行24/7巡逻，及时发现异常情况。</a:t>
            </a:r>
          </a:p>
          <a:p>
            <a:r>
              <a:t>2. 机器人HVAC维护：使用传感器和分析软件，监测并调节办公楼的供暖、通风和空调系统，提高能源效率。</a:t>
            </a:r>
          </a:p>
          <a:p>
            <a:r>
              <a:t>3. 机器人电梯维护：定期检查和维护办公楼的电梯，确保安全运行。</a:t>
            </a:r>
          </a:p>
        </p:txBody>
      </p:sp>
      <p:sp>
        <p:nvSpPr>
          <p:cNvPr id="5" name="Text Placeholder 4"/>
          <p:cNvSpPr>
            <a:spLocks noGrp="1"/>
          </p:cNvSpPr>
          <p:nvPr>
            <p:ph type="body" idx="3"/>
          </p:nvPr>
        </p:nvSpPr>
        <p:spPr/>
        <p:txBody>
          <a:bodyPr/>
          <a:lstStyle/>
          <a:p>
            <a:r>
              <a:t>环境监控</a:t>
            </a:r>
          </a:p>
        </p:txBody>
      </p:sp>
      <p:sp>
        <p:nvSpPr>
          <p:cNvPr id="6" name="Content Placeholder 5"/>
          <p:cNvSpPr>
            <a:spLocks noGrp="1"/>
          </p:cNvSpPr>
          <p:nvPr>
            <p:ph sz="half" idx="4"/>
          </p:nvPr>
        </p:nvSpPr>
        <p:spPr/>
        <p:txBody>
          <a:bodyPr/>
          <a:lstStyle/>
          <a:p>
            <a:r>
              <a:t>1. 机器人空气质量监测：配备传感器，实时监测办公楼的空气质量，并采取措施改善空气质量。</a:t>
            </a:r>
          </a:p>
          <a:p>
            <a:r>
              <a:t>2. 机器人水质监测：使用传感器和分析软件，监测办公楼的水质，确保饮用水安全。</a:t>
            </a:r>
          </a:p>
          <a:p>
            <a:r>
              <a:t>3. 机器人噪音监测：配备噪音传感器，监测办公楼的噪音水平，并提供降噪解决方案。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机器人技术在办公楼管理中的应用场景</a:t>
            </a:r>
          </a:p>
        </p:txBody>
      </p:sp>
      <p:sp>
        <p:nvSpPr>
          <p:cNvPr id="3" name="Content Placeholder 2"/>
          <p:cNvSpPr>
            <a:spLocks noGrp="1"/>
          </p:cNvSpPr>
          <p:nvPr>
            <p:ph sz="half" idx="2"/>
          </p:nvPr>
        </p:nvSpPr>
        <p:spPr/>
        <p:txBody>
          <a:bodyPr/>
          <a:lstStyle/>
          <a:p>
            <a:r>
              <a:t>1. 机器人巡逻：配备摄像头、传感器和警报系统，在办公楼内进行24/7巡逻，及时发现可疑活动。</a:t>
            </a:r>
          </a:p>
          <a:p>
            <a:r>
              <a:t>2. 机器人门禁控制：采用生物识别或其他先进技术，控制办公楼的门禁，确保只有授权人员才能进入。</a:t>
            </a:r>
          </a:p>
          <a:p>
            <a:r>
              <a:t>3. 机器人火灾监测：使用传感器和分析软件，实时监测办公楼的火灾风险，并发出火灾警报。</a:t>
            </a:r>
          </a:p>
        </p:txBody>
      </p:sp>
      <p:sp>
        <p:nvSpPr>
          <p:cNvPr id="4" name="Text Placeholder 3"/>
          <p:cNvSpPr>
            <a:spLocks noGrp="1"/>
          </p:cNvSpPr>
          <p:nvPr>
            <p:ph type="body" idx="3"/>
          </p:nvPr>
        </p:nvSpPr>
        <p:spPr/>
        <p:txBody>
          <a:bodyPr/>
          <a:lstStyle/>
          <a:p>
            <a:r>
              <a:t>数据分析</a:t>
            </a:r>
          </a:p>
        </p:txBody>
      </p:sp>
      <p:sp>
        <p:nvSpPr>
          <p:cNvPr id="5" name="Content Placeholder 4"/>
          <p:cNvSpPr>
            <a:spLocks noGrp="1"/>
          </p:cNvSpPr>
          <p:nvPr>
            <p:ph sz="half" idx="4"/>
          </p:nvPr>
        </p:nvSpPr>
        <p:spPr/>
        <p:txBody>
          <a:bodyPr/>
          <a:lstStyle/>
          <a:p>
            <a:r>
              <a:t>1. 机器人数据收集：收集办公楼内的人员流动、能耗、空间利用等数据。</a:t>
            </a:r>
          </a:p>
          <a:p>
            <a:r>
              <a:t>2. 机器人数据分析：使用人工智能、机器学习等技术，分析办公楼内收集的数据，发现规律和洞察。</a:t>
            </a:r>
          </a:p>
          <a:p>
            <a:r>
              <a:t>3. 机器人决策支持：基于数据分析的结果，为办公楼管理人员提供决策支持，帮助他们优化管理决策。</a:t>
            </a:r>
          </a:p>
        </p:txBody>
      </p:sp>
      <p:sp>
        <p:nvSpPr>
          <p:cNvPr id="6" name="Text Placeholder 5"/>
          <p:cNvSpPr>
            <a:spLocks noGrp="1"/>
          </p:cNvSpPr>
          <p:nvPr>
            <p:ph type="body" idx="1"/>
          </p:nvPr>
        </p:nvSpPr>
        <p:spPr/>
        <p:txBody>
          <a:bodyPr/>
          <a:lstStyle/>
          <a:p>
            <a:r>
              <a:t>安保管理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机器人技术在办公楼管理中的优势</a:t>
            </a:r>
          </a:p>
        </p:txBody>
      </p:sp>
      <p:sp>
        <p:nvSpPr>
          <p:cNvPr id="3" name="Subtitle 2"/>
          <p:cNvSpPr>
            <a:spLocks noGrp="1"/>
          </p:cNvSpPr>
          <p:nvPr>
            <p:ph type="subTitle" idx="1"/>
          </p:nvPr>
        </p:nvSpPr>
        <p:spPr/>
        <p:txBody>
          <a:bodyPr/>
          <a:lstStyle/>
          <a:p>
            <a:r>
              <a:t>机器人技术在办公楼管理中的应用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机器人技术在办公楼管理中的优势</a:t>
            </a:r>
          </a:p>
        </p:txBody>
      </p:sp>
      <p:sp>
        <p:nvSpPr>
          <p:cNvPr id="3" name="Text Placeholder 2"/>
          <p:cNvSpPr>
            <a:spLocks noGrp="1"/>
          </p:cNvSpPr>
          <p:nvPr>
            <p:ph type="body" idx="1"/>
          </p:nvPr>
        </p:nvSpPr>
        <p:spPr/>
        <p:txBody>
          <a:bodyPr/>
          <a:lstStyle/>
          <a:p>
            <a:r>
              <a:t>自动化与效率提升</a:t>
            </a:r>
          </a:p>
        </p:txBody>
      </p:sp>
      <p:sp>
        <p:nvSpPr>
          <p:cNvPr id="4" name="Content Placeholder 3"/>
          <p:cNvSpPr>
            <a:spLocks noGrp="1"/>
          </p:cNvSpPr>
          <p:nvPr>
            <p:ph sz="half" idx="2"/>
          </p:nvPr>
        </p:nvSpPr>
        <p:spPr/>
        <p:txBody>
          <a:bodyPr/>
          <a:lstStyle/>
          <a:p>
            <a:r>
              <a:t>1. 机器人技术将例行和重复性任务自动化，例如安全巡逻、环境监测、清洁和维护，从而提高办公楼运营的整体效率和生产力。</a:t>
            </a:r>
          </a:p>
          <a:p>
            <a:r>
              <a:t>2. 根据预先编程的路线和日程安排，机器人可以昼夜不停地工作，确保任务始终如期完成，而无需人工监督。</a:t>
            </a:r>
          </a:p>
          <a:p>
            <a:r>
              <a:t>3. 机器人技术可以随着业务需求的变化而轻松重新编程，这允许办公楼管理人员快速适应不断变化的环境和工作流程。</a:t>
            </a:r>
          </a:p>
        </p:txBody>
      </p:sp>
      <p:sp>
        <p:nvSpPr>
          <p:cNvPr id="5" name="Text Placeholder 4"/>
          <p:cNvSpPr>
            <a:spLocks noGrp="1"/>
          </p:cNvSpPr>
          <p:nvPr>
            <p:ph type="body" idx="3"/>
          </p:nvPr>
        </p:nvSpPr>
        <p:spPr/>
        <p:txBody>
          <a:bodyPr/>
          <a:lstStyle/>
          <a:p>
            <a:r>
              <a:t>成本节约与投资回报</a:t>
            </a:r>
          </a:p>
        </p:txBody>
      </p:sp>
      <p:sp>
        <p:nvSpPr>
          <p:cNvPr id="6" name="Content Placeholder 5"/>
          <p:cNvSpPr>
            <a:spLocks noGrp="1"/>
          </p:cNvSpPr>
          <p:nvPr>
            <p:ph sz="half" idx="4"/>
          </p:nvPr>
        </p:nvSpPr>
        <p:spPr/>
        <p:txBody>
          <a:bodyPr/>
          <a:lstStyle/>
          <a:p>
            <a:r>
              <a:t>1. 机器人技术的采用可以带来可观的成本节约，因为它们不需要工资、福利或保险，不需要带薪休假，并且在很大程度上消除了与人工相关的意外或错误。</a:t>
            </a:r>
          </a:p>
          <a:p>
            <a:r>
              <a:t>2. 机器人技术可以帮助办公楼管理人员更有效地利用资源，减少能源消耗、维护费用和用品成本。</a:t>
            </a:r>
          </a:p>
          <a:p>
            <a:r>
              <a:t>3. 机器人技术的投资回报率很高，因为它们可以节省成本、提高效率、延长设备的使用寿命并创造新的收入来源。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机器人技术在办公楼管理中的优势</a:t>
            </a:r>
          </a:p>
        </p:txBody>
      </p:sp>
      <p:sp>
        <p:nvSpPr>
          <p:cNvPr id="3" name="Text Placeholder 2"/>
          <p:cNvSpPr>
            <a:spLocks noGrp="1"/>
          </p:cNvSpPr>
          <p:nvPr>
            <p:ph type="body" idx="1"/>
          </p:nvPr>
        </p:nvSpPr>
        <p:spPr/>
        <p:txBody>
          <a:bodyPr/>
          <a:lstStyle/>
          <a:p>
            <a:r>
              <a:t>环境可持续性与绿色建筑</a:t>
            </a:r>
          </a:p>
        </p:txBody>
      </p:sp>
      <p:sp>
        <p:nvSpPr>
          <p:cNvPr id="4" name="Content Placeholder 3"/>
          <p:cNvSpPr>
            <a:spLocks noGrp="1"/>
          </p:cNvSpPr>
          <p:nvPr>
            <p:ph sz="half" idx="2"/>
          </p:nvPr>
        </p:nvSpPr>
        <p:spPr/>
        <p:txBody>
          <a:bodyPr/>
          <a:lstStyle/>
          <a:p>
            <a:r>
              <a:t>1. 机器人技术可以帮助办公楼管理人员减少对环境的影响，例如通过使用节能技术、回收材料和减少碳排放量。</a:t>
            </a:r>
          </a:p>
          <a:p>
            <a:r>
              <a:t>2. 机器人技术可以帮助办公楼满足绿色建筑标准，因为它们可以提高能源效率，减少水资源消耗并改善室内空气质量。</a:t>
            </a:r>
          </a:p>
          <a:p>
            <a:r>
              <a:t>3. 机器人技术可以帮助实现更加可持续的城市环境，因为它们可以减少交通拥堵、垃圾产量和空气污染。</a:t>
            </a:r>
          </a:p>
        </p:txBody>
      </p:sp>
      <p:sp>
        <p:nvSpPr>
          <p:cNvPr id="5" name="Text Placeholder 4"/>
          <p:cNvSpPr>
            <a:spLocks noGrp="1"/>
          </p:cNvSpPr>
          <p:nvPr>
            <p:ph type="body" idx="3"/>
          </p:nvPr>
        </p:nvSpPr>
        <p:spPr/>
        <p:txBody>
          <a:bodyPr/>
          <a:lstStyle/>
          <a:p>
            <a:r>
              <a:t>增强安全与安保</a:t>
            </a:r>
          </a:p>
        </p:txBody>
      </p:sp>
      <p:sp>
        <p:nvSpPr>
          <p:cNvPr id="6" name="Content Placeholder 5"/>
          <p:cNvSpPr>
            <a:spLocks noGrp="1"/>
          </p:cNvSpPr>
          <p:nvPr>
            <p:ph sz="half" idx="4"/>
          </p:nvPr>
        </p:nvSpPr>
        <p:spPr/>
        <p:txBody>
          <a:bodyPr/>
          <a:lstStyle/>
          <a:p>
            <a:r>
              <a:t>1. 机器人技术可以提高办公楼的安全性和安保水平，例如通过执行安全巡逻、监控设施并警报潜在威胁。</a:t>
            </a:r>
          </a:p>
          <a:p>
            <a:r>
              <a:t>2. 机器人技术可以帮助办公楼管理人员创建更安全的工作环境，因为它们可以检测潜在危险，例如火灾、泄漏和入侵者，并采取适当的行动。</a:t>
            </a:r>
          </a:p>
          <a:p>
            <a:r>
              <a:t>3. 机器人技术可以与其他安全系统集成，例如闭路电视监控、门禁控制和火灾报警系统，从而创建全面的安全解决方案。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机器人技术在办公楼管理中的优势</a:t>
            </a:r>
          </a:p>
        </p:txBody>
      </p:sp>
      <p:sp>
        <p:nvSpPr>
          <p:cNvPr id="3" name="Text Placeholder 2"/>
          <p:cNvSpPr>
            <a:spLocks noGrp="1"/>
          </p:cNvSpPr>
          <p:nvPr>
            <p:ph type="body" idx="1"/>
          </p:nvPr>
        </p:nvSpPr>
        <p:spPr/>
        <p:txBody>
          <a:bodyPr/>
          <a:lstStyle/>
          <a:p>
            <a:r>
              <a:t>创新与前沿技术应用</a:t>
            </a:r>
          </a:p>
        </p:txBody>
      </p:sp>
      <p:sp>
        <p:nvSpPr>
          <p:cNvPr id="4" name="Content Placeholder 3"/>
          <p:cNvSpPr>
            <a:spLocks noGrp="1"/>
          </p:cNvSpPr>
          <p:nvPr>
            <p:ph sz="half" idx="2"/>
          </p:nvPr>
        </p:nvSpPr>
        <p:spPr/>
        <p:txBody>
          <a:bodyPr/>
          <a:lstStyle/>
          <a:p>
            <a:r>
              <a:t>1. 机器人技术在办公楼管理中的应用是一个新兴领域，这为创新和前沿技术应用提供了巨大的潜力。</a:t>
            </a:r>
          </a:p>
          <a:p>
            <a:r>
              <a:t>2. 人工智能、物联网、大数据和云计算等技术可以与机器人技术相结合，从而创建更加智能、自主和互联的办公楼管理解决方案。</a:t>
            </a:r>
          </a:p>
          <a:p>
            <a:r>
              <a:t>3. 机器人技术可以帮助办公楼管理人员探索和采用新的技术，从而保持竞争优势并为租户创造更好的体验。</a:t>
            </a:r>
          </a:p>
        </p:txBody>
      </p:sp>
      <p:sp>
        <p:nvSpPr>
          <p:cNvPr id="5" name="Text Placeholder 4"/>
          <p:cNvSpPr>
            <a:spLocks noGrp="1"/>
          </p:cNvSpPr>
          <p:nvPr>
            <p:ph type="body" idx="3"/>
          </p:nvPr>
        </p:nvSpPr>
        <p:spPr/>
        <p:txBody>
          <a:bodyPr/>
          <a:lstStyle/>
          <a:p>
            <a:r>
              <a:t>优化空间利用与提升租户体验</a:t>
            </a:r>
          </a:p>
        </p:txBody>
      </p:sp>
      <p:sp>
        <p:nvSpPr>
          <p:cNvPr id="6" name="Content Placeholder 5"/>
          <p:cNvSpPr>
            <a:spLocks noGrp="1"/>
          </p:cNvSpPr>
          <p:nvPr>
            <p:ph sz="half" idx="4"/>
          </p:nvPr>
        </p:nvSpPr>
        <p:spPr/>
        <p:txBody>
          <a:bodyPr/>
          <a:lstStyle/>
          <a:p>
            <a:r>
              <a:t>1. 机器人技术可以帮助办公楼管理人员优化空间利用，例如通过自动重新配置家具、设备和装饰，以适应租户的需求和工作风格。</a:t>
            </a:r>
          </a:p>
          <a:p>
            <a:r>
              <a:t>2. 机器人技术可以帮助办公楼管理人员提高租户的体验，例如通过提供个性化服务、增强便利性并改善办公环境。</a:t>
            </a:r>
          </a:p>
          <a:p>
            <a:r>
              <a:t>3. 机器人技术可以帮助办公楼管理人员创建更具吸引力和生产力的工作环境，从而吸引和留住优质租户。</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机器人技术在办公楼管理中的挑战</a:t>
            </a:r>
          </a:p>
        </p:txBody>
      </p:sp>
      <p:sp>
        <p:nvSpPr>
          <p:cNvPr id="3" name="Subtitle 2"/>
          <p:cNvSpPr>
            <a:spLocks noGrp="1"/>
          </p:cNvSpPr>
          <p:nvPr>
            <p:ph type="subTitle" idx="1"/>
          </p:nvPr>
        </p:nvSpPr>
        <p:spPr/>
        <p:txBody>
          <a:bodyPr/>
          <a:lstStyle/>
          <a:p>
            <a:r>
              <a:t>机器人技术在办公楼管理中的应用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机器人技术在办公楼管理中的挑战</a:t>
            </a:r>
          </a:p>
        </p:txBody>
      </p:sp>
      <p:sp>
        <p:nvSpPr>
          <p:cNvPr id="3" name="Text Placeholder 2"/>
          <p:cNvSpPr>
            <a:spLocks noGrp="1"/>
          </p:cNvSpPr>
          <p:nvPr>
            <p:ph type="body" idx="1"/>
          </p:nvPr>
        </p:nvSpPr>
        <p:spPr/>
        <p:txBody>
          <a:bodyPr/>
          <a:lstStyle/>
          <a:p>
            <a:r>
              <a:t>伦理与安全</a:t>
            </a:r>
          </a:p>
        </p:txBody>
      </p:sp>
      <p:sp>
        <p:nvSpPr>
          <p:cNvPr id="4" name="Content Placeholder 3"/>
          <p:cNvSpPr>
            <a:spLocks noGrp="1"/>
          </p:cNvSpPr>
          <p:nvPr>
            <p:ph sz="half" idx="2"/>
          </p:nvPr>
        </p:nvSpPr>
        <p:spPr/>
        <p:txBody>
          <a:bodyPr/>
          <a:lstStyle/>
          <a:p>
            <a:r>
              <a:t>1. 机器人技术在办公楼管理中的应用可能会引起伦理问题，例如，机器人是否应该拥有自主权？机器人与人类之间的关系是否平等？机器人是否应该享有人权？</a:t>
            </a:r>
          </a:p>
          <a:p>
            <a:r>
              <a:t> 2. 机器人需要具备一定的安全保障措施，防止被恶意利用或遭黑客入侵，可能导致办公楼的私人数据泄露，或对办公楼的安保造成威胁。</a:t>
            </a:r>
          </a:p>
          <a:p>
            <a:r>
              <a:t> 3. 随着机器人技术取代传统的人工岗位，会造成部分人员失业，导致社会经济不平等和动荡，甚至可能导致社会稳定问题。</a:t>
            </a:r>
          </a:p>
        </p:txBody>
      </p:sp>
      <p:sp>
        <p:nvSpPr>
          <p:cNvPr id="5" name="Text Placeholder 4"/>
          <p:cNvSpPr>
            <a:spLocks noGrp="1"/>
          </p:cNvSpPr>
          <p:nvPr>
            <p:ph type="body" idx="3"/>
          </p:nvPr>
        </p:nvSpPr>
        <p:spPr/>
        <p:txBody>
          <a:bodyPr/>
          <a:lstStyle/>
          <a:p>
            <a:r>
              <a:t>技能与培训</a:t>
            </a:r>
          </a:p>
        </p:txBody>
      </p:sp>
      <p:sp>
        <p:nvSpPr>
          <p:cNvPr id="6" name="Content Placeholder 5"/>
          <p:cNvSpPr>
            <a:spLocks noGrp="1"/>
          </p:cNvSpPr>
          <p:nvPr>
            <p:ph sz="half" idx="4"/>
          </p:nvPr>
        </p:nvSpPr>
        <p:spPr/>
        <p:txBody>
          <a:bodyPr/>
          <a:lstStyle/>
          <a:p>
            <a:r>
              <a:t>1. 办公楼管理人员需要接受培训，以了解机器人技术的基本原理和应用，并掌握如何操作和维护机器人。</a:t>
            </a:r>
          </a:p>
          <a:p>
            <a:r>
              <a:t> 2. 在机器人广泛投入办公楼管理前，相关教育机构应开设机器人技术课程，以培养相关领域的专业人才。</a:t>
            </a:r>
          </a:p>
          <a:p>
            <a:r>
              <a:t> 3. 必须确保机器人拥有足够的技术能力，以执行其职责，例如清洁、送货、安保等各种不同的任务。</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https://d.book118.com/766140210213010055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机器人技术在办公楼管理中的作用</vt:lpstr>
      <vt:lpstr> 机器人技术在办公楼管理中的作用</vt:lpstr>
      <vt:lpstr> 机器人技术在办公楼管理中的作用</vt:lpstr>
      <vt:lpstr> 机器人技术在办公楼管理中的作用</vt:lpstr>
      <vt:lpstr> 机器人技术在办公楼管理中的作用</vt:lpstr>
      <vt:lpstr> 机器人技术在办公楼管理中的应用场景</vt:lpstr>
      <vt:lpstr> 机器人技术在办公楼管理中的应用场景</vt:lpstr>
      <vt:lpstr> 机器人技术在办公楼管理中的应用场景</vt:lpstr>
      <vt:lpstr> 机器人技术在办公楼管理中的应用场景</vt:lpstr>
      <vt:lpstr> 机器人技术在办公楼管理中的优势</vt:lpstr>
      <vt:lpstr> 机器人技术在办公楼管理中的优势</vt:lpstr>
      <vt:lpstr> 机器人技术在办公楼管理中的优势</vt:lpstr>
      <vt:lpstr> 机器人技术在办公楼管理中的优势</vt:lpstr>
      <vt:lpstr> 机器人技术在办公楼管理中的挑战</vt:lpstr>
      <vt:lpstr> 机器人技术在办公楼管理中的挑战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2024-09-23T12:22:49.672</cp:lastPrinted>
  <dcterms:created xsi:type="dcterms:W3CDTF">2024-09-23T04:22:49Z</dcterms:created>
  <dcterms:modified xsi:type="dcterms:W3CDTF">2024-09-23T04:22:51Z</dcterms:modified>
</cp:coreProperties>
</file>