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6A4CDA-FF1F-4D24-9E54-C3E47C756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AAE26-7869-4CDE-B6DA-B248D7835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A45FD-9FF2-4F22-91E4-CCC798570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8E55B6-FABC-4FD8-AE89-13FBA79AE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9F9F9D-1B22-4825-9328-A07786BF0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B7307F-5BAE-4434-BD41-54F44603C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3F69D1-BD63-41E2-9CA8-9CD5DE26E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9829D-7A45-4FDD-A28C-67C9F171E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2F260-4E65-4C5F-8CE1-986FB2112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E23A2-315F-447D-A754-8A4CDB368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5F23C1-09AB-476B-A075-AC3D2709E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142155021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《高血压经络》ppt课件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高血压经络的检测与诊断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高血压经络的治疗方法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高血压经络的预防与保健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高血压经络的研究进展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37" r="149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高血压经络的概念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高血压经络是中医理论中高血压病机的重要组成部分，与高血压的发生、发展及治疗密切相关。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高血压经络是指人体内与高血压相关的经络系统，包括十二正经、奇经八脉、十五络脉等。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56" r="290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543" r="255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高血压经络具有调节人体气血的功能，通过经络的传导作用，调节人体气血的运行，维持人体正常的生理功能。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调节气血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高血压经络具有平衡人体阴阳的功能，通过调整人体阴阳的偏盛偏衰，维持人体内环境的稳定。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平衡阴阳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高血压经络与高血压的关系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高血压经络的异常是高血压发病的重要因素之一，高血压患者常常存在经络不畅、气血失调等问题。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通过调理高血压经络，可以改善人体内环境，调节气血平衡，从而达到降低血压、缓解症状的目的。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高血压经络的检测与诊断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28" r="792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086" r="708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高血压经络检测的方法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观察患者的面色、舌象、皮肤等，以判断经络气血的盛衰。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询问患者的病史、症状、生活习惯等，以了解病情及病因。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通过听患者声音的高低、强弱、清浊等，判断脏腑功能及气血状态。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通过触摸患者的脉象、肌肤温度、肌肉弹性等，了解经络及脏腑的状况。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望诊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问诊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闻诊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切诊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经络瘀阻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经络气血不足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肝阳上亢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痰湿内阻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高血压经络异常的表现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表现为血脉不畅，肤色暗沉，舌质紫暗等。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表现为面色苍白，头晕乏力，舌质淡白等。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表现为头痛眩晕，面红目赤，烦躁易怒等。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表现为形体肥胖，头晕胸闷，舌苔厚腻等。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多因气滞血瘀，脉络受阻所致，治宜活血化瘀，通经活络。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经络瘀阻型高血压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多因气血亏虚，脉络失养所致，治宜益气养血，通络降压。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经络气血不足型高血压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多因肝阳上扰，脉络扩张所致，治宜平肝潜阳，清肝明目。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肝阳上亢型高血压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多因痰湿内蕴，脉络不畅所致，治宜化痰降浊，健脾利湿。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痰湿内阻型高血压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高血压经络与中医证候的关系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高血压经络的治疗方法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https://d.book118.com/766142155021010032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2024-08-31T00:42:06.155</cp:lastPrinted>
  <dcterms:created xsi:type="dcterms:W3CDTF">2024-08-30T16:42:06Z</dcterms:created>
  <dcterms:modified xsi:type="dcterms:W3CDTF">2024-08-30T16:42:08Z</dcterms:modified>
</cp:coreProperties>
</file>