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E8EB-4423-46D4-9223-14FE1BC2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A799-6E5E-40E9-AF7C-035F529A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080AC-D81A-456C-B445-A5ED3E84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4447E-A555-466F-BCAD-450E92B96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C9EF5-34FF-4820-BD4B-9141F2CE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0A65B-428F-4937-9A2C-E95E26DE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B614B-056B-4606-9F86-34B7699E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8D17A-B6F4-4DAB-B81E-019258B5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CB64B-B5F6-4C68-8524-1AFCDD1A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2BAB-4CEF-4716-8876-8F28C840F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82D35-A7D5-4C34-B49A-A898CA90A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430121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中国短视频消费调研报告用户观看时长与内容偏好分析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中国短视频市场现状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用户观看时长分析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内容偏好分析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观看习惯与消费行为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短视频行业发展趋势预测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用户行为与内容偏好重要性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了解用户的观看时长和内容偏好对于短视频平台优化内容推荐、提高用户体验和增加用户黏性至关重要。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本报告旨在深入分析中国短视频用户的观看时长和内容偏好，为短视频平台提供有针对性的运营策略和用户增长建议。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短视频行业快速发展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近年来，短视频行业在中国经历了爆炸式增长，吸引了大量用户和资本关注。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605" r="1660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采用问卷调查和深度访谈相结合的方式，收集用户的观看时长、内容偏好等相关数据。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共收集到有效问卷XX份，深度访谈用户XX人，样本覆盖不同年龄、性别、职业和地域的短视频用户，具有较高的代表性和可信度。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样本概述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调研方法与样本概述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中国短视频市场现状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中国短视频市场规模逐年增长，已经成为全球最大的短视频市场之一。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随着5G技术的普及和智能手机用户数量的增加，中国短视频市场仍将继续保持快速增长。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中国短视频市场呈现多强并立的竞争格局，包括抖音、快手、微视等平台。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主要平台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抖音和快手是中国短视频市场的两大巨头，拥有庞大的用户群体和市场份额。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女性用户在短视频平台上更为活跃，占比略高于男性用户。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中国短视频用户以年轻人为主，其中90后和00后用户占比最高。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短视频用户主要分布在城市地区，尤其是一线城市和新一线城市。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教育程度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大多数短视频用户受过高等教育，具有较高的文化素养和审美能力。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职业分布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学生、白领和自由职业者是短视频用户的主要群体，他们拥有更多的闲暇时间和消费能力。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用户观看时长分析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平均观看时长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根据调研数据，中国短视频用户的平均观看时长约为每天XX分钟。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观看时长分布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观看时长呈现正态分布，大部分用户的观看时长集中在每天XX-XX分钟之间，少数用户观看时长超过XX分钟。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平均观看时长及分布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18-24岁年轻用户的平均观看时长最长，每天超过XX分钟，且更容易产生沉迷现象。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中老年用户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40岁以上中老年用户的平均观看时长相对较短，每天约XX分钟左右，更多用于消遣和娱乐。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年轻用户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不同年龄段观看时长差异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09" b="1570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平台差异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不同短视频平台的用户观看时长存在一定差异，其中某平台用户平均观看时长最长，达到每天XX分钟。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用户黏性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观看时长较长的用户往往对特定平台产生较高的黏性，习惯于在该平台消费短视频内容。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内容偏好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观看时长与用户对内容的偏好密切相关，例如喜欢搞笑、娱乐类内容的用户观看时长普遍较长。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观看时长与平台选择关系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内容偏好分析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771" b="14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知识类内容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如科普、教育、职场等，占比逐渐上升，用户通过观看短视频获取知识和信息。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娱乐类内容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占比最大，包括搞笑、才艺、明星等，是用户观看短视频的主要动机之一。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生活类内容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如美食、旅行、家居等，占比次之，这类内容能够引起用户的共鸣和兴趣。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热门内容类型及占比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https://d.book118.com/766143012132010050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2024-09-15T21:18:22.643</cp:lastPrinted>
  <dcterms:created xsi:type="dcterms:W3CDTF">2024-09-15T13:18:22Z</dcterms:created>
  <dcterms:modified xsi:type="dcterms:W3CDTF">2024-09-15T13:18:24Z</dcterms:modified>
</cp:coreProperties>
</file>