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33904-4CE3-40E0-8547-6567FA878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8908D-B6D0-4291-9B98-66E13340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B619C-AC42-470C-BB85-3CD186B47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12FB0-C134-4A85-AEF5-F9E7CFB23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B2DCB-7E78-42CB-8833-5D3BF5558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3ABC1-BC95-4108-AD32-CC97295E4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1C40A9-9CB9-4973-A1B4-2EE3F483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17309-87C2-462C-8213-250BE52E5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9C315-15AE-46C2-BFFC-B52BFF8A1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E5304-87C5-47E9-A416-6B3F780F9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87F3F-E18F-431E-8AB4-2FACB4939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50230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平安校园我们一起努力从校园消防安全开始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校园火灾原因分析及预防措施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校园消防设施建设与完善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师生员工消防安全培训与演练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校园消防安全监管与责任落实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总结与展望：共建平安和谐校园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校园消防安全现状与挑战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近年来，校园火灾事故时有发生，严重威胁师生生命财产安全。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消防安全意识不强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部分师生对消防安全重视不够，缺乏必要的消防安全知识和技能。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一些学校消防设施陈旧、不完善，难以满足现代消防安全需求。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当前校园消防安全形势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部分学校对消防安全投入不足，导致消防设施建设和更新滞后。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资金投入不足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学校消防安全宣传教育缺乏系统性和针对性，师生消防安全意识难以提高。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宣传教育不到位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学校消防安全管理机制不完善，责任落实不到位，难以形成有效的监管合力。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管理机制不健全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加强校园消防安全的必要性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保障师生生命财产安全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加强校园消防安全是保障师生生命财产安全的必然要求。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学校是社会的重要组成部分，加强校园消防安全对于维护社会稳定具有重要意义。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促进学校可持续发展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加强校园消防安全有利于提高学校整体安全水平，为学校可持续发展创造良好环境。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校园火灾原因分析及预防措施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违规使用明火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学生在宿舍等场所违规使用蜡烛、酒精炉等明火物品，易引发火灾。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易燃易爆物品管理不当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实验室等场所易燃易爆物品管理不善，可能导致火灾事故。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电线老化、电器短路等原因可能引发火灾。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校园火灾原因分析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学校应定期对校园内的电气设备进行检查和维护，确保电线、电器等设备处于良好状态。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严禁学生在宿舍等场所使用明火物品，同时加强对实验室等易燃易爆物品的管理。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加强火源管理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学校应配备完善的消防设施，如灭火器、消防栓、烟雾报警器等，并确保其处于良好状态。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完善消防设施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通过开展消防安全知识讲座、演练等活动，提高学生的消防安全意识和自救能力。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建立火源管理制度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学校应建立严格的火源管理制度，明确火源使用规定和相关责任。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学校应建立完善的火灾应急预案，明确应急疏散路线和逃生方法，确保在火灾发生时能够迅速、有序地进行疏散和救援。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加强火源管理与宣传教育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校园消防设施建设与完善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校园内消防设施的配置应严格遵守国家相关消防法规和标准，确保设施合规、有效。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符合国家消防规范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包括灭火器、消火栓、自动喷水灭火系统、火灾自动报警系统等，以满足不同类型火灾的应对需求。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设施种类齐全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消防设施应设置在易于取用、不影响安全疏散的位置，确保在火灾发生时能迅速投入使用。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位置布局合理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消防设施配置标准与要求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对校园内所有消防设施进行定期检查，确保其处于良好状态。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发现设施损坏或故障时，应立即进行维修或更换，确保设施在关键时刻能发挥作用。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随着消防技术的不断进步，应及时对校园内消防设施进行更新升级，提高其灭火效率和安全性。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更新升级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加强设施维护保养工作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https://d.book118.com/766150230043010031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2024-08-29T16:04:26.113</cp:lastPrinted>
  <dcterms:created xsi:type="dcterms:W3CDTF">2024-08-29T08:04:26Z</dcterms:created>
  <dcterms:modified xsi:type="dcterms:W3CDTF">2024-08-29T08:04:28Z</dcterms:modified>
</cp:coreProperties>
</file>