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2E10E-27CC-4DD3-8FD7-4AC461AE7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E0B89-05AF-4DAE-A7EB-8963766D5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6B5D9-481B-4B16-A4F3-7FA58DBA3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4F029-11B7-4666-9D77-087764E34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78CD4-D612-4EFC-BED6-1F1AE1CC9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B6FA28-14DB-473C-A900-1EBDFEE32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C46419-7C4A-44AE-9DE2-0B505B628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D848B-D177-49AB-AFD2-32C025805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00711-F9C3-4FD9-8C47-EF6E4A6A6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93F93-FD5F-4F9D-AB48-24F917975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917C1-DBCB-42F5-ABB3-E3C14ABEB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5300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市场竞争中的销售风险与策略选择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销售风险识别与分析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市场竞争中的销售策略选择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销售风险应对策略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市场竞争中的销售策略实施与监控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随着市场竞争的加剧，企业需要更加关注销售风险，并制定相应的策略来应对。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4" r="1379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通过了解销售风险并采取相应的策略，企业可以提升销售业绩，增加市场份额。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客户需求不断变化，企业需要关注市场趋势，调整销售策略以满足客户需求。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根据销售风险分析的结果，提出相应的策略选择建议。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制定具体的实施计划，包括时间表、资源分配和风险控制措施等。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销售风险分析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对市场竞争中可能出现的销售风险进行分析和评估。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市场竞争是指在市场经济条件下，企业为争夺市场份额和客户资源而进行的各种经济行为。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市场竞争具有普遍性、激烈性、动态性和不确定性等特点。普遍性指竞争无处不在，激烈性指企业间为争夺市场而采取的各种手段，动态性指市场环境不断变化，不确定性指未来市场难以预测。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96" r="1579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提升消费者福利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市场竞争促使企业提供更多优质低价的产品和服务，提升消费者福利。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市场竞争推动企业不断创新，提高产品质量和服务水平，以满足客户需求。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市场竞争有利于资源在企业间的优化配置，提高资源利用效率。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随着经济全球化的发展，企业面临的市场竞争范围不断扩大，需要参与国际竞争。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互联网技术的发展使得市场竞争更加透明和便捷，企业需要适应网络化竞争的新形势。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消费者需求日益多样化、个性化，企业需要提供定制化的产品和服务以满足客户需求。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环保意识的提高使得绿色、低碳、可持续成为市场竞争的新趋势，企业需要关注环保和社会责任。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市场竞争的趋势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销售风险识别与分析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销售风险的定义与分类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销售风险定义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销售风险是指企业在市场竞争中，由于各种不确定因素导致销售活动无法实现预期目标的可能性。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销售风险分类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根据风险来源和影响程度，销售风险可分为市场风险、信用风险、竞争风险、法律风险等。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通过市场调研了解市场需求、竞争态势、政策法规等信息，发现潜在的销售风险。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对客户信用状况、支付历史、经营状况等进行评估，识别客户信用风险。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合同审查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对销售合同条款进行审查，确保合同条款明确、合法，避免合同法律风险。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运用数据分析工具和方法，对销售数据进行深入挖掘和分析，发现销售异常和风险趋势。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借助行业专家或专业机构的力量，对销售风险进行专业分析和评估，提高风险评估的准确性和有效性。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对识别出的销售风险进行评估，确定风险发生的概率和影响程度，为制定风险应对策略提供依据。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销售风险评估与分析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市场竞争中的销售策略选择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通过设定低于竞争对手的价格，迅速占领市场份额。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渗透定价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在产品新上市时，设定较高的价格以获取高利润。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撇脂定价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根据消费者不同的购买能力和需求，设定不同的价格。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价格歧视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https://d.book118.com/766153005120010040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2024-09-06T22:11:50.541</cp:lastPrinted>
  <dcterms:created xsi:type="dcterms:W3CDTF">2024-09-06T14:11:50Z</dcterms:created>
  <dcterms:modified xsi:type="dcterms:W3CDTF">2024-09-06T14:11:52Z</dcterms:modified>
</cp:coreProperties>
</file>