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339F8D-BBAE-464D-B78E-5E816F1E7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25AF13-D2BE-49E3-8C15-848E38A8C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1D2785-3EFB-4CE8-9FC5-7E786760F8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B66923-7190-42E8-9B3D-1F0CEC3564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CD1B3D-A337-46EF-8A92-4EC3EF04C4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1416E7-F907-456F-B1E4-DB3C7D9255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C1A3CD-5B6D-403C-9213-EFA6B8C669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85C7FA-6A88-4211-9079-06E2AF8E4C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CAE13F-DC86-4775-BCB4-370B670003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D72409-BA0F-43C1-95CB-11C1F1C8C9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750512-B558-4726-BFCA-C2FF89A453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154153104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地税系统巾帼志愿服务组织管理思考</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2023-12-29</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地税系统巾帼志愿服务组织概述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地税系统巾帼志愿服务组织管理现状分析</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地税系统巾帼志愿服务组织管理优化策略</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地税系统巾帼志愿服务组织未来发展展望</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社会发展的需要</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随着社会文明程度的提高，志愿服务在社会治理中的作用越来越重要。地税系统巾帼志愿服务组织作为一支专业的志愿服务力量，承担着推动社会文明进步的责任。</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巾帼志愿服务组织的特殊性</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地税系统巾帼志愿服务组织由女性税务工作者组成，她们在志愿服务中展现出的专业性和细致关怀，对于推动社区发展和提高社会文明水平具有重要意义。</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5125" r="25125"/>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33070" r="33070"/>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590" r="32590"/>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2546" r="32546"/>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通过对地税系统巾帼志愿服务组织的管理进行深入思考，探讨如何更好地发挥其作用，提高志愿服务的质量和效果。</a:t>
            </a:r>
            <a:endParaRPr lang="en-US" sz="1100"/>
          </a:p>
        </p:txBody>
      </p:sp>
      <p:sp>
        <p:nvSpPr>
          <p:cNvPr id="10" name="AutoShape 10"/>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目的</a:t>
            </a:r>
            <a:endParaRPr lang="en-US" sz="1100"/>
          </a:p>
        </p:txBody>
      </p:sp>
      <p:sp>
        <p:nvSpPr>
          <p:cNvPr id="11" name="AutoShape 11"/>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为地税系统巾帼志愿服务组织的可持续发展提供理论支持和实践指导，推动社区治理体系和治理能力现代化。</a:t>
            </a:r>
            <a:endParaRPr lang="en-US" sz="1100"/>
          </a:p>
        </p:txBody>
      </p:sp>
      <p:sp>
        <p:nvSpPr>
          <p:cNvPr id="12" name="AutoShape 12"/>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意义</a:t>
            </a:r>
            <a:endParaRPr lang="en-US" sz="1100"/>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地税系统巾帼志愿服务组织概述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alphaModFix/>
          </a:blip>
          <a:srcRect l="25659" r="25659"/>
          <a:stretch>
            <a:fillRect/>
          </a:stretch>
        </p:blipFill>
        <p:spPr>
          <a:xfrm>
            <a:off x="8422415" y="1165018"/>
            <a:ext cx="3769585" cy="5168746"/>
          </a:xfrm>
          <a:prstGeom prst="ellipse">
            <a:avLst/>
          </a:prstGeom>
        </p:spPr>
      </p:pic>
      <p:sp>
        <p:nvSpPr>
          <p:cNvPr id="5" name="AutoShape 5"/>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地税系统巾帼志愿服务组织成立于XXXX年，旨在鼓励女性在地税系统中发挥积极作用，提高税收服务水平。</a:t>
            </a:r>
          </a:p>
        </p:txBody>
      </p:sp>
      <p:sp>
        <p:nvSpPr>
          <p:cNvPr id="8" name="AutoShape 8"/>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成立背景</a:t>
            </a:r>
          </a:p>
        </p:txBody>
      </p:sp>
      <p:sp>
        <p:nvSpPr>
          <p:cNvPr id="10" name="TextBox 10"/>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组织成立初期，主要开展税收宣传、咨询等志愿服务活动，吸引了大量女性税务人员的关注和参与。</a:t>
            </a:r>
          </a:p>
        </p:txBody>
      </p:sp>
      <p:sp>
        <p:nvSpPr>
          <p:cNvPr id="11" name="AutoShape 11"/>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初期发展</a:t>
            </a:r>
          </a:p>
        </p:txBody>
      </p:sp>
      <p:sp>
        <p:nvSpPr>
          <p:cNvPr id="15" name="AutoShape 15"/>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随着时间的推移，地税系统巾帼志愿服务组织的规模不断扩大，志愿服务项目也日益丰富。</a:t>
            </a:r>
          </a:p>
        </p:txBody>
      </p:sp>
      <p:sp>
        <p:nvSpPr>
          <p:cNvPr id="18" name="AutoShape 18"/>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逐步壮大</a:t>
            </a:r>
          </a:p>
        </p:txBody>
      </p:sp>
      <p:sp>
        <p:nvSpPr>
          <p:cNvPr id="20" name="AutoShape 20"/>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目前，该组织已成为地税系统内具有较高知名度和影响力的志愿服务组织。</a:t>
            </a:r>
          </a:p>
        </p:txBody>
      </p:sp>
      <p:sp>
        <p:nvSpPr>
          <p:cNvPr id="23" name="AutoShape 23"/>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当前状况</a:t>
            </a:r>
          </a:p>
        </p:txBody>
      </p:sp>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组织发展历程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地税系统巾帼志愿服务组织设有理事会、秘书处和各项目组等机构，分工明确，协作有力。</a:t>
            </a:r>
          </a:p>
        </p:txBody>
      </p:sp>
      <p:sp>
        <p:nvSpPr>
          <p:cNvPr id="12" name="TextBox 12"/>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组织架构</a:t>
            </a:r>
          </a:p>
        </p:txBody>
      </p:sp>
      <p:sp>
        <p:nvSpPr>
          <p:cNvPr id="13" name="TextBox 13"/>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地税系统巾帼志愿服务组织重视志愿服务质量和效果，设立监督评估机制，对志愿服务项目进行定期评估和反馈。</a:t>
            </a:r>
          </a:p>
        </p:txBody>
      </p:sp>
      <p:sp>
        <p:nvSpPr>
          <p:cNvPr id="14" name="TextBox 14"/>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监督评估</a:t>
            </a:r>
          </a:p>
        </p:txBody>
      </p:sp>
      <p:sp>
        <p:nvSpPr>
          <p:cNvPr id="15" name="TextBox 15"/>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该组织采取项目化运作模式，针对不同的志愿服务项目设立专门团队，确保项目的顺利实施。</a:t>
            </a:r>
          </a:p>
        </p:txBody>
      </p:sp>
      <p:sp>
        <p:nvSpPr>
          <p:cNvPr id="16" name="TextBox 16"/>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运作模式</a:t>
            </a:r>
          </a:p>
        </p:txBody>
      </p:sp>
      <p:sp>
        <p:nvSpPr>
          <p:cNvPr id="17" name="TextBox 17"/>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组织积极整合内外部资源，与政府部门、企事业单位等建立良好合作关系，为志愿服务活动提供有力支持。</a:t>
            </a:r>
          </a:p>
        </p:txBody>
      </p:sp>
      <p:sp>
        <p:nvSpPr>
          <p:cNvPr id="18" name="TextBox 18"/>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solidFill>
                <a:latin typeface="Microsoft Yahei"/>
                <a:ea typeface="Microsoft Yahei"/>
                <a:cs typeface="Microsoft Yahei"/>
              </a:rPr>
              <a:t>资源整合</a:t>
            </a:r>
          </a:p>
        </p:txBody>
      </p:sp>
      <p:sp>
        <p:nvSpPr>
          <p:cNvPr id="19" name="AutoShape 19"/>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组织架构和运作模式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主要成就和贡献</a:t>
            </a:r>
          </a:p>
        </p:txBody>
      </p:sp>
      <p:sp>
        <p:nvSpPr>
          <p:cNvPr id="36" name="AutoShape 36"/>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提升税收服务水平</a:t>
            </a:r>
          </a:p>
        </p:txBody>
      </p:sp>
      <p:sp>
        <p:nvSpPr>
          <p:cNvPr id="39" name="TextBox 39"/>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通过开展税收宣传、咨询等志愿服务活动，提高了公众的税收意识和纳税遵从度，为地方经济发展作出了积极贡献。</a:t>
            </a:r>
          </a:p>
        </p:txBody>
      </p:sp>
      <p:sp>
        <p:nvSpPr>
          <p:cNvPr id="40" name="AutoShape 40"/>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促进女性成长与发展</a:t>
            </a:r>
          </a:p>
        </p:txBody>
      </p:sp>
      <p:sp>
        <p:nvSpPr>
          <p:cNvPr id="43" name="TextBox 43"/>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地税系统巾帼志愿服务组织为广大女性税务人员提供了展示才能、实现价值的平台，促进了女性在税务系统中的成长与发展。</a:t>
            </a:r>
          </a:p>
        </p:txBody>
      </p:sp>
      <p:sp>
        <p:nvSpPr>
          <p:cNvPr id="44" name="AutoShape 44"/>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传递正能量</a:t>
            </a:r>
          </a:p>
        </p:txBody>
      </p:sp>
      <p:sp>
        <p:nvSpPr>
          <p:cNvPr id="47" name="TextBox 47"/>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该组织积极参与公益事业，传递关爱与温暖，为社会和谐稳定发展注入了正能量。</a:t>
            </a:r>
          </a:p>
        </p:txBody>
      </p:sp>
      <p:sp>
        <p:nvSpPr>
          <p:cNvPr id="48" name="AutoShape 48"/>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树立良好形象</a:t>
            </a:r>
          </a:p>
        </p:txBody>
      </p:sp>
      <p:sp>
        <p:nvSpPr>
          <p:cNvPr id="51" name="TextBox 51"/>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地税系统巾帼志愿服务组织的优秀表现得到了上级部门和社会各界的广泛认可与赞誉，树立了良好的社会形象。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地税系统巾帼志愿服务组织管理现状分析</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培训与考核</a:t>
            </a:r>
          </a:p>
        </p:txBody>
      </p:sp>
      <p:sp>
        <p:nvSpPr>
          <p:cNvPr id="5" name="TextBox 5"/>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为志愿者提供专业培训和考核，确保志愿者具备相应的服务技能和素质，提升服务质量和效果。</a:t>
            </a:r>
          </a:p>
        </p:txBody>
      </p:sp>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激励与关怀</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建立激励机制，对表现优秀的志愿者给予表彰和奖励；同时关注志愿者的成长和发展，提供必要的关怀和支持。</a:t>
            </a:r>
          </a:p>
        </p:txBody>
      </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人员招募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通过多渠道招募志愿者，包括地税系统内部员工和社会公众，确保志愿者队伍的多样性和广泛性。</a:t>
            </a:r>
          </a:p>
        </p:txBody>
      </p:sp>
      <p:pic>
        <p:nvPicPr>
          <p:cNvPr id="10" name="Picture 10"/>
          <p:cNvPicPr>
            <a:picLocks noChangeAspect="1"/>
          </p:cNvPicPr>
          <p:nvPr/>
        </p:nvPicPr>
        <p:blipFill>
          <a:blip r:embed="rId3"/>
          <a:srcRect l="16667" r="16667"/>
          <a:stretch>
            <a:fillRect/>
          </a:stretch>
        </p:blipFill>
        <p:spPr>
          <a:xfrm>
            <a:off x="869006" y="1293634"/>
            <a:ext cx="4563024" cy="4563025"/>
          </a:xfrm>
          <a:prstGeom prst="diamond">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人员管理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根据地税系统的工作需要和志愿者的特点，策划有针对性的志愿服务活动，满足社会和公众的需求。</a:t>
            </a:r>
          </a:p>
        </p:txBody>
      </p:sp>
      <p:sp>
        <p:nvSpPr>
          <p:cNvPr id="6" name="TextBox 6"/>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活动策划</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rcRect l="16792" r="16792"/>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活动执行</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rcRect l="16833" r="16833"/>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效果评估</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rcRect l="16667" r="16667"/>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建立健全的活动执行机制，确保志愿服务活动的顺利开展和实施，提高活动效果和影响力。</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对志愿服务活动进行效果评估和总结，及时发现问题和不足，为后续活动提供改进和优化的依据。</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活动组织与实施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整合地税系统内外部资源，包括人力、物力、财力等，为志愿服务活动提供必要的支持和保障。</a:t>
            </a:r>
          </a:p>
        </p:txBody>
      </p:sp>
      <p:pic>
        <p:nvPicPr>
          <p:cNvPr id="7" name="Picture 7"/>
          <p:cNvPicPr>
            <a:picLocks noChangeAspect="1"/>
          </p:cNvPicPr>
          <p:nvPr/>
        </p:nvPicPr>
        <p:blipFill>
          <a:blip r:embed="rId3"/>
          <a:srcRect t="6104" b="6104"/>
          <a:stretch>
            <a:fillRect/>
          </a:stretch>
        </p:blipFill>
        <p:spPr>
          <a:xfrm>
            <a:off x="1632387" y="1536628"/>
            <a:ext cx="1898907" cy="1898907"/>
          </a:xfrm>
          <a:prstGeom prst="ellipse">
            <a:avLst/>
          </a:prstGeom>
        </p:spPr>
      </p:pic>
      <p:sp>
        <p:nvSpPr>
          <p:cNvPr id="8" name="AutoShape 8"/>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7667" r="17667"/>
          <a:stretch>
            <a:fillRect/>
          </a:stretch>
        </p:blipFill>
        <p:spPr>
          <a:xfrm>
            <a:off x="5146546" y="1536628"/>
            <a:ext cx="1898907" cy="1898907"/>
          </a:xfrm>
          <a:prstGeom prst="ellipse">
            <a:avLst/>
          </a:prstGeom>
        </p:spPr>
      </p:pic>
      <p:sp>
        <p:nvSpPr>
          <p:cNvPr id="10" name="AutoShape 10"/>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5"/>
          <a:srcRect l="13792" r="13792"/>
          <a:stretch>
            <a:fillRect/>
          </a:stretch>
        </p:blipFill>
        <p:spPr>
          <a:xfrm>
            <a:off x="8816628" y="1536628"/>
            <a:ext cx="1898907" cy="1898907"/>
          </a:xfrm>
          <a:prstGeom prst="ellipse">
            <a:avLst/>
          </a:prstGeom>
        </p:spPr>
      </p:pic>
      <p:sp>
        <p:nvSpPr>
          <p:cNvPr id="12" name="TextBox 12"/>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资源整合</a:t>
            </a:r>
          </a:p>
        </p:txBody>
      </p:sp>
      <p:sp>
        <p:nvSpPr>
          <p:cNvPr id="13" name="AutoShape 13"/>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6" name="TextBox 16"/>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合理利用资源，提高资源利用效率，确保志愿服务活动的可持续发展。</a:t>
            </a:r>
          </a:p>
        </p:txBody>
      </p:sp>
      <p:sp>
        <p:nvSpPr>
          <p:cNvPr id="17" name="TextBox 17"/>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资源利用</a:t>
            </a:r>
          </a:p>
        </p:txBody>
      </p:sp>
      <p:sp>
        <p:nvSpPr>
          <p:cNvPr id="18" name="AutoShape 18"/>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0" name="Connector 20"/>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TextBox 21"/>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积极拓展新的资源渠道，吸引更多的社会力量参与和支持志愿服务活动。</a:t>
            </a:r>
          </a:p>
        </p:txBody>
      </p:sp>
      <p:sp>
        <p:nvSpPr>
          <p:cNvPr id="22" name="TextBox 22"/>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资源拓展</a:t>
            </a:r>
          </a:p>
        </p:txBody>
      </p:sp>
      <p:sp>
        <p:nvSpPr>
          <p:cNvPr id="23" name="AutoShape 23"/>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资源整合与利用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https://d.book118.com/766154153104010103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2024-09-28T16:20:20.558</cp:lastPrinted>
  <dcterms:created xsi:type="dcterms:W3CDTF">2024-09-28T08:20:20Z</dcterms:created>
  <dcterms:modified xsi:type="dcterms:W3CDTF">2024-09-28T08:20:22Z</dcterms:modified>
</cp:coreProperties>
</file>