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2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7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1D5A5-F798-468A-B3F2-B554B31C9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F34E5-C0FE-4CCC-A790-1E206BA0A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A934E-9FBF-4E6D-A673-0339C90FD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2AFC0C-687D-40F0-9AD4-B6D45C8C0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68B042-69E1-4398-A1B5-DD61E71BF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B7186A-9BC8-4838-A837-9408218D0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A0B815-C3C0-4496-963E-BD736EB64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C4E25-CD09-43D0-ADFB-4CB75E8B0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2A7CD2-C663-439B-824B-66383BDE1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B9DB3-D93F-4B1D-8E80-32AF05388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FEEB6-ABA7-4263-A982-DBFAE1E68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 descr="c:\DOCUME~1\ADMINI~1\APPLIC~1\360se6\USERDA~1\Temp\120859~1.JPG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64" t="8163" r="12930"/>
          <a:stretch>
            <a:fillRect/>
          </a:stretch>
        </p:blipFill>
        <p:spPr bwMode="auto">
          <a:xfrm>
            <a:off x="1588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78819" y="2754920"/>
            <a:ext cx="5364956" cy="1380097"/>
          </a:xfrm>
          <a:blipFill dpi="0" rotWithShape="1">
            <a:blip r:embed="rId2">
              <a:alphaModFix amt="55000"/>
            </a:blip>
            <a:stretch>
              <a:fillRect b="-1000"/>
            </a:stretch>
          </a:blipFill>
        </p:spPr>
        <p:txBody>
          <a:bodyPr anchor="ctr">
            <a:normAutofit/>
          </a:bodyPr>
          <a:lstStyle>
            <a:lvl1pPr algn="ctr">
              <a:defRPr sz="3200" b="0" i="0">
                <a:ln w="14605">
                  <a:noFill/>
                </a:ln>
                <a:solidFill>
                  <a:schemeClr val="bg1"/>
                </a:solidFill>
                <a:effectLst/>
              </a:defRPr>
            </a:lvl1pPr>
          </a:lstStyle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78819" y="4449664"/>
            <a:ext cx="5364956" cy="423361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/>
              <a:t>单击此处编辑母版副标题样式</a:t>
            </a:r>
            <a:endParaRPr lang="en-US" noProof="1"/>
          </a:p>
        </p:txBody>
      </p:sp>
      <p:sp>
        <p:nvSpPr>
          <p:cNvPr id="5" name="日期占位符 3">
            <a:extLst>
              <a:ext uri="{FF2B5EF4-FFF2-40B4-BE49-F238E27FC236}">
                <a16:creationId xmlns:a16="http://schemas.microsoft.com/office/drawing/2014/main" id="{B4BC450D-8B6C-40A0-842D-811CC2193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ea typeface="黑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页脚占位符 4">
            <a:extLst>
              <a:ext uri="{FF2B5EF4-FFF2-40B4-BE49-F238E27FC236}">
                <a16:creationId xmlns:a16="http://schemas.microsoft.com/office/drawing/2014/main" id="{127104D9-2B3A-40F9-B139-04B2A419F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>
            <a:extLst>
              <a:ext uri="{FF2B5EF4-FFF2-40B4-BE49-F238E27FC236}">
                <a16:creationId xmlns:a16="http://schemas.microsoft.com/office/drawing/2014/main" id="{0CDFE093-5F36-4B65-871F-175D96BB9A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ea typeface="黑体" panose="02010609060101010101" pitchFamily="49" charset="-122"/>
              </a:defRPr>
            </a:lvl1pPr>
          </a:lstStyle>
          <a:p>
            <a:fld id="{780AA338-A44F-40BF-95C4-7B4F89A80CB3}" type="slidenum">
              <a:rPr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97972287"/>
      </p:ext>
    </p:extLst>
  </p:cSld>
  <p:clrMapOvr>
    <a:masterClrMapping/>
  </p:clrMapOvr>
  <p:transition/>
  <p:timing/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59B52EDF-C9E6-4BE2-BB70-62B34879695C}"/>
              </a:ext>
            </a:extLst>
          </p:cNvPr>
          <p:cNvSpPr/>
          <p:nvPr/>
        </p:nvSpPr>
        <p:spPr>
          <a:xfrm>
            <a:off x="0" y="371475"/>
            <a:ext cx="9144000" cy="6588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  <a:defRPr/>
            </a:pPr>
            <a:endParaRPr lang="zh-CN" altLang="en-US" sz="1350" noProof="1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680" y="399600"/>
            <a:ext cx="8082641" cy="601525"/>
          </a:xfrm>
        </p:spPr>
        <p:txBody>
          <a:bodyPr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000" b="0">
                <a:solidFill>
                  <a:schemeClr val="tx1"/>
                </a:solidFill>
              </a:defRPr>
            </a:lvl1pPr>
            <a:lvl2pPr marL="542925" indent="-271780" defTabSz="0">
              <a:tabLst>
                <a:tab pos="542925"/>
              </a:tabLst>
              <a:defRPr sz="2000" b="0">
                <a:solidFill>
                  <a:schemeClr val="tx1"/>
                </a:solidFill>
              </a:defRPr>
            </a:lvl2pPr>
          </a:lstStyle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5" name="日期占位符 3">
            <a:extLst>
              <a:ext uri="{FF2B5EF4-FFF2-40B4-BE49-F238E27FC236}">
                <a16:creationId xmlns:a16="http://schemas.microsoft.com/office/drawing/2014/main" id="{E2699A7C-B0DB-4CBE-BFFD-38DC8528A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ea typeface="黑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页脚占位符 4">
            <a:extLst>
              <a:ext uri="{FF2B5EF4-FFF2-40B4-BE49-F238E27FC236}">
                <a16:creationId xmlns:a16="http://schemas.microsoft.com/office/drawing/2014/main" id="{F17A253B-9E4F-48F6-96F0-8964A9DA85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>
            <a:extLst>
              <a:ext uri="{FF2B5EF4-FFF2-40B4-BE49-F238E27FC236}">
                <a16:creationId xmlns:a16="http://schemas.microsoft.com/office/drawing/2014/main" id="{D4F7665E-2634-45EF-9F5A-F51DE5239E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ea typeface="黑体" panose="02010609060101010101" pitchFamily="49" charset="-122"/>
              </a:defRPr>
            </a:lvl1pPr>
          </a:lstStyle>
          <a:p>
            <a:fld id="{C7C19D8F-8273-445E-B309-1CB12B94EAFD}" type="slidenum">
              <a:rPr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72233215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4" descr="c:\DOCUME~1\ADMINI~1\APPLIC~1\360se6\USERDA~1\Temp\120859~1.JPG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88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矩形 6">
            <a:extLst>
              <a:ext uri="{FF2B5EF4-FFF2-40B4-BE49-F238E27FC236}">
                <a16:creationId xmlns:a16="http://schemas.microsoft.com/office/drawing/2014/main" id="{92148D00-AEFB-4798-A3E0-C08AD195BC0D}"/>
              </a:ext>
            </a:extLst>
          </p:cNvPr>
          <p:cNvSpPr/>
          <p:nvPr/>
        </p:nvSpPr>
        <p:spPr>
          <a:xfrm>
            <a:off x="0" y="0"/>
            <a:ext cx="9145588" cy="6858000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endParaRPr lang="zh-CN" altLang="en-US" sz="1350" noProof="1"/>
          </a:p>
        </p:txBody>
      </p:sp>
      <p:sp>
        <p:nvSpPr>
          <p:cNvPr id="5" name="MH_Title">
            <a:extLst>
              <a:ext uri="{FF2B5EF4-FFF2-40B4-BE49-F238E27FC236}">
                <a16:creationId xmlns:a16="http://schemas.microsoft.com/office/drawing/2014/main" id="{F38FBF63-4138-45BC-A92D-E96CAB45D7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60750" y="2882900"/>
            <a:ext cx="4013200" cy="54292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 w="3175">
            <a:solidFill>
              <a:srgbClr val="FFFFFF">
                <a:alpha val="48000"/>
              </a:srgbClr>
            </a:solidFill>
            <a:round/>
          </a:ln>
        </p:spPr>
        <p:txBody>
          <a:bodyPr lIns="252000" tIns="0" rIns="0" bIns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  <a:defRPr/>
            </a:pPr>
            <a:endParaRPr lang="zh-CN" altLang="en-US" sz="2000">
              <a:solidFill>
                <a:srgbClr val="FFFFFF"/>
              </a:solidFill>
              <a:ea typeface="黑体" panose="02010609060101010101" pitchFamily="49" charset="-122"/>
            </a:endParaRPr>
          </a:p>
        </p:txBody>
      </p:sp>
      <p:sp>
        <p:nvSpPr>
          <p:cNvPr id="6" name="MH_Others_3">
            <a:extLst>
              <a:ext uri="{FF2B5EF4-FFF2-40B4-BE49-F238E27FC236}">
                <a16:creationId xmlns:a16="http://schemas.microsoft.com/office/drawing/2014/main" id="{606502E6-630A-435E-9A26-F1C17407A4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60750" y="3011488"/>
            <a:ext cx="280988" cy="282575"/>
          </a:xfrm>
          <a:prstGeom prst="ellipse">
            <a:avLst/>
          </a:prstGeom>
          <a:solidFill>
            <a:schemeClr val="accent1"/>
          </a:solidFill>
          <a:ln w="28575" cmpd="sng">
            <a:solidFill>
              <a:srgbClr val="FFFFFF"/>
            </a:solidFill>
            <a:round/>
          </a:ln>
        </p:spPr>
        <p:txBody>
          <a:bodyPr bIns="180000" anchor="ctr">
            <a:normAutofit fontScale="25000" lnSpcReduction="20000"/>
          </a:bodyPr>
          <a:lstStyle>
            <a:defPPr>
              <a:defRPr lang="zh-CN"/>
            </a:defPPr>
            <a:lvl1pPr algn="just" rtl="0" eaLnBrk="0" fontAlgn="base" hangingPunct="0">
              <a:lnSpc>
                <a:spcPct val="110000"/>
              </a:lnSpc>
              <a:spcBef>
                <a:spcPts val="1800"/>
              </a:spcBef>
              <a:spcAft>
                <a:spcPct val="0"/>
              </a:spcAft>
              <a:buClr>
                <a:srgbClr val="963B22"/>
              </a:buClr>
              <a:buSzPct val="60000"/>
              <a:buFont typeface="Wingdings" panose="05000000000000000000" pitchFamily="2" charset="2"/>
              <a:buChar char="m"/>
              <a:defRPr sz="2000" kern="1200">
                <a:solidFill>
                  <a:srgbClr val="AC411D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742950" indent="-285750" algn="just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Clr>
                <a:srgbClr val="F2C37D"/>
              </a:buClr>
              <a:buFont typeface="幼圆" pitchFamily="49" charset="-122"/>
              <a:buChar char=" "/>
              <a:defRPr sz="1600" kern="1200">
                <a:solidFill>
                  <a:srgbClr val="7D7D7D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Calibri"/>
                <a:ea typeface="幼圆" pitchFamily="49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har char="•"/>
              <a:defRPr kern="1200">
                <a:solidFill>
                  <a:schemeClr val="tx1"/>
                </a:solidFill>
                <a:latin typeface="Calibri"/>
                <a:ea typeface="幼圆" pitchFamily="49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har char="•"/>
              <a:defRPr kern="1200">
                <a:solidFill>
                  <a:schemeClr val="tx1"/>
                </a:solidFill>
                <a:latin typeface="Calibri"/>
                <a:ea typeface="幼圆" pitchFamily="49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/>
                <a:ea typeface="幼圆" pitchFamily="49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/>
                <a:ea typeface="幼圆" pitchFamily="49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/>
                <a:ea typeface="幼圆" pitchFamily="49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/>
                <a:ea typeface="幼圆" pitchFamily="49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 typeface="Arial" pitchFamily="34" charset="0"/>
              <a:buNone/>
              <a:defRPr/>
            </a:pPr>
            <a:endParaRPr lang="zh-CN" altLang="zh-CN" sz="7200" b="1" noProof="1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59600" y="2883600"/>
            <a:ext cx="4014000" cy="543600"/>
          </a:xfrm>
        </p:spPr>
        <p:txBody>
          <a:bodyPr lIns="252000" tIns="0" rIns="0" bIns="0" anchor="ctr">
            <a:normAutofit/>
          </a:bodyPr>
          <a:lstStyle>
            <a:lvl1pPr algn="ctr">
              <a:defRPr sz="2000">
                <a:solidFill>
                  <a:schemeClr val="bg1"/>
                </a:solidFill>
              </a:defRPr>
            </a:lvl1pPr>
          </a:lstStyle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7" name="日期占位符 2">
            <a:extLst>
              <a:ext uri="{FF2B5EF4-FFF2-40B4-BE49-F238E27FC236}">
                <a16:creationId xmlns:a16="http://schemas.microsoft.com/office/drawing/2014/main" id="{79499A4B-CB69-47CC-9039-270189356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ea typeface="黑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8" name="页脚占位符 3">
            <a:extLst>
              <a:ext uri="{FF2B5EF4-FFF2-40B4-BE49-F238E27FC236}">
                <a16:creationId xmlns:a16="http://schemas.microsoft.com/office/drawing/2014/main" id="{236F49F0-B174-450D-A8DD-1EF5FA4C16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4">
            <a:extLst>
              <a:ext uri="{FF2B5EF4-FFF2-40B4-BE49-F238E27FC236}">
                <a16:creationId xmlns:a16="http://schemas.microsoft.com/office/drawing/2014/main" id="{C8262AA0-267E-4D12-B67F-93C1F1544D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ea typeface="黑体" panose="02010609060101010101" pitchFamily="49" charset="-122"/>
              </a:defRPr>
            </a:lvl1pPr>
          </a:lstStyle>
          <a:p>
            <a:fld id="{6D122FCA-4602-488A-B926-E0794BCE5EE3}" type="slidenum">
              <a:rPr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4734988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>
            <a:extLst>
              <a:ext uri="{FF2B5EF4-FFF2-40B4-BE49-F238E27FC236}">
                <a16:creationId xmlns:a16="http://schemas.microsoft.com/office/drawing/2014/main" id="{6FCEC289-52F9-496E-A77F-D9885970ACA9}"/>
              </a:ext>
            </a:extLst>
          </p:cNvPr>
          <p:cNvSpPr/>
          <p:nvPr/>
        </p:nvSpPr>
        <p:spPr>
          <a:xfrm>
            <a:off x="0" y="371475"/>
            <a:ext cx="9144000" cy="6588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  <a:defRPr/>
            </a:pPr>
            <a:endParaRPr lang="zh-CN" altLang="en-US" sz="1350" noProof="1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680" y="400050"/>
            <a:ext cx="8082641" cy="601525"/>
          </a:xfrm>
        </p:spPr>
        <p:txBody>
          <a:bodyPr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0680" y="1326091"/>
            <a:ext cx="3886200" cy="4786842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tx1"/>
                </a:solidFill>
              </a:defRPr>
            </a:lvl1pPr>
            <a:lvl2pPr>
              <a:defRPr sz="20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</a:lstStyle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7121" y="1326091"/>
            <a:ext cx="3886200" cy="4786842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tx1"/>
                </a:solidFill>
              </a:defRPr>
            </a:lvl1pPr>
            <a:lvl2pPr>
              <a:defRPr sz="20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</a:lstStyle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6" name="日期占位符 4">
            <a:extLst>
              <a:ext uri="{FF2B5EF4-FFF2-40B4-BE49-F238E27FC236}">
                <a16:creationId xmlns:a16="http://schemas.microsoft.com/office/drawing/2014/main" id="{E7CEF8B9-1FEC-4B62-9068-B355F15DDB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ea typeface="黑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页脚占位符 5">
            <a:extLst>
              <a:ext uri="{FF2B5EF4-FFF2-40B4-BE49-F238E27FC236}">
                <a16:creationId xmlns:a16="http://schemas.microsoft.com/office/drawing/2014/main" id="{9E81CBBA-CE74-40BF-9F72-FD6F1831D9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8" name="灯片编号占位符 6">
            <a:extLst>
              <a:ext uri="{FF2B5EF4-FFF2-40B4-BE49-F238E27FC236}">
                <a16:creationId xmlns:a16="http://schemas.microsoft.com/office/drawing/2014/main" id="{37D304F4-1309-47F2-AD74-A83C3B374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ea typeface="黑体" panose="02010609060101010101" pitchFamily="49" charset="-122"/>
              </a:defRPr>
            </a:lvl1pPr>
          </a:lstStyle>
          <a:p>
            <a:fld id="{76015125-4A83-4ED0-8D81-709DC848552F}" type="slidenum">
              <a:rPr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3773119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9">
            <a:extLst>
              <a:ext uri="{FF2B5EF4-FFF2-40B4-BE49-F238E27FC236}">
                <a16:creationId xmlns:a16="http://schemas.microsoft.com/office/drawing/2014/main" id="{8DBDA60E-B44A-4AF5-8AF5-C7634BD5A8FC}"/>
              </a:ext>
            </a:extLst>
          </p:cNvPr>
          <p:cNvSpPr/>
          <p:nvPr/>
        </p:nvSpPr>
        <p:spPr>
          <a:xfrm>
            <a:off x="0" y="371475"/>
            <a:ext cx="9144000" cy="6588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  <a:defRPr/>
            </a:pPr>
            <a:endParaRPr lang="zh-CN" altLang="en-US" sz="1350" noProof="1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1034321"/>
            <a:ext cx="7886700" cy="656370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>
            <a:normAutofit/>
          </a:bodyPr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  <a:endParaRPr lang="en-US" noProof="1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1" y="1681163"/>
            <a:ext cx="3887391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1" y="2505075"/>
            <a:ext cx="3887391" cy="3684588"/>
          </a:xfrm>
        </p:spPr>
        <p:txBody>
          <a:bodyPr>
            <a:normAutofit/>
          </a:bodyPr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  <a:endParaRPr lang="en-US" noProof="1"/>
          </a:p>
        </p:txBody>
      </p:sp>
      <p:sp>
        <p:nvSpPr>
          <p:cNvPr id="8" name="日期占位符 6">
            <a:extLst>
              <a:ext uri="{FF2B5EF4-FFF2-40B4-BE49-F238E27FC236}">
                <a16:creationId xmlns:a16="http://schemas.microsoft.com/office/drawing/2014/main" id="{7090093D-765A-4546-8FB4-01BAFB56B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ea typeface="黑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页脚占位符 7">
            <a:extLst>
              <a:ext uri="{FF2B5EF4-FFF2-40B4-BE49-F238E27FC236}">
                <a16:creationId xmlns:a16="http://schemas.microsoft.com/office/drawing/2014/main" id="{01F8A4B8-C569-47E1-8AAB-D96E6D816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10" name="灯片编号占位符 8">
            <a:extLst>
              <a:ext uri="{FF2B5EF4-FFF2-40B4-BE49-F238E27FC236}">
                <a16:creationId xmlns:a16="http://schemas.microsoft.com/office/drawing/2014/main" id="{E43D7A7F-E40D-4905-BF03-B77971C2C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ea typeface="黑体" panose="02010609060101010101" pitchFamily="49" charset="-122"/>
              </a:defRPr>
            </a:lvl1pPr>
          </a:lstStyle>
          <a:p>
            <a:fld id="{69125992-0987-43C3-A3E3-D80522E9CFC5}" type="slidenum">
              <a:rPr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89203215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5"/>
          <p:cNvGrpSpPr/>
          <p:nvPr/>
        </p:nvGrpSpPr>
        <p:grpSpPr>
          <a:xfrm>
            <a:off x="0" y="0"/>
            <a:ext cx="9145588" cy="6858000"/>
            <a:chExt cx="9145191" cy="6858000"/>
          </a:xfrm>
        </p:grpSpPr>
        <p:pic>
          <p:nvPicPr>
            <p:cNvPr id="4" name="Picture 4" descr="c:\DOCUME~1\ADMINI~1\APPLIC~1\360se6\USERDA~1\Temp\120859~1.JPG"/>
            <p:cNvPicPr>
              <a:picLocks noChangeAspect="1" noChangeArrowheads="1"/>
            </p:cNvPicPr>
            <p:nvPr/>
          </p:nvPicPr>
          <p:blipFill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191" y="0"/>
              <a:ext cx="9144000" cy="685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47CB20CE-758E-47C8-9EDB-0455927B0987}"/>
                </a:ext>
              </a:extLst>
            </p:cNvPr>
            <p:cNvSpPr/>
            <p:nvPr/>
          </p:nvSpPr>
          <p:spPr>
            <a:xfrm>
              <a:off x="0" y="0"/>
              <a:ext cx="9145191" cy="6858000"/>
            </a:xfrm>
            <a:prstGeom prst="rect">
              <a:avLst/>
            </a:prstGeom>
            <a:solidFill>
              <a:srgbClr val="FFFFFF">
                <a:alpha val="8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norm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/>
              </a:pPr>
              <a:endParaRPr lang="zh-CN" altLang="en-US" sz="1350" noProof="1"/>
            </a:p>
          </p:txBody>
        </p:sp>
      </p:grpSp>
      <p:sp>
        <p:nvSpPr>
          <p:cNvPr id="6" name="空心弧 2">
            <a:extLst>
              <a:ext uri="{FF2B5EF4-FFF2-40B4-BE49-F238E27FC236}">
                <a16:creationId xmlns:a16="http://schemas.microsoft.com/office/drawing/2014/main" id="{D2518081-6C6A-4713-A457-E04242698403}"/>
              </a:ext>
            </a:extLst>
          </p:cNvPr>
          <p:cNvSpPr>
            <a:spLocks noChangeArrowheads="1"/>
          </p:cNvSpPr>
          <p:nvPr/>
        </p:nvSpPr>
        <p:spPr bwMode="auto">
          <a:xfrm rot="7086271">
            <a:off x="5027613" y="2576513"/>
            <a:ext cx="1482725" cy="1482725"/>
          </a:xfrm>
          <a:custGeom>
            <a:gdLst>
              <a:gd name="T0" fmla="*/ 719254 w 1482725"/>
              <a:gd name="T1" fmla="*/ 1482395 h 1482725"/>
              <a:gd name="T2" fmla="*/ 18905 w 1482725"/>
              <a:gd name="T3" fmla="*/ 907716 h 1482725"/>
              <a:gd name="T4" fmla="*/ 397400 w 1482725"/>
              <a:gd name="T5" fmla="*/ 84620 h 1482725"/>
              <a:gd name="T6" fmla="*/ 1289534 w 1482725"/>
              <a:gd name="T7" fmla="*/ 242235 h 1482725"/>
              <a:gd name="T8" fmla="*/ 1363085 w 1482725"/>
              <a:gd name="T9" fmla="*/ 1145194 h 1482725"/>
              <a:gd name="T10" fmla="*/ 1349991 w 1482725"/>
              <a:gd name="T11" fmla="*/ 1136690 h 1482725"/>
              <a:gd name="T12" fmla="*/ 1277989 w 1482725"/>
              <a:gd name="T13" fmla="*/ 252748 h 1482725"/>
              <a:gd name="T14" fmla="*/ 404645 w 1482725"/>
              <a:gd name="T15" fmla="*/ 98453 h 1482725"/>
              <a:gd name="T16" fmla="*/ 34121 w 1482725"/>
              <a:gd name="T17" fmla="*/ 904213 h 1482725"/>
              <a:gd name="T18" fmla="*/ 719720 w 1482725"/>
              <a:gd name="T19" fmla="*/ 1466788 h 1482725"/>
              <a:gd name="T20" fmla="*/ 719254 w 1482725"/>
              <a:gd name="T21" fmla="*/ 1482395 h 14827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1482725" h="1482725">
                <a:moveTo>
                  <a:pt x="719254" y="1482395"/>
                </a:moveTo>
                <a:cubicBezTo>
                  <a:pt x="382299" y="1472342"/>
                  <a:pt x="94548" y="1236225"/>
                  <a:pt x="18905" y="907716"/>
                </a:cubicBezTo>
                <a:cubicBezTo>
                  <a:pt x="-56738" y="579208"/>
                  <a:pt x="98774" y="241023"/>
                  <a:pt x="397400" y="84620"/>
                </a:cubicBezTo>
                <a:cubicBezTo>
                  <a:pt x="696026" y="-71783"/>
                  <a:pt x="1062576" y="-7024"/>
                  <a:pt x="1289534" y="242235"/>
                </a:cubicBezTo>
                <a:cubicBezTo>
                  <a:pt x="1516492" y="491494"/>
                  <a:pt x="1546711" y="862491"/>
                  <a:pt x="1363085" y="1145194"/>
                </a:cubicBezTo>
                <a:lnTo>
                  <a:pt x="1349991" y="1136690"/>
                </a:lnTo>
                <a:cubicBezTo>
                  <a:pt x="1529750" y="859941"/>
                  <a:pt x="1500167" y="496757"/>
                  <a:pt x="1277989" y="252748"/>
                </a:cubicBezTo>
                <a:cubicBezTo>
                  <a:pt x="1055811" y="8739"/>
                  <a:pt x="696982" y="-54656"/>
                  <a:pt x="404645" y="98453"/>
                </a:cubicBezTo>
                <a:cubicBezTo>
                  <a:pt x="112308" y="251562"/>
                  <a:pt x="-39929" y="582624"/>
                  <a:pt x="34121" y="904213"/>
                </a:cubicBezTo>
                <a:cubicBezTo>
                  <a:pt x="108171" y="1225803"/>
                  <a:pt x="389862" y="1456947"/>
                  <a:pt x="719720" y="1466788"/>
                </a:cubicBezTo>
                <a:cubicBezTo>
                  <a:pt x="719565" y="1471990"/>
                  <a:pt x="719409" y="1477193"/>
                  <a:pt x="719254" y="1482395"/>
                </a:cubicBezTo>
                <a:close/>
              </a:path>
            </a:pathLst>
          </a:custGeom>
          <a:solidFill>
            <a:schemeClr val="accent1"/>
          </a:solidFill>
          <a:ln w="3175">
            <a:solidFill>
              <a:schemeClr val="accent1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  <a:defRPr/>
            </a:pP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780269" y="2916195"/>
            <a:ext cx="3334781" cy="877329"/>
          </a:xfrm>
        </p:spPr>
        <p:txBody>
          <a:bodyPr>
            <a:normAutofit/>
          </a:bodyPr>
          <a:lstStyle>
            <a:lvl1pPr algn="ctr">
              <a:defRPr sz="54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7" name="日期占位符 2">
            <a:extLst>
              <a:ext uri="{FF2B5EF4-FFF2-40B4-BE49-F238E27FC236}">
                <a16:creationId xmlns:a16="http://schemas.microsoft.com/office/drawing/2014/main" id="{B4DFB90E-438A-4274-A50B-9F4CCCB015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ea typeface="黑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8" name="页脚占位符 3">
            <a:extLst>
              <a:ext uri="{FF2B5EF4-FFF2-40B4-BE49-F238E27FC236}">
                <a16:creationId xmlns:a16="http://schemas.microsoft.com/office/drawing/2014/main" id="{0EB493CD-6DF8-4BBA-A6D9-846A575B18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4">
            <a:extLst>
              <a:ext uri="{FF2B5EF4-FFF2-40B4-BE49-F238E27FC236}">
                <a16:creationId xmlns:a16="http://schemas.microsoft.com/office/drawing/2014/main" id="{9AF1CE68-91A3-4469-B0CD-B9CE73BAC6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ea typeface="黑体" panose="02010609060101010101" pitchFamily="49" charset="-122"/>
              </a:defRPr>
            </a:lvl1pPr>
          </a:lstStyle>
          <a:p>
            <a:fld id="{654D3FDE-700D-405A-998F-41CD92E08D14}" type="slidenum">
              <a:rPr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84277280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2"/>
          <p:cNvGrpSpPr/>
          <p:nvPr/>
        </p:nvGrpSpPr>
        <p:grpSpPr>
          <a:xfrm>
            <a:off x="0" y="0"/>
            <a:ext cx="9145588" cy="6858000"/>
            <a:chExt cx="9145191" cy="6858000"/>
          </a:xfrm>
        </p:grpSpPr>
        <p:pic>
          <p:nvPicPr>
            <p:cNvPr id="3" name="Picture 4" descr="c:\DOCUME~1\ADMINI~1\APPLIC~1\360se6\USERDA~1\Temp\120859~1.JPG"/>
            <p:cNvPicPr>
              <a:picLocks noChangeAspect="1" noChangeArrowheads="1"/>
            </p:cNvPicPr>
            <p:nvPr/>
          </p:nvPicPr>
          <p:blipFill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191" y="0"/>
              <a:ext cx="9144000" cy="685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" name="矩形 6">
              <a:extLst>
                <a:ext uri="{FF2B5EF4-FFF2-40B4-BE49-F238E27FC236}">
                  <a16:creationId xmlns:a16="http://schemas.microsoft.com/office/drawing/2014/main" id="{DAB7A403-2D40-4571-91AB-EEAC3CB09178}"/>
                </a:ext>
              </a:extLst>
            </p:cNvPr>
            <p:cNvSpPr/>
            <p:nvPr/>
          </p:nvSpPr>
          <p:spPr>
            <a:xfrm>
              <a:off x="0" y="0"/>
              <a:ext cx="9145191" cy="6858000"/>
            </a:xfrm>
            <a:prstGeom prst="rect">
              <a:avLst/>
            </a:prstGeom>
            <a:solidFill>
              <a:srgbClr val="FFFFFF">
                <a:alpha val="8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/>
              </a:pPr>
              <a:endParaRPr lang="zh-CN" altLang="en-US" sz="1350" noProof="1"/>
            </a:p>
          </p:txBody>
        </p:sp>
      </p:grpSp>
      <p:sp>
        <p:nvSpPr>
          <p:cNvPr id="5" name="日期占位符 1">
            <a:extLst>
              <a:ext uri="{FF2B5EF4-FFF2-40B4-BE49-F238E27FC236}">
                <a16:creationId xmlns:a16="http://schemas.microsoft.com/office/drawing/2014/main" id="{86CBB07D-B919-48D9-B007-01A5996AFE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ea typeface="黑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页脚占位符 2">
            <a:extLst>
              <a:ext uri="{FF2B5EF4-FFF2-40B4-BE49-F238E27FC236}">
                <a16:creationId xmlns:a16="http://schemas.microsoft.com/office/drawing/2014/main" id="{D79DC222-D750-4FD5-AE15-3058E01D3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3">
            <a:extLst>
              <a:ext uri="{FF2B5EF4-FFF2-40B4-BE49-F238E27FC236}">
                <a16:creationId xmlns:a16="http://schemas.microsoft.com/office/drawing/2014/main" id="{90061D42-40EB-4953-B906-26320DC77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ea typeface="黑体" panose="02010609060101010101" pitchFamily="49" charset="-122"/>
              </a:defRPr>
            </a:lvl1pPr>
          </a:lstStyle>
          <a:p>
            <a:fld id="{527EC3D0-0BFA-4E3F-98A2-5D42739358F0}" type="slidenum">
              <a:rPr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35709410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7"/>
          <p:cNvGrpSpPr/>
          <p:nvPr/>
        </p:nvGrpSpPr>
        <p:grpSpPr>
          <a:xfrm>
            <a:off x="0" y="0"/>
            <a:ext cx="9145588" cy="6858000"/>
            <a:chExt cx="9145191" cy="6858000"/>
          </a:xfrm>
        </p:grpSpPr>
        <p:pic>
          <p:nvPicPr>
            <p:cNvPr id="6" name="Picture 4" descr="c:\DOCUME~1\ADMINI~1\APPLIC~1\360se6\USERDA~1\Temp\120859~1.JPG"/>
            <p:cNvPicPr>
              <a:picLocks noChangeAspect="1" noChangeArrowheads="1"/>
            </p:cNvPicPr>
            <p:nvPr/>
          </p:nvPicPr>
          <p:blipFill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191" y="0"/>
              <a:ext cx="9144000" cy="685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矩形 6">
              <a:extLst>
                <a:ext uri="{FF2B5EF4-FFF2-40B4-BE49-F238E27FC236}">
                  <a16:creationId xmlns:a16="http://schemas.microsoft.com/office/drawing/2014/main" id="{D53AA243-5063-44F7-802E-B061690B472B}"/>
                </a:ext>
              </a:extLst>
            </p:cNvPr>
            <p:cNvSpPr/>
            <p:nvPr/>
          </p:nvSpPr>
          <p:spPr>
            <a:xfrm>
              <a:off x="0" y="0"/>
              <a:ext cx="9145191" cy="6858000"/>
            </a:xfrm>
            <a:prstGeom prst="rect">
              <a:avLst/>
            </a:prstGeom>
            <a:solidFill>
              <a:srgbClr val="FFFFFF">
                <a:alpha val="8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norm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/>
              </a:pPr>
              <a:endParaRPr lang="zh-CN" altLang="en-US" sz="1350" noProof="1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3600" y="1317600"/>
            <a:ext cx="2703600" cy="2840400"/>
          </a:xfrm>
          <a:solidFill>
            <a:srgbClr val="E37621">
              <a:alpha val="65098"/>
            </a:srgbClr>
          </a:solidFill>
        </p:spPr>
        <p:txBody>
          <a:bodyPr anchor="ctr">
            <a:normAutofit/>
          </a:bodyPr>
          <a:lstStyle>
            <a:lvl1pPr algn="ctr">
              <a:defRPr sz="2800" b="1">
                <a:solidFill>
                  <a:schemeClr val="bg1"/>
                </a:solidFill>
              </a:defRPr>
            </a:lvl1pPr>
          </a:lstStyle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337200" y="802800"/>
            <a:ext cx="5313600" cy="3862800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zh-CN" altLang="en-US" noProof="1"/>
              <a:t>单击图标添加图片</a:t>
            </a:r>
            <a:endParaRPr lang="en-US" noProof="1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3600" y="4899600"/>
            <a:ext cx="8020800" cy="1346400"/>
          </a:xfrm>
        </p:spPr>
        <p:txBody>
          <a:bodyPr>
            <a:normAutofit/>
          </a:bodyPr>
          <a:lstStyle>
            <a:lvl1pPr marL="0" indent="0">
              <a:lnSpc>
                <a:spcPct val="140000"/>
              </a:lnSpc>
              <a:spcBef>
                <a:spcPts val="1080"/>
              </a:spcBef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8" name="日期占位符 4">
            <a:extLst>
              <a:ext uri="{FF2B5EF4-FFF2-40B4-BE49-F238E27FC236}">
                <a16:creationId xmlns:a16="http://schemas.microsoft.com/office/drawing/2014/main" id="{9B3A0C78-FEC0-4F19-9247-96415DEF10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ea typeface="黑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页脚占位符 5">
            <a:extLst>
              <a:ext uri="{FF2B5EF4-FFF2-40B4-BE49-F238E27FC236}">
                <a16:creationId xmlns:a16="http://schemas.microsoft.com/office/drawing/2014/main" id="{BF1DA59F-8867-43EC-9E5E-7091CE285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10" name="灯片编号占位符 6">
            <a:extLst>
              <a:ext uri="{FF2B5EF4-FFF2-40B4-BE49-F238E27FC236}">
                <a16:creationId xmlns:a16="http://schemas.microsoft.com/office/drawing/2014/main" id="{F5C03255-4A40-4D71-A8F2-2A6AD10F62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ea typeface="黑体" panose="02010609060101010101" pitchFamily="49" charset="-122"/>
              </a:defRPr>
            </a:lvl1pPr>
          </a:lstStyle>
          <a:p>
            <a:fld id="{6D5F628A-C8E4-4EA4-BCC3-6C64E624B3A2}" type="slidenum">
              <a:rPr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45040511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6"/>
          <p:cNvGrpSpPr/>
          <p:nvPr/>
        </p:nvGrpSpPr>
        <p:grpSpPr>
          <a:xfrm>
            <a:off x="0" y="0"/>
            <a:ext cx="9145588" cy="6858000"/>
            <a:chExt cx="9145191" cy="6858000"/>
          </a:xfrm>
        </p:grpSpPr>
        <p:pic>
          <p:nvPicPr>
            <p:cNvPr id="5" name="Picture 4" descr="c:\DOCUME~1\ADMINI~1\APPLIC~1\360se6\USERDA~1\Temp\120859~1.JPG"/>
            <p:cNvPicPr>
              <a:picLocks noChangeAspect="1" noChangeArrowheads="1"/>
            </p:cNvPicPr>
            <p:nvPr/>
          </p:nvPicPr>
          <p:blipFill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191" y="0"/>
              <a:ext cx="9144000" cy="685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矩形 6">
              <a:extLst>
                <a:ext uri="{FF2B5EF4-FFF2-40B4-BE49-F238E27FC236}">
                  <a16:creationId xmlns:a16="http://schemas.microsoft.com/office/drawing/2014/main" id="{48B7A970-AEF2-4D1A-AA19-6920C8D1DEB0}"/>
                </a:ext>
              </a:extLst>
            </p:cNvPr>
            <p:cNvSpPr/>
            <p:nvPr/>
          </p:nvSpPr>
          <p:spPr>
            <a:xfrm>
              <a:off x="0" y="0"/>
              <a:ext cx="9145191" cy="6858000"/>
            </a:xfrm>
            <a:prstGeom prst="rect">
              <a:avLst/>
            </a:prstGeom>
            <a:solidFill>
              <a:srgbClr val="FFFFFF">
                <a:alpha val="8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norm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/>
              </a:pPr>
              <a:endParaRPr lang="zh-CN" altLang="en-US" sz="1350" noProof="1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569626"/>
            <a:ext cx="1971675" cy="5607337"/>
          </a:xfrm>
        </p:spPr>
        <p:txBody>
          <a:bodyPr vert="eaVert"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1" y="569626"/>
            <a:ext cx="5800725" cy="5607337"/>
          </a:xfrm>
        </p:spPr>
        <p:txBody>
          <a:bodyPr vert="eaVert">
            <a:normAutofit/>
          </a:bodyPr>
          <a:lstStyle/>
          <a:p>
            <a:pPr lvl="0"/>
            <a:r>
              <a:rPr lang="zh-CN" altLang="zh-CN" noProof="1"/>
              <a:t>单击此处编辑母版文本样式</a:t>
            </a:r>
          </a:p>
          <a:p>
            <a:pPr lvl="1"/>
            <a:r>
              <a:rPr lang="zh-CN" altLang="zh-CN" noProof="1"/>
              <a:t>第二级</a:t>
            </a:r>
          </a:p>
          <a:p>
            <a:pPr lvl="2"/>
            <a:r>
              <a:rPr lang="zh-CN" altLang="zh-CN" noProof="1"/>
              <a:t>第三级</a:t>
            </a:r>
          </a:p>
          <a:p>
            <a:pPr lvl="3"/>
            <a:r>
              <a:rPr lang="zh-CN" altLang="zh-CN" noProof="1"/>
              <a:t>第四级</a:t>
            </a:r>
          </a:p>
          <a:p>
            <a:pPr lvl="4"/>
            <a:r>
              <a:rPr lang="zh-CN" altLang="zh-CN" noProof="1"/>
              <a:t>第五级</a:t>
            </a:r>
          </a:p>
        </p:txBody>
      </p:sp>
      <p:sp>
        <p:nvSpPr>
          <p:cNvPr id="7" name="日期占位符 3">
            <a:extLst>
              <a:ext uri="{FF2B5EF4-FFF2-40B4-BE49-F238E27FC236}">
                <a16:creationId xmlns:a16="http://schemas.microsoft.com/office/drawing/2014/main" id="{2A4BCE0B-069E-4CD3-9B33-C099F2694A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ea typeface="黑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8" name="页脚占位符 4">
            <a:extLst>
              <a:ext uri="{FF2B5EF4-FFF2-40B4-BE49-F238E27FC236}">
                <a16:creationId xmlns:a16="http://schemas.microsoft.com/office/drawing/2014/main" id="{CDC5A4AE-461F-47A9-AA53-919F92BE86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5">
            <a:extLst>
              <a:ext uri="{FF2B5EF4-FFF2-40B4-BE49-F238E27FC236}">
                <a16:creationId xmlns:a16="http://schemas.microsoft.com/office/drawing/2014/main" id="{A25DF388-A66F-4A6B-9AF3-2F8A61A788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ea typeface="黑体" panose="02010609060101010101" pitchFamily="49" charset="-122"/>
              </a:defRPr>
            </a:lvl1pPr>
          </a:lstStyle>
          <a:p>
            <a:fld id="{D0F326AC-16CC-433D-AE02-BCCC775E262F}" type="slidenum">
              <a:rPr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70703477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28200" y="840259"/>
            <a:ext cx="7887600" cy="537881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0F2E6-D85E-4290-92F1-D58EE1D2D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ea typeface="黑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B94434-4B3D-4707-97C0-D9155F17F9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3DEDE4-9143-47AD-A659-2F811B25C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ea typeface="黑体" panose="02010609060101010101" pitchFamily="49" charset="-122"/>
              </a:defRPr>
            </a:lvl1pPr>
          </a:lstStyle>
          <a:p>
            <a:fld id="{F5A0A11E-1098-4D7D-A8B6-05746A96DDF4}" type="slidenum">
              <a:rPr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73502971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../media/image1.jpeg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4" descr="c:\DOCUME~1\ADMINI~1\APPLIC~1\360se6\USERDA~1\Temp\120859~1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75" r="11589"/>
          <a:stretch>
            <a:fillRect/>
          </a:stretch>
        </p:blipFill>
        <p:spPr bwMode="auto">
          <a:xfrm>
            <a:off x="1588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矩形 6">
            <a:extLst>
              <a:ext uri="{FF2B5EF4-FFF2-40B4-BE49-F238E27FC236}">
                <a16:creationId xmlns:a16="http://schemas.microsoft.com/office/drawing/2014/main" id="{5DBE150D-A711-47B4-858E-0CE4375E78DF}"/>
              </a:ext>
            </a:extLst>
          </p:cNvPr>
          <p:cNvSpPr/>
          <p:nvPr/>
        </p:nvSpPr>
        <p:spPr>
          <a:xfrm>
            <a:off x="0" y="714375"/>
            <a:ext cx="9145588" cy="5848350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endParaRPr lang="zh-CN" altLang="en-US" sz="1350" noProof="1"/>
          </a:p>
        </p:txBody>
      </p:sp>
      <p:sp>
        <p:nvSpPr>
          <p:cNvPr id="1028" name="Text Placeholder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566738" y="1603375"/>
            <a:ext cx="8008937" cy="461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/>
              <a:t>单击此处编辑母版文本样式</a:t>
            </a:r>
          </a:p>
          <a:p>
            <a:pPr lvl="1"/>
            <a:r>
              <a:rPr lang="zh-CN" altLang="zh-CN" smtClean="0"/>
              <a:t>第二级</a:t>
            </a:r>
          </a:p>
          <a:p>
            <a:pPr lvl="2"/>
            <a:r>
              <a:rPr lang="zh-CN" altLang="zh-CN" smtClean="0"/>
              <a:t>第三级</a:t>
            </a:r>
          </a:p>
          <a:p>
            <a:pPr lvl="3"/>
            <a:r>
              <a:rPr lang="zh-CN" altLang="zh-CN" smtClean="0"/>
              <a:t>第四级</a:t>
            </a:r>
          </a:p>
          <a:p>
            <a:pPr lvl="4"/>
            <a:r>
              <a:rPr lang="zh-CN" altLang="zh-CN" smtClean="0"/>
              <a:t>第五级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8F61FC-0C18-46C5-95A9-00CB504540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605588"/>
            <a:ext cx="2057400" cy="1587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l" rtl="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900" kern="1200" noProof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  <a:cs typeface="+mn-ea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A0B2C2E9-11F9-4001-A319-1E9FB8C41242}" type="datetimeFigureOut">
              <a:rPr lang="zh-CN" altLang="en-US"/>
              <a:pPr>
                <a:defRPr/>
              </a:pPr>
              <a:t>2024/3/3</a:t>
            </a:fld>
            <a:endParaRPr lang="zh-CN" altLang="en-US"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6F57F0-3F2F-4E76-969F-14CED0AEC7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605588"/>
            <a:ext cx="3086100" cy="1587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900" kern="1200" noProof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6D0231-F5E5-4226-964C-50EED4AB9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605588"/>
            <a:ext cx="2057400" cy="1587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900" kern="1200" noProof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  <a:cs typeface="+mn-ea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D69BA112-C635-41D6-8635-15D37AF91C2E}" type="slidenum">
              <a:rPr lang="zh-CN" altLang="en-US"/>
              <a:pPr>
                <a:defRPr/>
              </a:pPr>
              <a:t>0</a:t>
            </a:fld>
            <a:endParaRPr lang="zh-CN" altLang="en-US">
              <a:cs typeface="+mn-cs"/>
            </a:endParaRPr>
          </a:p>
        </p:txBody>
      </p:sp>
      <p:sp>
        <p:nvSpPr>
          <p:cNvPr id="1032" name="Title Placeholder 1"/>
          <p:cNvSpPr>
            <a:spLocks noGrp="1" noChangeArrowheads="1"/>
          </p:cNvSpPr>
          <p:nvPr>
            <p:ph type="title" idx="5"/>
          </p:nvPr>
        </p:nvSpPr>
        <p:spPr bwMode="auto">
          <a:xfrm>
            <a:off x="530225" y="819150"/>
            <a:ext cx="8083550" cy="60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alt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20" r:id="rId2"/>
    <p:sldLayoutId id="2147483921" r:id="rId3"/>
    <p:sldLayoutId id="2147483922" r:id="rId4"/>
    <p:sldLayoutId id="2147483923" r:id="rId5"/>
    <p:sldLayoutId id="2147483924" r:id="rId6"/>
    <p:sldLayoutId id="2147483925" r:id="rId7"/>
    <p:sldLayoutId id="2147483926" r:id="rId8"/>
    <p:sldLayoutId id="2147483927" r:id="rId9"/>
    <p:sldLayoutId id="2147483928" r:id="rId10"/>
  </p:sldLayoutIdLst>
  <p:transition/>
  <p:timing/>
  <p:hf hdr="0" ftr="0" dt="0"/>
  <p:txStyles>
    <p:titleStyle>
      <a:lvl1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>
          <a:solidFill>
            <a:schemeClr val="accent1"/>
          </a:solidFill>
          <a:latin typeface="Arial" pitchFamily="34" charset="0"/>
          <a:ea typeface="黑体" panose="02010609060101010101" pitchFamily="49" charset="-122"/>
        </a:defRPr>
      </a:lvl2pPr>
      <a:lvl3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>
          <a:solidFill>
            <a:schemeClr val="accent1"/>
          </a:solidFill>
          <a:latin typeface="Arial" pitchFamily="34" charset="0"/>
          <a:ea typeface="黑体" panose="02010609060101010101" pitchFamily="49" charset="-122"/>
        </a:defRPr>
      </a:lvl3pPr>
      <a:lvl4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>
          <a:solidFill>
            <a:schemeClr val="accent1"/>
          </a:solidFill>
          <a:latin typeface="Arial" pitchFamily="34" charset="0"/>
          <a:ea typeface="黑体" panose="02010609060101010101" pitchFamily="49" charset="-122"/>
        </a:defRPr>
      </a:lvl4pPr>
      <a:lvl5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>
          <a:solidFill>
            <a:schemeClr val="accent1"/>
          </a:solidFill>
          <a:latin typeface="Arial" pitchFamily="34" charset="0"/>
          <a:ea typeface="黑体" panose="02010609060101010101" pitchFamily="49" charset="-122"/>
        </a:defRPr>
      </a:lvl5pPr>
      <a:lvl6pPr marL="4572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2800">
          <a:solidFill>
            <a:schemeClr val="accent1"/>
          </a:solidFill>
          <a:latin typeface="Arial" pitchFamily="34" charset="0"/>
          <a:ea typeface="黑体" panose="02010609060101010101" pitchFamily="49" charset="-122"/>
        </a:defRPr>
      </a:lvl6pPr>
      <a:lvl7pPr marL="9144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2800">
          <a:solidFill>
            <a:schemeClr val="accent1"/>
          </a:solidFill>
          <a:latin typeface="Arial" pitchFamily="34" charset="0"/>
          <a:ea typeface="黑体" panose="02010609060101010101" pitchFamily="49" charset="-122"/>
        </a:defRPr>
      </a:lvl7pPr>
      <a:lvl8pPr marL="13716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2800">
          <a:solidFill>
            <a:schemeClr val="accent1"/>
          </a:solidFill>
          <a:latin typeface="Arial" pitchFamily="34" charset="0"/>
          <a:ea typeface="黑体" panose="02010609060101010101" pitchFamily="49" charset="-122"/>
        </a:defRPr>
      </a:lvl8pPr>
      <a:lvl9pPr marL="18288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2800">
          <a:solidFill>
            <a:schemeClr val="accent1"/>
          </a:solidFill>
          <a:latin typeface="Arial" pitchFamily="34" charset="0"/>
          <a:ea typeface="黑体" panose="02010609060101010101" pitchFamily="49" charset="-122"/>
        </a:defRPr>
      </a:lvl9pPr>
    </p:titleStyle>
    <p:bodyStyle>
      <a:lvl1pPr marL="268288" indent="-268288" algn="l" defTabSz="685800" rtl="0" eaLnBrk="0" fontAlgn="base" hangingPunct="0">
        <a:spcBef>
          <a:spcPts val="1350"/>
        </a:spcBef>
        <a:spcAft>
          <a:spcPct val="0"/>
        </a:spcAft>
        <a:buClr>
          <a:schemeClr val="accent1"/>
        </a:buClr>
        <a:buSzPct val="70000"/>
        <a:buFont typeface="Wingdings 2" panose="05020102010507070707" pitchFamily="18" charset="2"/>
        <a:buChar char="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42925" indent="-185738" algn="l" defTabSz="685800" rtl="0" eaLnBrk="0" fontAlgn="base" hangingPunct="0">
        <a:spcBef>
          <a:spcPts val="600"/>
        </a:spcBef>
        <a:spcAft>
          <a:spcPct val="0"/>
        </a:spcAft>
        <a:buFont typeface="Arial" pitchFamily="34" charset="0"/>
        <a:buChar char="•"/>
        <a:tabLst>
          <a:tab pos="630238"/>
        </a:tabLst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tabLst>
          <a:tab pos="630238"/>
        </a:tabLst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tabLst>
          <a:tab pos="630238"/>
        </a:tabLst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tabLst>
          <a:tab pos="630238"/>
        </a:tabLst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.xml" /><Relationship Id="rId11" Type="http://schemas.openxmlformats.org/officeDocument/2006/relationships/tags" Target="../tags/tag13.xml" /><Relationship Id="rId12" Type="http://schemas.openxmlformats.org/officeDocument/2006/relationships/tags" Target="../tags/tag14.xml" /><Relationship Id="rId13" Type="http://schemas.openxmlformats.org/officeDocument/2006/relationships/tags" Target="../tags/tag15.xml" /><Relationship Id="rId2" Type="http://schemas.openxmlformats.org/officeDocument/2006/relationships/tags" Target="../tags/tag4.xml" /><Relationship Id="rId3" Type="http://schemas.openxmlformats.org/officeDocument/2006/relationships/tags" Target="../tags/tag5.xml" /><Relationship Id="rId4" Type="http://schemas.openxmlformats.org/officeDocument/2006/relationships/tags" Target="../tags/tag6.xml" /><Relationship Id="rId5" Type="http://schemas.openxmlformats.org/officeDocument/2006/relationships/tags" Target="../tags/tag7.xml" /><Relationship Id="rId6" Type="http://schemas.openxmlformats.org/officeDocument/2006/relationships/tags" Target="../tags/tag8.xml" /><Relationship Id="rId7" Type="http://schemas.openxmlformats.org/officeDocument/2006/relationships/tags" Target="../tags/tag9.xml" /><Relationship Id="rId8" Type="http://schemas.openxmlformats.org/officeDocument/2006/relationships/tags" Target="../tags/tag10.xml" /><Relationship Id="rId9" Type="http://schemas.openxmlformats.org/officeDocument/2006/relationships/tags" Target="../tags/tag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tags" Target="../tags/tag25.xml" /><Relationship Id="rId13" Type="http://schemas.openxmlformats.org/officeDocument/2006/relationships/tags" Target="../tags/tag26.xml" /><Relationship Id="rId2" Type="http://schemas.openxmlformats.org/officeDocument/2006/relationships/tags" Target="../tags/tag16.xml" /><Relationship Id="rId3" Type="http://schemas.openxmlformats.org/officeDocument/2006/relationships/image" Target="../media/image3.jpeg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slide" Target="slide2.xml" TargetMode="Internal" /><Relationship Id="rId6" Type="http://schemas.openxmlformats.org/officeDocument/2006/relationships/tags" Target="../tags/tag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65.xml" /><Relationship Id="rId3" Type="http://schemas.openxmlformats.org/officeDocument/2006/relationships/image" Target="../media/image7.jpeg" /><Relationship Id="rId4" Type="http://schemas.openxmlformats.org/officeDocument/2006/relationships/tags" Target="../tags/tag66.xml" /><Relationship Id="rId5" Type="http://schemas.openxmlformats.org/officeDocument/2006/relationships/image" Target="../media/image8.jpeg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image" Target="../media/image9.png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15420220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47A44672-B309-4C3C-9B26-7C2B29130AE6}"/>
              </a:ext>
            </a:extLst>
          </p:cNvPr>
          <p:cNvSpPr>
            <a:spLocks noGrp="1" noChangeArrowheads="1"/>
          </p:cNvSpPr>
          <p:nvPr>
            <p:ph type="ctrTitle"/>
            <p:custDataLst>
              <p:tags r:id="rId2"/>
            </p:custDataLst>
          </p:nvPr>
        </p:nvSpPr>
        <p:spPr>
          <a:extLst/>
        </p:spPr>
        <p:txBody>
          <a:bodyPr/>
          <a:lstStyle/>
          <a:p>
            <a:pPr defTabSz="914400" eaLnBrk="1" fontAlgn="auto" hangingPunct="1">
              <a:defRPr/>
            </a:pPr>
            <a:r>
              <a:rPr lang="zh-CN" altLang="en-US" noProof="1"/>
              <a:t>急性亚硝酸盐中毒 </a:t>
            </a:r>
            <a:br>
              <a:rPr lang="zh-CN" altLang="en-US"/>
            </a:br>
            <a:r>
              <a:rPr lang="zh-CN" altLang="en-US" noProof="1"/>
              <a:t>                            急救护理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5CD9CCF4-9367-47A8-86B2-685D74075CA5}"/>
              </a:ext>
            </a:extLst>
          </p:cNvPr>
          <p:cNvSpPr>
            <a:spLocks noGrp="1" noChangeArrowheads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979613" y="4449763"/>
            <a:ext cx="5364162" cy="423862"/>
          </a:xfrm>
        </p:spPr>
        <p:txBody>
          <a:bodyPr>
            <a:normAutofit fontScale="90000" lnSpcReduction="20000"/>
          </a:bodyPr>
          <a:lstStyle/>
          <a:p>
            <a:pPr defTabSz="914400" eaLnBrk="1" fontAlgn="auto" hangingPunct="1">
              <a:lnSpc>
                <a:spcPct val="150000"/>
              </a:lnSpc>
              <a:buSzPct val="65000"/>
              <a:defRPr/>
            </a:pPr>
            <a:r>
              <a:rPr lang="en-US" altLang="zh-CN" noProof="1"/>
              <a:t>                                                      </a:t>
            </a:r>
            <a:r>
              <a:rPr lang="zh-CN" altLang="en-US" noProof="1"/>
              <a:t>杨治民</a:t>
            </a: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0AA338-A44F-40BF-95C4-7B4F89A80CB3}" type="slidenum">
              <a:rPr lang="en-US" altLang="zh-CN" smtClean="0"/>
              <a:t>1</a:t>
            </a:fld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  <p:custDataLst>
              <p:tags r:id="rId2"/>
            </p:custDataLst>
          </p:nvPr>
        </p:nvSpPr>
        <p:spPr>
          <a:xfrm>
            <a:off x="530225" y="400050"/>
            <a:ext cx="8083550" cy="601663"/>
          </a:xfrm>
        </p:spPr>
        <p:txBody>
          <a:bodyPr/>
          <a:lstStyle/>
          <a:p>
            <a:pPr eaLnBrk="1" hangingPunct="1"/>
            <a:r>
              <a:rPr lang="zh-CN" altLang="en-US" smtClean="0"/>
              <a:t>主要内容</a:t>
            </a:r>
          </a:p>
        </p:txBody>
      </p:sp>
      <p:grpSp>
        <p:nvGrpSpPr>
          <p:cNvPr id="14339" name="组合 50"/>
          <p:cNvGrpSpPr/>
          <p:nvPr/>
        </p:nvGrpSpPr>
        <p:grpSpPr>
          <a:xfrm>
            <a:off x="725488" y="1895475"/>
            <a:ext cx="1804987" cy="2109788"/>
            <a:chOff x="1219200" y="2836863"/>
            <a:chExt cx="2247900" cy="2628342"/>
          </a:xfrm>
        </p:grpSpPr>
        <p:sp>
          <p:nvSpPr>
            <p:cNvPr id="49" name="KSO_Shape">
              <a:extLst>
                <a:ext uri="{FF2B5EF4-FFF2-40B4-BE49-F238E27FC236}">
                  <a16:creationId xmlns:a16="http://schemas.microsoft.com/office/drawing/2014/main" id="{94D1CC27-C7B2-4F34-BE54-1F8A6EACC766}"/>
                </a:ext>
              </a:extLst>
            </p:cNvPr>
            <p:cNvSpPr/>
            <p:nvPr>
              <p:custDataLst>
                <p:tags r:id="rId3"/>
              </p:custDataLst>
            </p:nvPr>
          </p:nvSpPr>
          <p:spPr bwMode="auto">
            <a:xfrm>
              <a:off x="1219200" y="2836863"/>
              <a:ext cx="2247900" cy="1599756"/>
            </a:xfrm>
            <a:custGeom>
              <a:gdLst>
                <a:gd name="T0" fmla="*/ 2147483646 w 4961"/>
                <a:gd name="T1" fmla="*/ 2147483646 h 3535"/>
                <a:gd name="T2" fmla="*/ 2147483646 w 4961"/>
                <a:gd name="T3" fmla="*/ 2147483646 h 3535"/>
                <a:gd name="T4" fmla="*/ 2147483646 w 4961"/>
                <a:gd name="T5" fmla="*/ 2147483646 h 3535"/>
                <a:gd name="T6" fmla="*/ 2147483646 w 4961"/>
                <a:gd name="T7" fmla="*/ 2147483646 h 3535"/>
                <a:gd name="T8" fmla="*/ 2147483646 w 4961"/>
                <a:gd name="T9" fmla="*/ 2147483646 h 3535"/>
                <a:gd name="T10" fmla="*/ 2147483646 w 4961"/>
                <a:gd name="T11" fmla="*/ 2147483646 h 3535"/>
                <a:gd name="T12" fmla="*/ 2147483646 w 4961"/>
                <a:gd name="T13" fmla="*/ 2147483646 h 3535"/>
                <a:gd name="T14" fmla="*/ 2147483646 w 4961"/>
                <a:gd name="T15" fmla="*/ 2147483646 h 3535"/>
                <a:gd name="T16" fmla="*/ 2147483646 w 4961"/>
                <a:gd name="T17" fmla="*/ 2147483646 h 3535"/>
                <a:gd name="T18" fmla="*/ 2147483646 w 4961"/>
                <a:gd name="T19" fmla="*/ 2147483646 h 3535"/>
                <a:gd name="T20" fmla="*/ 2147483646 w 4961"/>
                <a:gd name="T21" fmla="*/ 1072681068 h 3535"/>
                <a:gd name="T22" fmla="*/ 2147483646 w 4961"/>
                <a:gd name="T23" fmla="*/ 225773275 h 3535"/>
                <a:gd name="T24" fmla="*/ 2147483646 w 4961"/>
                <a:gd name="T25" fmla="*/ 2147483646 h 3535"/>
                <a:gd name="T26" fmla="*/ 2147483646 w 4961"/>
                <a:gd name="T27" fmla="*/ 2147483646 h 3535"/>
                <a:gd name="T28" fmla="*/ 2147483646 w 4961"/>
                <a:gd name="T29" fmla="*/ 2147483646 h 3535"/>
                <a:gd name="T30" fmla="*/ 2147483646 w 4961"/>
                <a:gd name="T31" fmla="*/ 2147483646 h 3535"/>
                <a:gd name="T32" fmla="*/ 2147483646 w 4961"/>
                <a:gd name="T33" fmla="*/ 2147483646 h 3535"/>
                <a:gd name="T34" fmla="*/ 2147483646 w 4961"/>
                <a:gd name="T35" fmla="*/ 2147483646 h 3535"/>
                <a:gd name="T36" fmla="*/ 2147483646 w 4961"/>
                <a:gd name="T37" fmla="*/ 2147483646 h 3535"/>
                <a:gd name="T38" fmla="*/ 2147483646 w 4961"/>
                <a:gd name="T39" fmla="*/ 2147483646 h 3535"/>
                <a:gd name="T40" fmla="*/ 2147483646 w 4961"/>
                <a:gd name="T41" fmla="*/ 2147483646 h 3535"/>
                <a:gd name="T42" fmla="*/ 2147483646 w 4961"/>
                <a:gd name="T43" fmla="*/ 2147483646 h 3535"/>
                <a:gd name="T44" fmla="*/ 2147483646 w 4961"/>
                <a:gd name="T45" fmla="*/ 2147483646 h 3535"/>
                <a:gd name="T46" fmla="*/ 2147483646 w 4961"/>
                <a:gd name="T47" fmla="*/ 2147483646 h 3535"/>
                <a:gd name="T48" fmla="*/ 2147483646 w 4961"/>
                <a:gd name="T49" fmla="*/ 2147483646 h 3535"/>
                <a:gd name="T50" fmla="*/ 2147483646 w 4961"/>
                <a:gd name="T51" fmla="*/ 2147483646 h 3535"/>
                <a:gd name="T52" fmla="*/ 2147483646 w 4961"/>
                <a:gd name="T53" fmla="*/ 2147483646 h 3535"/>
                <a:gd name="T54" fmla="*/ 2147483646 w 4961"/>
                <a:gd name="T55" fmla="*/ 2147483646 h 3535"/>
                <a:gd name="T56" fmla="*/ 2147483646 w 4961"/>
                <a:gd name="T57" fmla="*/ 2147483646 h 3535"/>
                <a:gd name="T58" fmla="*/ 2147483646 w 4961"/>
                <a:gd name="T59" fmla="*/ 2147483646 h 3535"/>
                <a:gd name="T60" fmla="*/ 2147483646 w 4961"/>
                <a:gd name="T61" fmla="*/ 2147483646 h 3535"/>
                <a:gd name="T62" fmla="*/ 169864868 w 4961"/>
                <a:gd name="T63" fmla="*/ 2147483646 h 3535"/>
                <a:gd name="T64" fmla="*/ 849325108 w 4961"/>
                <a:gd name="T65" fmla="*/ 2147483646 h 3535"/>
                <a:gd name="T66" fmla="*/ 2147483646 w 4961"/>
                <a:gd name="T67" fmla="*/ 2147483646 h 3535"/>
                <a:gd name="T68" fmla="*/ 2147483646 w 4961"/>
                <a:gd name="T69" fmla="*/ 2147483646 h 3535"/>
                <a:gd name="T70" fmla="*/ 2147483646 w 4961"/>
                <a:gd name="T71" fmla="*/ 2147483646 h 3535"/>
                <a:gd name="T72" fmla="*/ 2147483646 w 4961"/>
                <a:gd name="T73" fmla="*/ 2147483646 h 3535"/>
                <a:gd name="T74" fmla="*/ 2147483646 w 4961"/>
                <a:gd name="T75" fmla="*/ 2147483646 h 3535"/>
                <a:gd name="T76" fmla="*/ 2147483646 w 4961"/>
                <a:gd name="T77" fmla="*/ 2147483646 h 3535"/>
                <a:gd name="T78" fmla="*/ 2147483646 w 4961"/>
                <a:gd name="T79" fmla="*/ 2147483646 h 3535"/>
                <a:gd name="T80" fmla="*/ 2147483646 w 4961"/>
                <a:gd name="T81" fmla="*/ 2147483646 h 3535"/>
                <a:gd name="T82" fmla="*/ 2147483646 w 4961"/>
                <a:gd name="T83" fmla="*/ 2147483646 h 3535"/>
                <a:gd name="T84" fmla="*/ 2147483646 w 4961"/>
                <a:gd name="T85" fmla="*/ 2147483646 h 3535"/>
                <a:gd name="T86" fmla="*/ 2147483646 w 4961"/>
                <a:gd name="T87" fmla="*/ 2147483646 h 3535"/>
                <a:gd name="T88" fmla="*/ 2147483646 w 4961"/>
                <a:gd name="T89" fmla="*/ 2147483646 h 3535"/>
                <a:gd name="T90" fmla="*/ 2147483646 w 4961"/>
                <a:gd name="T91" fmla="*/ 2147483646 h 3535"/>
                <a:gd name="T92" fmla="*/ 2147483646 w 4961"/>
                <a:gd name="T93" fmla="*/ 2147483646 h 3535"/>
                <a:gd name="T94" fmla="*/ 2147483646 w 4961"/>
                <a:gd name="T95" fmla="*/ 2147483646 h 3535"/>
                <a:gd name="T96" fmla="*/ 2147483646 w 4961"/>
                <a:gd name="T97" fmla="*/ 2147483646 h 3535"/>
                <a:gd name="T98" fmla="*/ 2147483646 w 4961"/>
                <a:gd name="T99" fmla="*/ 2147483646 h 3535"/>
                <a:gd name="T100" fmla="*/ 2147483646 w 4961"/>
                <a:gd name="T101" fmla="*/ 2147483646 h 3535"/>
                <a:gd name="T102" fmla="*/ 2147483646 w 4961"/>
                <a:gd name="T103" fmla="*/ 2147483646 h 3535"/>
                <a:gd name="T104" fmla="*/ 2147483646 w 4961"/>
                <a:gd name="T105" fmla="*/ 2147483646 h 3535"/>
                <a:gd name="T106" fmla="*/ 2147483646 w 4961"/>
                <a:gd name="T107" fmla="*/ 2147483646 h 3535"/>
                <a:gd name="T108" fmla="*/ 2147483646 w 4961"/>
                <a:gd name="T109" fmla="*/ 2147483646 h 3535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</a:gdLst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0" t="0" r="r" b="b"/>
              <a:pathLst>
                <a:path w="4961" h="3535">
                  <a:moveTo>
                    <a:pt x="4743" y="2654"/>
                  </a:moveTo>
                  <a:lnTo>
                    <a:pt x="2631" y="1330"/>
                  </a:lnTo>
                  <a:lnTo>
                    <a:pt x="2631" y="1206"/>
                  </a:lnTo>
                  <a:lnTo>
                    <a:pt x="2631" y="1193"/>
                  </a:lnTo>
                  <a:lnTo>
                    <a:pt x="2632" y="1181"/>
                  </a:lnTo>
                  <a:lnTo>
                    <a:pt x="2634" y="1169"/>
                  </a:lnTo>
                  <a:lnTo>
                    <a:pt x="2636" y="1157"/>
                  </a:lnTo>
                  <a:lnTo>
                    <a:pt x="2641" y="1144"/>
                  </a:lnTo>
                  <a:lnTo>
                    <a:pt x="2645" y="1131"/>
                  </a:lnTo>
                  <a:lnTo>
                    <a:pt x="2651" y="1120"/>
                  </a:lnTo>
                  <a:lnTo>
                    <a:pt x="2656" y="1108"/>
                  </a:lnTo>
                  <a:lnTo>
                    <a:pt x="2664" y="1096"/>
                  </a:lnTo>
                  <a:lnTo>
                    <a:pt x="2673" y="1085"/>
                  </a:lnTo>
                  <a:lnTo>
                    <a:pt x="2681" y="1073"/>
                  </a:lnTo>
                  <a:lnTo>
                    <a:pt x="2692" y="1062"/>
                  </a:lnTo>
                  <a:lnTo>
                    <a:pt x="2705" y="1051"/>
                  </a:lnTo>
                  <a:lnTo>
                    <a:pt x="2717" y="1040"/>
                  </a:lnTo>
                  <a:lnTo>
                    <a:pt x="2731" y="1030"/>
                  </a:lnTo>
                  <a:lnTo>
                    <a:pt x="2746" y="1019"/>
                  </a:lnTo>
                  <a:lnTo>
                    <a:pt x="2784" y="996"/>
                  </a:lnTo>
                  <a:lnTo>
                    <a:pt x="2807" y="982"/>
                  </a:lnTo>
                  <a:lnTo>
                    <a:pt x="2831" y="965"/>
                  </a:lnTo>
                  <a:lnTo>
                    <a:pt x="2857" y="948"/>
                  </a:lnTo>
                  <a:lnTo>
                    <a:pt x="2884" y="927"/>
                  </a:lnTo>
                  <a:lnTo>
                    <a:pt x="2911" y="904"/>
                  </a:lnTo>
                  <a:lnTo>
                    <a:pt x="2938" y="879"/>
                  </a:lnTo>
                  <a:lnTo>
                    <a:pt x="2950" y="864"/>
                  </a:lnTo>
                  <a:lnTo>
                    <a:pt x="2963" y="850"/>
                  </a:lnTo>
                  <a:lnTo>
                    <a:pt x="2975" y="835"/>
                  </a:lnTo>
                  <a:lnTo>
                    <a:pt x="2986" y="819"/>
                  </a:lnTo>
                  <a:lnTo>
                    <a:pt x="2997" y="802"/>
                  </a:lnTo>
                  <a:lnTo>
                    <a:pt x="3008" y="784"/>
                  </a:lnTo>
                  <a:lnTo>
                    <a:pt x="3018" y="767"/>
                  </a:lnTo>
                  <a:lnTo>
                    <a:pt x="3027" y="747"/>
                  </a:lnTo>
                  <a:lnTo>
                    <a:pt x="3035" y="727"/>
                  </a:lnTo>
                  <a:lnTo>
                    <a:pt x="3043" y="705"/>
                  </a:lnTo>
                  <a:lnTo>
                    <a:pt x="3050" y="683"/>
                  </a:lnTo>
                  <a:lnTo>
                    <a:pt x="3055" y="660"/>
                  </a:lnTo>
                  <a:lnTo>
                    <a:pt x="3060" y="637"/>
                  </a:lnTo>
                  <a:lnTo>
                    <a:pt x="3063" y="612"/>
                  </a:lnTo>
                  <a:lnTo>
                    <a:pt x="3064" y="585"/>
                  </a:lnTo>
                  <a:lnTo>
                    <a:pt x="3065" y="558"/>
                  </a:lnTo>
                  <a:lnTo>
                    <a:pt x="3064" y="531"/>
                  </a:lnTo>
                  <a:lnTo>
                    <a:pt x="3062" y="504"/>
                  </a:lnTo>
                  <a:lnTo>
                    <a:pt x="3058" y="477"/>
                  </a:lnTo>
                  <a:lnTo>
                    <a:pt x="3054" y="452"/>
                  </a:lnTo>
                  <a:lnTo>
                    <a:pt x="3047" y="427"/>
                  </a:lnTo>
                  <a:lnTo>
                    <a:pt x="3041" y="403"/>
                  </a:lnTo>
                  <a:lnTo>
                    <a:pt x="3032" y="379"/>
                  </a:lnTo>
                  <a:lnTo>
                    <a:pt x="3023" y="355"/>
                  </a:lnTo>
                  <a:lnTo>
                    <a:pt x="3012" y="334"/>
                  </a:lnTo>
                  <a:lnTo>
                    <a:pt x="3001" y="312"/>
                  </a:lnTo>
                  <a:lnTo>
                    <a:pt x="2989" y="290"/>
                  </a:lnTo>
                  <a:lnTo>
                    <a:pt x="2976" y="270"/>
                  </a:lnTo>
                  <a:lnTo>
                    <a:pt x="2962" y="250"/>
                  </a:lnTo>
                  <a:lnTo>
                    <a:pt x="2947" y="230"/>
                  </a:lnTo>
                  <a:lnTo>
                    <a:pt x="2932" y="212"/>
                  </a:lnTo>
                  <a:lnTo>
                    <a:pt x="2916" y="194"/>
                  </a:lnTo>
                  <a:lnTo>
                    <a:pt x="2899" y="177"/>
                  </a:lnTo>
                  <a:lnTo>
                    <a:pt x="2882" y="161"/>
                  </a:lnTo>
                  <a:lnTo>
                    <a:pt x="2864" y="146"/>
                  </a:lnTo>
                  <a:lnTo>
                    <a:pt x="2845" y="130"/>
                  </a:lnTo>
                  <a:lnTo>
                    <a:pt x="2828" y="117"/>
                  </a:lnTo>
                  <a:lnTo>
                    <a:pt x="2808" y="104"/>
                  </a:lnTo>
                  <a:lnTo>
                    <a:pt x="2789" y="91"/>
                  </a:lnTo>
                  <a:lnTo>
                    <a:pt x="2769" y="80"/>
                  </a:lnTo>
                  <a:lnTo>
                    <a:pt x="2750" y="69"/>
                  </a:lnTo>
                  <a:lnTo>
                    <a:pt x="2730" y="59"/>
                  </a:lnTo>
                  <a:lnTo>
                    <a:pt x="2710" y="50"/>
                  </a:lnTo>
                  <a:lnTo>
                    <a:pt x="2690" y="42"/>
                  </a:lnTo>
                  <a:lnTo>
                    <a:pt x="2670" y="35"/>
                  </a:lnTo>
                  <a:lnTo>
                    <a:pt x="2651" y="28"/>
                  </a:lnTo>
                  <a:lnTo>
                    <a:pt x="2631" y="24"/>
                  </a:lnTo>
                  <a:lnTo>
                    <a:pt x="2611" y="19"/>
                  </a:lnTo>
                  <a:lnTo>
                    <a:pt x="2572" y="11"/>
                  </a:lnTo>
                  <a:lnTo>
                    <a:pt x="2533" y="6"/>
                  </a:lnTo>
                  <a:lnTo>
                    <a:pt x="2494" y="3"/>
                  </a:lnTo>
                  <a:lnTo>
                    <a:pt x="2454" y="0"/>
                  </a:lnTo>
                  <a:lnTo>
                    <a:pt x="2414" y="2"/>
                  </a:lnTo>
                  <a:lnTo>
                    <a:pt x="2375" y="4"/>
                  </a:lnTo>
                  <a:lnTo>
                    <a:pt x="2336" y="9"/>
                  </a:lnTo>
                  <a:lnTo>
                    <a:pt x="2298" y="17"/>
                  </a:lnTo>
                  <a:lnTo>
                    <a:pt x="2278" y="21"/>
                  </a:lnTo>
                  <a:lnTo>
                    <a:pt x="2259" y="27"/>
                  </a:lnTo>
                  <a:lnTo>
                    <a:pt x="2241" y="33"/>
                  </a:lnTo>
                  <a:lnTo>
                    <a:pt x="2222" y="40"/>
                  </a:lnTo>
                  <a:lnTo>
                    <a:pt x="2203" y="48"/>
                  </a:lnTo>
                  <a:lnTo>
                    <a:pt x="2186" y="55"/>
                  </a:lnTo>
                  <a:lnTo>
                    <a:pt x="2168" y="64"/>
                  </a:lnTo>
                  <a:lnTo>
                    <a:pt x="2151" y="74"/>
                  </a:lnTo>
                  <a:lnTo>
                    <a:pt x="2133" y="84"/>
                  </a:lnTo>
                  <a:lnTo>
                    <a:pt x="2115" y="95"/>
                  </a:lnTo>
                  <a:lnTo>
                    <a:pt x="2099" y="107"/>
                  </a:lnTo>
                  <a:lnTo>
                    <a:pt x="2082" y="119"/>
                  </a:lnTo>
                  <a:lnTo>
                    <a:pt x="2066" y="133"/>
                  </a:lnTo>
                  <a:lnTo>
                    <a:pt x="2051" y="148"/>
                  </a:lnTo>
                  <a:lnTo>
                    <a:pt x="2035" y="162"/>
                  </a:lnTo>
                  <a:lnTo>
                    <a:pt x="2020" y="179"/>
                  </a:lnTo>
                  <a:lnTo>
                    <a:pt x="1995" y="207"/>
                  </a:lnTo>
                  <a:lnTo>
                    <a:pt x="1971" y="236"/>
                  </a:lnTo>
                  <a:lnTo>
                    <a:pt x="1951" y="264"/>
                  </a:lnTo>
                  <a:lnTo>
                    <a:pt x="1932" y="293"/>
                  </a:lnTo>
                  <a:lnTo>
                    <a:pt x="1916" y="321"/>
                  </a:lnTo>
                  <a:lnTo>
                    <a:pt x="1902" y="350"/>
                  </a:lnTo>
                  <a:lnTo>
                    <a:pt x="1890" y="380"/>
                  </a:lnTo>
                  <a:lnTo>
                    <a:pt x="1879" y="412"/>
                  </a:lnTo>
                  <a:lnTo>
                    <a:pt x="1870" y="443"/>
                  </a:lnTo>
                  <a:lnTo>
                    <a:pt x="1864" y="477"/>
                  </a:lnTo>
                  <a:lnTo>
                    <a:pt x="1858" y="514"/>
                  </a:lnTo>
                  <a:lnTo>
                    <a:pt x="1854" y="552"/>
                  </a:lnTo>
                  <a:lnTo>
                    <a:pt x="1851" y="593"/>
                  </a:lnTo>
                  <a:lnTo>
                    <a:pt x="1848" y="636"/>
                  </a:lnTo>
                  <a:lnTo>
                    <a:pt x="1847" y="682"/>
                  </a:lnTo>
                  <a:lnTo>
                    <a:pt x="1846" y="731"/>
                  </a:lnTo>
                  <a:lnTo>
                    <a:pt x="2166" y="731"/>
                  </a:lnTo>
                  <a:lnTo>
                    <a:pt x="2166" y="668"/>
                  </a:lnTo>
                  <a:lnTo>
                    <a:pt x="2167" y="641"/>
                  </a:lnTo>
                  <a:lnTo>
                    <a:pt x="2167" y="614"/>
                  </a:lnTo>
                  <a:lnTo>
                    <a:pt x="2169" y="586"/>
                  </a:lnTo>
                  <a:lnTo>
                    <a:pt x="2173" y="559"/>
                  </a:lnTo>
                  <a:lnTo>
                    <a:pt x="2177" y="534"/>
                  </a:lnTo>
                  <a:lnTo>
                    <a:pt x="2182" y="507"/>
                  </a:lnTo>
                  <a:lnTo>
                    <a:pt x="2191" y="483"/>
                  </a:lnTo>
                  <a:lnTo>
                    <a:pt x="2201" y="459"/>
                  </a:lnTo>
                  <a:lnTo>
                    <a:pt x="2207" y="448"/>
                  </a:lnTo>
                  <a:lnTo>
                    <a:pt x="2213" y="436"/>
                  </a:lnTo>
                  <a:lnTo>
                    <a:pt x="2221" y="426"/>
                  </a:lnTo>
                  <a:lnTo>
                    <a:pt x="2229" y="415"/>
                  </a:lnTo>
                  <a:lnTo>
                    <a:pt x="2237" y="405"/>
                  </a:lnTo>
                  <a:lnTo>
                    <a:pt x="2247" y="395"/>
                  </a:lnTo>
                  <a:lnTo>
                    <a:pt x="2257" y="386"/>
                  </a:lnTo>
                  <a:lnTo>
                    <a:pt x="2268" y="377"/>
                  </a:lnTo>
                  <a:lnTo>
                    <a:pt x="2280" y="370"/>
                  </a:lnTo>
                  <a:lnTo>
                    <a:pt x="2293" y="362"/>
                  </a:lnTo>
                  <a:lnTo>
                    <a:pt x="2307" y="354"/>
                  </a:lnTo>
                  <a:lnTo>
                    <a:pt x="2322" y="348"/>
                  </a:lnTo>
                  <a:lnTo>
                    <a:pt x="2337" y="342"/>
                  </a:lnTo>
                  <a:lnTo>
                    <a:pt x="2354" y="337"/>
                  </a:lnTo>
                  <a:lnTo>
                    <a:pt x="2373" y="331"/>
                  </a:lnTo>
                  <a:lnTo>
                    <a:pt x="2391" y="327"/>
                  </a:lnTo>
                  <a:lnTo>
                    <a:pt x="2412" y="324"/>
                  </a:lnTo>
                  <a:lnTo>
                    <a:pt x="2433" y="321"/>
                  </a:lnTo>
                  <a:lnTo>
                    <a:pt x="2454" y="320"/>
                  </a:lnTo>
                  <a:lnTo>
                    <a:pt x="2475" y="320"/>
                  </a:lnTo>
                  <a:lnTo>
                    <a:pt x="2495" y="321"/>
                  </a:lnTo>
                  <a:lnTo>
                    <a:pt x="2514" y="325"/>
                  </a:lnTo>
                  <a:lnTo>
                    <a:pt x="2533" y="328"/>
                  </a:lnTo>
                  <a:lnTo>
                    <a:pt x="2552" y="332"/>
                  </a:lnTo>
                  <a:lnTo>
                    <a:pt x="2569" y="338"/>
                  </a:lnTo>
                  <a:lnTo>
                    <a:pt x="2587" y="345"/>
                  </a:lnTo>
                  <a:lnTo>
                    <a:pt x="2603" y="352"/>
                  </a:lnTo>
                  <a:lnTo>
                    <a:pt x="2619" y="361"/>
                  </a:lnTo>
                  <a:lnTo>
                    <a:pt x="2634" y="370"/>
                  </a:lnTo>
                  <a:lnTo>
                    <a:pt x="2649" y="380"/>
                  </a:lnTo>
                  <a:lnTo>
                    <a:pt x="2662" y="391"/>
                  </a:lnTo>
                  <a:lnTo>
                    <a:pt x="2674" y="402"/>
                  </a:lnTo>
                  <a:lnTo>
                    <a:pt x="2687" y="416"/>
                  </a:lnTo>
                  <a:lnTo>
                    <a:pt x="2698" y="431"/>
                  </a:lnTo>
                  <a:lnTo>
                    <a:pt x="2707" y="449"/>
                  </a:lnTo>
                  <a:lnTo>
                    <a:pt x="2714" y="469"/>
                  </a:lnTo>
                  <a:lnTo>
                    <a:pt x="2719" y="488"/>
                  </a:lnTo>
                  <a:lnTo>
                    <a:pt x="2723" y="509"/>
                  </a:lnTo>
                  <a:lnTo>
                    <a:pt x="2724" y="530"/>
                  </a:lnTo>
                  <a:lnTo>
                    <a:pt x="2723" y="552"/>
                  </a:lnTo>
                  <a:lnTo>
                    <a:pt x="2720" y="574"/>
                  </a:lnTo>
                  <a:lnTo>
                    <a:pt x="2714" y="596"/>
                  </a:lnTo>
                  <a:lnTo>
                    <a:pt x="2707" y="617"/>
                  </a:lnTo>
                  <a:lnTo>
                    <a:pt x="2697" y="638"/>
                  </a:lnTo>
                  <a:lnTo>
                    <a:pt x="2691" y="649"/>
                  </a:lnTo>
                  <a:lnTo>
                    <a:pt x="2685" y="658"/>
                  </a:lnTo>
                  <a:lnTo>
                    <a:pt x="2677" y="668"/>
                  </a:lnTo>
                  <a:lnTo>
                    <a:pt x="2669" y="678"/>
                  </a:lnTo>
                  <a:lnTo>
                    <a:pt x="2661" y="686"/>
                  </a:lnTo>
                  <a:lnTo>
                    <a:pt x="2652" y="694"/>
                  </a:lnTo>
                  <a:lnTo>
                    <a:pt x="2642" y="703"/>
                  </a:lnTo>
                  <a:lnTo>
                    <a:pt x="2632" y="710"/>
                  </a:lnTo>
                  <a:lnTo>
                    <a:pt x="2452" y="832"/>
                  </a:lnTo>
                  <a:lnTo>
                    <a:pt x="2433" y="846"/>
                  </a:lnTo>
                  <a:lnTo>
                    <a:pt x="2415" y="859"/>
                  </a:lnTo>
                  <a:lnTo>
                    <a:pt x="2399" y="872"/>
                  </a:lnTo>
                  <a:lnTo>
                    <a:pt x="2385" y="885"/>
                  </a:lnTo>
                  <a:lnTo>
                    <a:pt x="2373" y="900"/>
                  </a:lnTo>
                  <a:lnTo>
                    <a:pt x="2361" y="914"/>
                  </a:lnTo>
                  <a:lnTo>
                    <a:pt x="2351" y="928"/>
                  </a:lnTo>
                  <a:lnTo>
                    <a:pt x="2342" y="943"/>
                  </a:lnTo>
                  <a:lnTo>
                    <a:pt x="2334" y="959"/>
                  </a:lnTo>
                  <a:lnTo>
                    <a:pt x="2328" y="975"/>
                  </a:lnTo>
                  <a:lnTo>
                    <a:pt x="2322" y="992"/>
                  </a:lnTo>
                  <a:lnTo>
                    <a:pt x="2318" y="1009"/>
                  </a:lnTo>
                  <a:lnTo>
                    <a:pt x="2314" y="1027"/>
                  </a:lnTo>
                  <a:lnTo>
                    <a:pt x="2312" y="1046"/>
                  </a:lnTo>
                  <a:lnTo>
                    <a:pt x="2311" y="1065"/>
                  </a:lnTo>
                  <a:lnTo>
                    <a:pt x="2310" y="1085"/>
                  </a:lnTo>
                  <a:lnTo>
                    <a:pt x="2310" y="1330"/>
                  </a:lnTo>
                  <a:lnTo>
                    <a:pt x="218" y="2649"/>
                  </a:lnTo>
                  <a:lnTo>
                    <a:pt x="196" y="2664"/>
                  </a:lnTo>
                  <a:lnTo>
                    <a:pt x="177" y="2678"/>
                  </a:lnTo>
                  <a:lnTo>
                    <a:pt x="157" y="2693"/>
                  </a:lnTo>
                  <a:lnTo>
                    <a:pt x="139" y="2709"/>
                  </a:lnTo>
                  <a:lnTo>
                    <a:pt x="123" y="2725"/>
                  </a:lnTo>
                  <a:lnTo>
                    <a:pt x="107" y="2742"/>
                  </a:lnTo>
                  <a:lnTo>
                    <a:pt x="93" y="2758"/>
                  </a:lnTo>
                  <a:lnTo>
                    <a:pt x="80" y="2776"/>
                  </a:lnTo>
                  <a:lnTo>
                    <a:pt x="68" y="2793"/>
                  </a:lnTo>
                  <a:lnTo>
                    <a:pt x="57" y="2811"/>
                  </a:lnTo>
                  <a:lnTo>
                    <a:pt x="48" y="2830"/>
                  </a:lnTo>
                  <a:lnTo>
                    <a:pt x="39" y="2847"/>
                  </a:lnTo>
                  <a:lnTo>
                    <a:pt x="31" y="2866"/>
                  </a:lnTo>
                  <a:lnTo>
                    <a:pt x="24" y="2884"/>
                  </a:lnTo>
                  <a:lnTo>
                    <a:pt x="18" y="2903"/>
                  </a:lnTo>
                  <a:lnTo>
                    <a:pt x="13" y="2922"/>
                  </a:lnTo>
                  <a:lnTo>
                    <a:pt x="9" y="2941"/>
                  </a:lnTo>
                  <a:lnTo>
                    <a:pt x="6" y="2959"/>
                  </a:lnTo>
                  <a:lnTo>
                    <a:pt x="3" y="2978"/>
                  </a:lnTo>
                  <a:lnTo>
                    <a:pt x="1" y="2997"/>
                  </a:lnTo>
                  <a:lnTo>
                    <a:pt x="0" y="3015"/>
                  </a:lnTo>
                  <a:lnTo>
                    <a:pt x="0" y="3034"/>
                  </a:lnTo>
                  <a:lnTo>
                    <a:pt x="1" y="3070"/>
                  </a:lnTo>
                  <a:lnTo>
                    <a:pt x="3" y="3105"/>
                  </a:lnTo>
                  <a:lnTo>
                    <a:pt x="8" y="3139"/>
                  </a:lnTo>
                  <a:lnTo>
                    <a:pt x="15" y="3171"/>
                  </a:lnTo>
                  <a:lnTo>
                    <a:pt x="23" y="3202"/>
                  </a:lnTo>
                  <a:lnTo>
                    <a:pt x="31" y="3232"/>
                  </a:lnTo>
                  <a:lnTo>
                    <a:pt x="44" y="3260"/>
                  </a:lnTo>
                  <a:lnTo>
                    <a:pt x="58" y="3290"/>
                  </a:lnTo>
                  <a:lnTo>
                    <a:pt x="75" y="3320"/>
                  </a:lnTo>
                  <a:lnTo>
                    <a:pt x="84" y="3334"/>
                  </a:lnTo>
                  <a:lnTo>
                    <a:pt x="94" y="3347"/>
                  </a:lnTo>
                  <a:lnTo>
                    <a:pt x="105" y="3361"/>
                  </a:lnTo>
                  <a:lnTo>
                    <a:pt x="117" y="3375"/>
                  </a:lnTo>
                  <a:lnTo>
                    <a:pt x="129" y="3389"/>
                  </a:lnTo>
                  <a:lnTo>
                    <a:pt x="142" y="3401"/>
                  </a:lnTo>
                  <a:lnTo>
                    <a:pt x="157" y="3414"/>
                  </a:lnTo>
                  <a:lnTo>
                    <a:pt x="171" y="3426"/>
                  </a:lnTo>
                  <a:lnTo>
                    <a:pt x="186" y="3438"/>
                  </a:lnTo>
                  <a:lnTo>
                    <a:pt x="203" y="3449"/>
                  </a:lnTo>
                  <a:lnTo>
                    <a:pt x="219" y="3460"/>
                  </a:lnTo>
                  <a:lnTo>
                    <a:pt x="237" y="3470"/>
                  </a:lnTo>
                  <a:lnTo>
                    <a:pt x="256" y="3480"/>
                  </a:lnTo>
                  <a:lnTo>
                    <a:pt x="275" y="3489"/>
                  </a:lnTo>
                  <a:lnTo>
                    <a:pt x="295" y="3497"/>
                  </a:lnTo>
                  <a:lnTo>
                    <a:pt x="317" y="3504"/>
                  </a:lnTo>
                  <a:lnTo>
                    <a:pt x="339" y="3511"/>
                  </a:lnTo>
                  <a:lnTo>
                    <a:pt x="362" y="3518"/>
                  </a:lnTo>
                  <a:lnTo>
                    <a:pt x="386" y="3522"/>
                  </a:lnTo>
                  <a:lnTo>
                    <a:pt x="411" y="3526"/>
                  </a:lnTo>
                  <a:lnTo>
                    <a:pt x="437" y="3530"/>
                  </a:lnTo>
                  <a:lnTo>
                    <a:pt x="463" y="3533"/>
                  </a:lnTo>
                  <a:lnTo>
                    <a:pt x="491" y="3534"/>
                  </a:lnTo>
                  <a:lnTo>
                    <a:pt x="519" y="3535"/>
                  </a:lnTo>
                  <a:lnTo>
                    <a:pt x="4466" y="3535"/>
                  </a:lnTo>
                  <a:lnTo>
                    <a:pt x="4468" y="3535"/>
                  </a:lnTo>
                  <a:lnTo>
                    <a:pt x="4493" y="3534"/>
                  </a:lnTo>
                  <a:lnTo>
                    <a:pt x="4518" y="3533"/>
                  </a:lnTo>
                  <a:lnTo>
                    <a:pt x="4542" y="3530"/>
                  </a:lnTo>
                  <a:lnTo>
                    <a:pt x="4567" y="3526"/>
                  </a:lnTo>
                  <a:lnTo>
                    <a:pt x="4588" y="3522"/>
                  </a:lnTo>
                  <a:lnTo>
                    <a:pt x="4612" y="3516"/>
                  </a:lnTo>
                  <a:lnTo>
                    <a:pt x="4632" y="3511"/>
                  </a:lnTo>
                  <a:lnTo>
                    <a:pt x="4653" y="3503"/>
                  </a:lnTo>
                  <a:lnTo>
                    <a:pt x="4673" y="3496"/>
                  </a:lnTo>
                  <a:lnTo>
                    <a:pt x="4693" y="3488"/>
                  </a:lnTo>
                  <a:lnTo>
                    <a:pt x="4712" y="3478"/>
                  </a:lnTo>
                  <a:lnTo>
                    <a:pt x="4729" y="3468"/>
                  </a:lnTo>
                  <a:lnTo>
                    <a:pt x="4746" y="3458"/>
                  </a:lnTo>
                  <a:lnTo>
                    <a:pt x="4763" y="3447"/>
                  </a:lnTo>
                  <a:lnTo>
                    <a:pt x="4779" y="3435"/>
                  </a:lnTo>
                  <a:lnTo>
                    <a:pt x="4794" y="3424"/>
                  </a:lnTo>
                  <a:lnTo>
                    <a:pt x="4808" y="3411"/>
                  </a:lnTo>
                  <a:lnTo>
                    <a:pt x="4822" y="3399"/>
                  </a:lnTo>
                  <a:lnTo>
                    <a:pt x="4835" y="3386"/>
                  </a:lnTo>
                  <a:lnTo>
                    <a:pt x="4848" y="3371"/>
                  </a:lnTo>
                  <a:lnTo>
                    <a:pt x="4859" y="3358"/>
                  </a:lnTo>
                  <a:lnTo>
                    <a:pt x="4870" y="3344"/>
                  </a:lnTo>
                  <a:lnTo>
                    <a:pt x="4891" y="3315"/>
                  </a:lnTo>
                  <a:lnTo>
                    <a:pt x="4907" y="3286"/>
                  </a:lnTo>
                  <a:lnTo>
                    <a:pt x="4923" y="3256"/>
                  </a:lnTo>
                  <a:lnTo>
                    <a:pt x="4935" y="3226"/>
                  </a:lnTo>
                  <a:lnTo>
                    <a:pt x="4945" y="3197"/>
                  </a:lnTo>
                  <a:lnTo>
                    <a:pt x="4951" y="3166"/>
                  </a:lnTo>
                  <a:lnTo>
                    <a:pt x="4957" y="3133"/>
                  </a:lnTo>
                  <a:lnTo>
                    <a:pt x="4960" y="3099"/>
                  </a:lnTo>
                  <a:lnTo>
                    <a:pt x="4961" y="3063"/>
                  </a:lnTo>
                  <a:lnTo>
                    <a:pt x="4960" y="3025"/>
                  </a:lnTo>
                  <a:lnTo>
                    <a:pt x="4956" y="2988"/>
                  </a:lnTo>
                  <a:lnTo>
                    <a:pt x="4952" y="2968"/>
                  </a:lnTo>
                  <a:lnTo>
                    <a:pt x="4948" y="2949"/>
                  </a:lnTo>
                  <a:lnTo>
                    <a:pt x="4944" y="2931"/>
                  </a:lnTo>
                  <a:lnTo>
                    <a:pt x="4939" y="2912"/>
                  </a:lnTo>
                  <a:lnTo>
                    <a:pt x="4933" y="2893"/>
                  </a:lnTo>
                  <a:lnTo>
                    <a:pt x="4926" y="2875"/>
                  </a:lnTo>
                  <a:lnTo>
                    <a:pt x="4918" y="2856"/>
                  </a:lnTo>
                  <a:lnTo>
                    <a:pt x="4911" y="2837"/>
                  </a:lnTo>
                  <a:lnTo>
                    <a:pt x="4901" y="2820"/>
                  </a:lnTo>
                  <a:lnTo>
                    <a:pt x="4891" y="2802"/>
                  </a:lnTo>
                  <a:lnTo>
                    <a:pt x="4881" y="2784"/>
                  </a:lnTo>
                  <a:lnTo>
                    <a:pt x="4869" y="2768"/>
                  </a:lnTo>
                  <a:lnTo>
                    <a:pt x="4857" y="2751"/>
                  </a:lnTo>
                  <a:lnTo>
                    <a:pt x="4843" y="2735"/>
                  </a:lnTo>
                  <a:lnTo>
                    <a:pt x="4829" y="2721"/>
                  </a:lnTo>
                  <a:lnTo>
                    <a:pt x="4814" y="2705"/>
                  </a:lnTo>
                  <a:lnTo>
                    <a:pt x="4797" y="2691"/>
                  </a:lnTo>
                  <a:lnTo>
                    <a:pt x="4781" y="2678"/>
                  </a:lnTo>
                  <a:lnTo>
                    <a:pt x="4762" y="2666"/>
                  </a:lnTo>
                  <a:lnTo>
                    <a:pt x="4743" y="2654"/>
                  </a:lnTo>
                  <a:close/>
                  <a:moveTo>
                    <a:pt x="4461" y="3188"/>
                  </a:moveTo>
                  <a:lnTo>
                    <a:pt x="515" y="3188"/>
                  </a:lnTo>
                  <a:lnTo>
                    <a:pt x="502" y="3188"/>
                  </a:lnTo>
                  <a:lnTo>
                    <a:pt x="490" y="3186"/>
                  </a:lnTo>
                  <a:lnTo>
                    <a:pt x="478" y="3183"/>
                  </a:lnTo>
                  <a:lnTo>
                    <a:pt x="467" y="3180"/>
                  </a:lnTo>
                  <a:lnTo>
                    <a:pt x="456" y="3177"/>
                  </a:lnTo>
                  <a:lnTo>
                    <a:pt x="446" y="3171"/>
                  </a:lnTo>
                  <a:lnTo>
                    <a:pt x="436" y="3166"/>
                  </a:lnTo>
                  <a:lnTo>
                    <a:pt x="426" y="3160"/>
                  </a:lnTo>
                  <a:lnTo>
                    <a:pt x="417" y="3154"/>
                  </a:lnTo>
                  <a:lnTo>
                    <a:pt x="410" y="3146"/>
                  </a:lnTo>
                  <a:lnTo>
                    <a:pt x="402" y="3138"/>
                  </a:lnTo>
                  <a:lnTo>
                    <a:pt x="395" y="3130"/>
                  </a:lnTo>
                  <a:lnTo>
                    <a:pt x="390" y="3121"/>
                  </a:lnTo>
                  <a:lnTo>
                    <a:pt x="384" y="3111"/>
                  </a:lnTo>
                  <a:lnTo>
                    <a:pt x="380" y="3102"/>
                  </a:lnTo>
                  <a:lnTo>
                    <a:pt x="375" y="3092"/>
                  </a:lnTo>
                  <a:lnTo>
                    <a:pt x="372" y="3081"/>
                  </a:lnTo>
                  <a:lnTo>
                    <a:pt x="370" y="3071"/>
                  </a:lnTo>
                  <a:lnTo>
                    <a:pt x="369" y="3060"/>
                  </a:lnTo>
                  <a:lnTo>
                    <a:pt x="369" y="3050"/>
                  </a:lnTo>
                  <a:lnTo>
                    <a:pt x="369" y="3039"/>
                  </a:lnTo>
                  <a:lnTo>
                    <a:pt x="370" y="3028"/>
                  </a:lnTo>
                  <a:lnTo>
                    <a:pt x="372" y="3017"/>
                  </a:lnTo>
                  <a:lnTo>
                    <a:pt x="374" y="3006"/>
                  </a:lnTo>
                  <a:lnTo>
                    <a:pt x="379" y="2997"/>
                  </a:lnTo>
                  <a:lnTo>
                    <a:pt x="383" y="2986"/>
                  </a:lnTo>
                  <a:lnTo>
                    <a:pt x="390" y="2976"/>
                  </a:lnTo>
                  <a:lnTo>
                    <a:pt x="396" y="2966"/>
                  </a:lnTo>
                  <a:lnTo>
                    <a:pt x="405" y="2956"/>
                  </a:lnTo>
                  <a:lnTo>
                    <a:pt x="414" y="2946"/>
                  </a:lnTo>
                  <a:lnTo>
                    <a:pt x="424" y="2937"/>
                  </a:lnTo>
                  <a:lnTo>
                    <a:pt x="435" y="2928"/>
                  </a:lnTo>
                  <a:lnTo>
                    <a:pt x="2484" y="1647"/>
                  </a:lnTo>
                  <a:lnTo>
                    <a:pt x="4542" y="2934"/>
                  </a:lnTo>
                  <a:lnTo>
                    <a:pt x="4553" y="2942"/>
                  </a:lnTo>
                  <a:lnTo>
                    <a:pt x="4563" y="2949"/>
                  </a:lnTo>
                  <a:lnTo>
                    <a:pt x="4572" y="2958"/>
                  </a:lnTo>
                  <a:lnTo>
                    <a:pt x="4581" y="2968"/>
                  </a:lnTo>
                  <a:lnTo>
                    <a:pt x="4587" y="2977"/>
                  </a:lnTo>
                  <a:lnTo>
                    <a:pt x="4593" y="2987"/>
                  </a:lnTo>
                  <a:lnTo>
                    <a:pt x="4597" y="2998"/>
                  </a:lnTo>
                  <a:lnTo>
                    <a:pt x="4601" y="3008"/>
                  </a:lnTo>
                  <a:lnTo>
                    <a:pt x="4604" y="3019"/>
                  </a:lnTo>
                  <a:lnTo>
                    <a:pt x="4605" y="3028"/>
                  </a:lnTo>
                  <a:lnTo>
                    <a:pt x="4606" y="3039"/>
                  </a:lnTo>
                  <a:lnTo>
                    <a:pt x="4606" y="3050"/>
                  </a:lnTo>
                  <a:lnTo>
                    <a:pt x="4605" y="3061"/>
                  </a:lnTo>
                  <a:lnTo>
                    <a:pt x="4604" y="3071"/>
                  </a:lnTo>
                  <a:lnTo>
                    <a:pt x="4601" y="3082"/>
                  </a:lnTo>
                  <a:lnTo>
                    <a:pt x="4597" y="3092"/>
                  </a:lnTo>
                  <a:lnTo>
                    <a:pt x="4593" y="3102"/>
                  </a:lnTo>
                  <a:lnTo>
                    <a:pt x="4588" y="3112"/>
                  </a:lnTo>
                  <a:lnTo>
                    <a:pt x="4583" y="3122"/>
                  </a:lnTo>
                  <a:lnTo>
                    <a:pt x="4576" y="3131"/>
                  </a:lnTo>
                  <a:lnTo>
                    <a:pt x="4570" y="3139"/>
                  </a:lnTo>
                  <a:lnTo>
                    <a:pt x="4562" y="3147"/>
                  </a:lnTo>
                  <a:lnTo>
                    <a:pt x="4554" y="3155"/>
                  </a:lnTo>
                  <a:lnTo>
                    <a:pt x="4546" y="3161"/>
                  </a:lnTo>
                  <a:lnTo>
                    <a:pt x="4537" y="3168"/>
                  </a:lnTo>
                  <a:lnTo>
                    <a:pt x="4527" y="3174"/>
                  </a:lnTo>
                  <a:lnTo>
                    <a:pt x="4517" y="3178"/>
                  </a:lnTo>
                  <a:lnTo>
                    <a:pt x="4507" y="3182"/>
                  </a:lnTo>
                  <a:lnTo>
                    <a:pt x="4496" y="3185"/>
                  </a:lnTo>
                  <a:lnTo>
                    <a:pt x="4485" y="3187"/>
                  </a:lnTo>
                  <a:lnTo>
                    <a:pt x="4473" y="3188"/>
                  </a:lnTo>
                  <a:lnTo>
                    <a:pt x="4461" y="3188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tIns="576000" anchor="ctr">
              <a:normAutofit/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r>
                <a:rPr lang="en-US" altLang="zh-CN" sz="2800" noProof="1">
                  <a:solidFill>
                    <a:schemeClr val="accent1"/>
                  </a:solidFill>
                  <a:cs typeface="+mn-ea"/>
                  <a:sym typeface="Arial" pitchFamily="34" charset="0"/>
                </a:rPr>
                <a:t>A</a:t>
              </a:r>
              <a:endParaRPr lang="zh-CN" altLang="en-US" sz="2800" noProof="1">
                <a:solidFill>
                  <a:schemeClr val="accent1"/>
                </a:solidFill>
                <a:sym typeface="Arial" pitchFamily="34" charset="0"/>
              </a:endParaRPr>
            </a:p>
          </p:txBody>
        </p:sp>
        <p:sp>
          <p:nvSpPr>
            <p:cNvPr id="50" name="矩形 49">
              <a:extLst>
                <a:ext uri="{FF2B5EF4-FFF2-40B4-BE49-F238E27FC236}">
                  <a16:creationId xmlns:a16="http://schemas.microsoft.com/office/drawing/2014/main" id="{3BC87F30-4C33-4567-920B-19F6345F8AC8}"/>
                </a:ext>
              </a:extLst>
            </p:cNvPr>
            <p:cNvSpPr/>
            <p:nvPr>
              <p:custDataLst>
                <p:tags r:id="rId4"/>
              </p:custDataLst>
            </p:nvPr>
          </p:nvSpPr>
          <p:spPr>
            <a:xfrm>
              <a:off x="1509825" y="4316170"/>
              <a:ext cx="1666650" cy="114903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lnSpc>
                  <a:spcPct val="150000"/>
                </a:lnSpc>
                <a:buFont typeface="Arial" pitchFamily="34" charset="0"/>
                <a:buNone/>
                <a:defRPr/>
              </a:pPr>
              <a:r>
                <a:rPr lang="zh-CN" altLang="en-US" noProof="1">
                  <a:solidFill>
                    <a:schemeClr val="bg1"/>
                  </a:solidFill>
                </a:rPr>
                <a:t>了解亚硝酸盐的概述</a:t>
              </a:r>
            </a:p>
          </p:txBody>
        </p:sp>
      </p:grpSp>
      <p:grpSp>
        <p:nvGrpSpPr>
          <p:cNvPr id="14340" name="组合 21"/>
          <p:cNvGrpSpPr/>
          <p:nvPr/>
        </p:nvGrpSpPr>
        <p:grpSpPr>
          <a:xfrm>
            <a:off x="3668713" y="1895475"/>
            <a:ext cx="1804987" cy="2109788"/>
            <a:chOff x="1219200" y="2836863"/>
            <a:chExt cx="2247900" cy="2628342"/>
          </a:xfrm>
        </p:grpSpPr>
        <p:sp>
          <p:nvSpPr>
            <p:cNvPr id="23" name="KSO_Shape">
              <a:extLst>
                <a:ext uri="{FF2B5EF4-FFF2-40B4-BE49-F238E27FC236}">
                  <a16:creationId xmlns:a16="http://schemas.microsoft.com/office/drawing/2014/main" id="{DA33DF2A-8B06-418F-97B0-CC82215B3570}"/>
                </a:ext>
              </a:extLst>
            </p:cNvPr>
            <p:cNvSpPr/>
            <p:nvPr>
              <p:custDataLst>
                <p:tags r:id="rId5"/>
              </p:custDataLst>
            </p:nvPr>
          </p:nvSpPr>
          <p:spPr bwMode="auto">
            <a:xfrm>
              <a:off x="1219200" y="2836863"/>
              <a:ext cx="2247900" cy="1599756"/>
            </a:xfrm>
            <a:custGeom>
              <a:gdLst>
                <a:gd name="T0" fmla="*/ 2147483646 w 4961"/>
                <a:gd name="T1" fmla="*/ 2147483646 h 3535"/>
                <a:gd name="T2" fmla="*/ 2147483646 w 4961"/>
                <a:gd name="T3" fmla="*/ 2147483646 h 3535"/>
                <a:gd name="T4" fmla="*/ 2147483646 w 4961"/>
                <a:gd name="T5" fmla="*/ 2147483646 h 3535"/>
                <a:gd name="T6" fmla="*/ 2147483646 w 4961"/>
                <a:gd name="T7" fmla="*/ 2147483646 h 3535"/>
                <a:gd name="T8" fmla="*/ 2147483646 w 4961"/>
                <a:gd name="T9" fmla="*/ 2147483646 h 3535"/>
                <a:gd name="T10" fmla="*/ 2147483646 w 4961"/>
                <a:gd name="T11" fmla="*/ 2147483646 h 3535"/>
                <a:gd name="T12" fmla="*/ 2147483646 w 4961"/>
                <a:gd name="T13" fmla="*/ 2147483646 h 3535"/>
                <a:gd name="T14" fmla="*/ 2147483646 w 4961"/>
                <a:gd name="T15" fmla="*/ 2147483646 h 3535"/>
                <a:gd name="T16" fmla="*/ 2147483646 w 4961"/>
                <a:gd name="T17" fmla="*/ 2147483646 h 3535"/>
                <a:gd name="T18" fmla="*/ 2147483646 w 4961"/>
                <a:gd name="T19" fmla="*/ 2147483646 h 3535"/>
                <a:gd name="T20" fmla="*/ 2147483646 w 4961"/>
                <a:gd name="T21" fmla="*/ 1072681068 h 3535"/>
                <a:gd name="T22" fmla="*/ 2147483646 w 4961"/>
                <a:gd name="T23" fmla="*/ 225773275 h 3535"/>
                <a:gd name="T24" fmla="*/ 2147483646 w 4961"/>
                <a:gd name="T25" fmla="*/ 2147483646 h 3535"/>
                <a:gd name="T26" fmla="*/ 2147483646 w 4961"/>
                <a:gd name="T27" fmla="*/ 2147483646 h 3535"/>
                <a:gd name="T28" fmla="*/ 2147483646 w 4961"/>
                <a:gd name="T29" fmla="*/ 2147483646 h 3535"/>
                <a:gd name="T30" fmla="*/ 2147483646 w 4961"/>
                <a:gd name="T31" fmla="*/ 2147483646 h 3535"/>
                <a:gd name="T32" fmla="*/ 2147483646 w 4961"/>
                <a:gd name="T33" fmla="*/ 2147483646 h 3535"/>
                <a:gd name="T34" fmla="*/ 2147483646 w 4961"/>
                <a:gd name="T35" fmla="*/ 2147483646 h 3535"/>
                <a:gd name="T36" fmla="*/ 2147483646 w 4961"/>
                <a:gd name="T37" fmla="*/ 2147483646 h 3535"/>
                <a:gd name="T38" fmla="*/ 2147483646 w 4961"/>
                <a:gd name="T39" fmla="*/ 2147483646 h 3535"/>
                <a:gd name="T40" fmla="*/ 2147483646 w 4961"/>
                <a:gd name="T41" fmla="*/ 2147483646 h 3535"/>
                <a:gd name="T42" fmla="*/ 2147483646 w 4961"/>
                <a:gd name="T43" fmla="*/ 2147483646 h 3535"/>
                <a:gd name="T44" fmla="*/ 2147483646 w 4961"/>
                <a:gd name="T45" fmla="*/ 2147483646 h 3535"/>
                <a:gd name="T46" fmla="*/ 2147483646 w 4961"/>
                <a:gd name="T47" fmla="*/ 2147483646 h 3535"/>
                <a:gd name="T48" fmla="*/ 2147483646 w 4961"/>
                <a:gd name="T49" fmla="*/ 2147483646 h 3535"/>
                <a:gd name="T50" fmla="*/ 2147483646 w 4961"/>
                <a:gd name="T51" fmla="*/ 2147483646 h 3535"/>
                <a:gd name="T52" fmla="*/ 2147483646 w 4961"/>
                <a:gd name="T53" fmla="*/ 2147483646 h 3535"/>
                <a:gd name="T54" fmla="*/ 2147483646 w 4961"/>
                <a:gd name="T55" fmla="*/ 2147483646 h 3535"/>
                <a:gd name="T56" fmla="*/ 2147483646 w 4961"/>
                <a:gd name="T57" fmla="*/ 2147483646 h 3535"/>
                <a:gd name="T58" fmla="*/ 2147483646 w 4961"/>
                <a:gd name="T59" fmla="*/ 2147483646 h 3535"/>
                <a:gd name="T60" fmla="*/ 2147483646 w 4961"/>
                <a:gd name="T61" fmla="*/ 2147483646 h 3535"/>
                <a:gd name="T62" fmla="*/ 169864868 w 4961"/>
                <a:gd name="T63" fmla="*/ 2147483646 h 3535"/>
                <a:gd name="T64" fmla="*/ 849325108 w 4961"/>
                <a:gd name="T65" fmla="*/ 2147483646 h 3535"/>
                <a:gd name="T66" fmla="*/ 2147483646 w 4961"/>
                <a:gd name="T67" fmla="*/ 2147483646 h 3535"/>
                <a:gd name="T68" fmla="*/ 2147483646 w 4961"/>
                <a:gd name="T69" fmla="*/ 2147483646 h 3535"/>
                <a:gd name="T70" fmla="*/ 2147483646 w 4961"/>
                <a:gd name="T71" fmla="*/ 2147483646 h 3535"/>
                <a:gd name="T72" fmla="*/ 2147483646 w 4961"/>
                <a:gd name="T73" fmla="*/ 2147483646 h 3535"/>
                <a:gd name="T74" fmla="*/ 2147483646 w 4961"/>
                <a:gd name="T75" fmla="*/ 2147483646 h 3535"/>
                <a:gd name="T76" fmla="*/ 2147483646 w 4961"/>
                <a:gd name="T77" fmla="*/ 2147483646 h 3535"/>
                <a:gd name="T78" fmla="*/ 2147483646 w 4961"/>
                <a:gd name="T79" fmla="*/ 2147483646 h 3535"/>
                <a:gd name="T80" fmla="*/ 2147483646 w 4961"/>
                <a:gd name="T81" fmla="*/ 2147483646 h 3535"/>
                <a:gd name="T82" fmla="*/ 2147483646 w 4961"/>
                <a:gd name="T83" fmla="*/ 2147483646 h 3535"/>
                <a:gd name="T84" fmla="*/ 2147483646 w 4961"/>
                <a:gd name="T85" fmla="*/ 2147483646 h 3535"/>
                <a:gd name="T86" fmla="*/ 2147483646 w 4961"/>
                <a:gd name="T87" fmla="*/ 2147483646 h 3535"/>
                <a:gd name="T88" fmla="*/ 2147483646 w 4961"/>
                <a:gd name="T89" fmla="*/ 2147483646 h 3535"/>
                <a:gd name="T90" fmla="*/ 2147483646 w 4961"/>
                <a:gd name="T91" fmla="*/ 2147483646 h 3535"/>
                <a:gd name="T92" fmla="*/ 2147483646 w 4961"/>
                <a:gd name="T93" fmla="*/ 2147483646 h 3535"/>
                <a:gd name="T94" fmla="*/ 2147483646 w 4961"/>
                <a:gd name="T95" fmla="*/ 2147483646 h 3535"/>
                <a:gd name="T96" fmla="*/ 2147483646 w 4961"/>
                <a:gd name="T97" fmla="*/ 2147483646 h 3535"/>
                <a:gd name="T98" fmla="*/ 2147483646 w 4961"/>
                <a:gd name="T99" fmla="*/ 2147483646 h 3535"/>
                <a:gd name="T100" fmla="*/ 2147483646 w 4961"/>
                <a:gd name="T101" fmla="*/ 2147483646 h 3535"/>
                <a:gd name="T102" fmla="*/ 2147483646 w 4961"/>
                <a:gd name="T103" fmla="*/ 2147483646 h 3535"/>
                <a:gd name="T104" fmla="*/ 2147483646 w 4961"/>
                <a:gd name="T105" fmla="*/ 2147483646 h 3535"/>
                <a:gd name="T106" fmla="*/ 2147483646 w 4961"/>
                <a:gd name="T107" fmla="*/ 2147483646 h 3535"/>
                <a:gd name="T108" fmla="*/ 2147483646 w 4961"/>
                <a:gd name="T109" fmla="*/ 2147483646 h 3535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</a:gdLst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0" t="0" r="r" b="b"/>
              <a:pathLst>
                <a:path w="4961" h="3535">
                  <a:moveTo>
                    <a:pt x="4743" y="2654"/>
                  </a:moveTo>
                  <a:lnTo>
                    <a:pt x="2631" y="1330"/>
                  </a:lnTo>
                  <a:lnTo>
                    <a:pt x="2631" y="1206"/>
                  </a:lnTo>
                  <a:lnTo>
                    <a:pt x="2631" y="1193"/>
                  </a:lnTo>
                  <a:lnTo>
                    <a:pt x="2632" y="1181"/>
                  </a:lnTo>
                  <a:lnTo>
                    <a:pt x="2634" y="1169"/>
                  </a:lnTo>
                  <a:lnTo>
                    <a:pt x="2636" y="1157"/>
                  </a:lnTo>
                  <a:lnTo>
                    <a:pt x="2641" y="1144"/>
                  </a:lnTo>
                  <a:lnTo>
                    <a:pt x="2645" y="1131"/>
                  </a:lnTo>
                  <a:lnTo>
                    <a:pt x="2651" y="1120"/>
                  </a:lnTo>
                  <a:lnTo>
                    <a:pt x="2656" y="1108"/>
                  </a:lnTo>
                  <a:lnTo>
                    <a:pt x="2664" y="1096"/>
                  </a:lnTo>
                  <a:lnTo>
                    <a:pt x="2673" y="1085"/>
                  </a:lnTo>
                  <a:lnTo>
                    <a:pt x="2681" y="1073"/>
                  </a:lnTo>
                  <a:lnTo>
                    <a:pt x="2692" y="1062"/>
                  </a:lnTo>
                  <a:lnTo>
                    <a:pt x="2705" y="1051"/>
                  </a:lnTo>
                  <a:lnTo>
                    <a:pt x="2717" y="1040"/>
                  </a:lnTo>
                  <a:lnTo>
                    <a:pt x="2731" y="1030"/>
                  </a:lnTo>
                  <a:lnTo>
                    <a:pt x="2746" y="1019"/>
                  </a:lnTo>
                  <a:lnTo>
                    <a:pt x="2784" y="996"/>
                  </a:lnTo>
                  <a:lnTo>
                    <a:pt x="2807" y="982"/>
                  </a:lnTo>
                  <a:lnTo>
                    <a:pt x="2831" y="965"/>
                  </a:lnTo>
                  <a:lnTo>
                    <a:pt x="2857" y="948"/>
                  </a:lnTo>
                  <a:lnTo>
                    <a:pt x="2884" y="927"/>
                  </a:lnTo>
                  <a:lnTo>
                    <a:pt x="2911" y="904"/>
                  </a:lnTo>
                  <a:lnTo>
                    <a:pt x="2938" y="879"/>
                  </a:lnTo>
                  <a:lnTo>
                    <a:pt x="2950" y="864"/>
                  </a:lnTo>
                  <a:lnTo>
                    <a:pt x="2963" y="850"/>
                  </a:lnTo>
                  <a:lnTo>
                    <a:pt x="2975" y="835"/>
                  </a:lnTo>
                  <a:lnTo>
                    <a:pt x="2986" y="819"/>
                  </a:lnTo>
                  <a:lnTo>
                    <a:pt x="2997" y="802"/>
                  </a:lnTo>
                  <a:lnTo>
                    <a:pt x="3008" y="784"/>
                  </a:lnTo>
                  <a:lnTo>
                    <a:pt x="3018" y="767"/>
                  </a:lnTo>
                  <a:lnTo>
                    <a:pt x="3027" y="747"/>
                  </a:lnTo>
                  <a:lnTo>
                    <a:pt x="3035" y="727"/>
                  </a:lnTo>
                  <a:lnTo>
                    <a:pt x="3043" y="705"/>
                  </a:lnTo>
                  <a:lnTo>
                    <a:pt x="3050" y="683"/>
                  </a:lnTo>
                  <a:lnTo>
                    <a:pt x="3055" y="660"/>
                  </a:lnTo>
                  <a:lnTo>
                    <a:pt x="3060" y="637"/>
                  </a:lnTo>
                  <a:lnTo>
                    <a:pt x="3063" y="612"/>
                  </a:lnTo>
                  <a:lnTo>
                    <a:pt x="3064" y="585"/>
                  </a:lnTo>
                  <a:lnTo>
                    <a:pt x="3065" y="558"/>
                  </a:lnTo>
                  <a:lnTo>
                    <a:pt x="3064" y="531"/>
                  </a:lnTo>
                  <a:lnTo>
                    <a:pt x="3062" y="504"/>
                  </a:lnTo>
                  <a:lnTo>
                    <a:pt x="3058" y="477"/>
                  </a:lnTo>
                  <a:lnTo>
                    <a:pt x="3054" y="452"/>
                  </a:lnTo>
                  <a:lnTo>
                    <a:pt x="3047" y="427"/>
                  </a:lnTo>
                  <a:lnTo>
                    <a:pt x="3041" y="403"/>
                  </a:lnTo>
                  <a:lnTo>
                    <a:pt x="3032" y="379"/>
                  </a:lnTo>
                  <a:lnTo>
                    <a:pt x="3023" y="355"/>
                  </a:lnTo>
                  <a:lnTo>
                    <a:pt x="3012" y="334"/>
                  </a:lnTo>
                  <a:lnTo>
                    <a:pt x="3001" y="312"/>
                  </a:lnTo>
                  <a:lnTo>
                    <a:pt x="2989" y="290"/>
                  </a:lnTo>
                  <a:lnTo>
                    <a:pt x="2976" y="270"/>
                  </a:lnTo>
                  <a:lnTo>
                    <a:pt x="2962" y="250"/>
                  </a:lnTo>
                  <a:lnTo>
                    <a:pt x="2947" y="230"/>
                  </a:lnTo>
                  <a:lnTo>
                    <a:pt x="2932" y="212"/>
                  </a:lnTo>
                  <a:lnTo>
                    <a:pt x="2916" y="194"/>
                  </a:lnTo>
                  <a:lnTo>
                    <a:pt x="2899" y="177"/>
                  </a:lnTo>
                  <a:lnTo>
                    <a:pt x="2882" y="161"/>
                  </a:lnTo>
                  <a:lnTo>
                    <a:pt x="2864" y="146"/>
                  </a:lnTo>
                  <a:lnTo>
                    <a:pt x="2845" y="130"/>
                  </a:lnTo>
                  <a:lnTo>
                    <a:pt x="2828" y="117"/>
                  </a:lnTo>
                  <a:lnTo>
                    <a:pt x="2808" y="104"/>
                  </a:lnTo>
                  <a:lnTo>
                    <a:pt x="2789" y="91"/>
                  </a:lnTo>
                  <a:lnTo>
                    <a:pt x="2769" y="80"/>
                  </a:lnTo>
                  <a:lnTo>
                    <a:pt x="2750" y="69"/>
                  </a:lnTo>
                  <a:lnTo>
                    <a:pt x="2730" y="59"/>
                  </a:lnTo>
                  <a:lnTo>
                    <a:pt x="2710" y="50"/>
                  </a:lnTo>
                  <a:lnTo>
                    <a:pt x="2690" y="42"/>
                  </a:lnTo>
                  <a:lnTo>
                    <a:pt x="2670" y="35"/>
                  </a:lnTo>
                  <a:lnTo>
                    <a:pt x="2651" y="28"/>
                  </a:lnTo>
                  <a:lnTo>
                    <a:pt x="2631" y="24"/>
                  </a:lnTo>
                  <a:lnTo>
                    <a:pt x="2611" y="19"/>
                  </a:lnTo>
                  <a:lnTo>
                    <a:pt x="2572" y="11"/>
                  </a:lnTo>
                  <a:lnTo>
                    <a:pt x="2533" y="6"/>
                  </a:lnTo>
                  <a:lnTo>
                    <a:pt x="2494" y="3"/>
                  </a:lnTo>
                  <a:lnTo>
                    <a:pt x="2454" y="0"/>
                  </a:lnTo>
                  <a:lnTo>
                    <a:pt x="2414" y="2"/>
                  </a:lnTo>
                  <a:lnTo>
                    <a:pt x="2375" y="4"/>
                  </a:lnTo>
                  <a:lnTo>
                    <a:pt x="2336" y="9"/>
                  </a:lnTo>
                  <a:lnTo>
                    <a:pt x="2298" y="17"/>
                  </a:lnTo>
                  <a:lnTo>
                    <a:pt x="2278" y="21"/>
                  </a:lnTo>
                  <a:lnTo>
                    <a:pt x="2259" y="27"/>
                  </a:lnTo>
                  <a:lnTo>
                    <a:pt x="2241" y="33"/>
                  </a:lnTo>
                  <a:lnTo>
                    <a:pt x="2222" y="40"/>
                  </a:lnTo>
                  <a:lnTo>
                    <a:pt x="2203" y="48"/>
                  </a:lnTo>
                  <a:lnTo>
                    <a:pt x="2186" y="55"/>
                  </a:lnTo>
                  <a:lnTo>
                    <a:pt x="2168" y="64"/>
                  </a:lnTo>
                  <a:lnTo>
                    <a:pt x="2151" y="74"/>
                  </a:lnTo>
                  <a:lnTo>
                    <a:pt x="2133" y="84"/>
                  </a:lnTo>
                  <a:lnTo>
                    <a:pt x="2115" y="95"/>
                  </a:lnTo>
                  <a:lnTo>
                    <a:pt x="2099" y="107"/>
                  </a:lnTo>
                  <a:lnTo>
                    <a:pt x="2082" y="119"/>
                  </a:lnTo>
                  <a:lnTo>
                    <a:pt x="2066" y="133"/>
                  </a:lnTo>
                  <a:lnTo>
                    <a:pt x="2051" y="148"/>
                  </a:lnTo>
                  <a:lnTo>
                    <a:pt x="2035" y="162"/>
                  </a:lnTo>
                  <a:lnTo>
                    <a:pt x="2020" y="179"/>
                  </a:lnTo>
                  <a:lnTo>
                    <a:pt x="1995" y="207"/>
                  </a:lnTo>
                  <a:lnTo>
                    <a:pt x="1971" y="236"/>
                  </a:lnTo>
                  <a:lnTo>
                    <a:pt x="1951" y="264"/>
                  </a:lnTo>
                  <a:lnTo>
                    <a:pt x="1932" y="293"/>
                  </a:lnTo>
                  <a:lnTo>
                    <a:pt x="1916" y="321"/>
                  </a:lnTo>
                  <a:lnTo>
                    <a:pt x="1902" y="350"/>
                  </a:lnTo>
                  <a:lnTo>
                    <a:pt x="1890" y="380"/>
                  </a:lnTo>
                  <a:lnTo>
                    <a:pt x="1879" y="412"/>
                  </a:lnTo>
                  <a:lnTo>
                    <a:pt x="1870" y="443"/>
                  </a:lnTo>
                  <a:lnTo>
                    <a:pt x="1864" y="477"/>
                  </a:lnTo>
                  <a:lnTo>
                    <a:pt x="1858" y="514"/>
                  </a:lnTo>
                  <a:lnTo>
                    <a:pt x="1854" y="552"/>
                  </a:lnTo>
                  <a:lnTo>
                    <a:pt x="1851" y="593"/>
                  </a:lnTo>
                  <a:lnTo>
                    <a:pt x="1848" y="636"/>
                  </a:lnTo>
                  <a:lnTo>
                    <a:pt x="1847" y="682"/>
                  </a:lnTo>
                  <a:lnTo>
                    <a:pt x="1846" y="731"/>
                  </a:lnTo>
                  <a:lnTo>
                    <a:pt x="2166" y="731"/>
                  </a:lnTo>
                  <a:lnTo>
                    <a:pt x="2166" y="668"/>
                  </a:lnTo>
                  <a:lnTo>
                    <a:pt x="2167" y="641"/>
                  </a:lnTo>
                  <a:lnTo>
                    <a:pt x="2167" y="614"/>
                  </a:lnTo>
                  <a:lnTo>
                    <a:pt x="2169" y="586"/>
                  </a:lnTo>
                  <a:lnTo>
                    <a:pt x="2173" y="559"/>
                  </a:lnTo>
                  <a:lnTo>
                    <a:pt x="2177" y="534"/>
                  </a:lnTo>
                  <a:lnTo>
                    <a:pt x="2182" y="507"/>
                  </a:lnTo>
                  <a:lnTo>
                    <a:pt x="2191" y="483"/>
                  </a:lnTo>
                  <a:lnTo>
                    <a:pt x="2201" y="459"/>
                  </a:lnTo>
                  <a:lnTo>
                    <a:pt x="2207" y="448"/>
                  </a:lnTo>
                  <a:lnTo>
                    <a:pt x="2213" y="436"/>
                  </a:lnTo>
                  <a:lnTo>
                    <a:pt x="2221" y="426"/>
                  </a:lnTo>
                  <a:lnTo>
                    <a:pt x="2229" y="415"/>
                  </a:lnTo>
                  <a:lnTo>
                    <a:pt x="2237" y="405"/>
                  </a:lnTo>
                  <a:lnTo>
                    <a:pt x="2247" y="395"/>
                  </a:lnTo>
                  <a:lnTo>
                    <a:pt x="2257" y="386"/>
                  </a:lnTo>
                  <a:lnTo>
                    <a:pt x="2268" y="377"/>
                  </a:lnTo>
                  <a:lnTo>
                    <a:pt x="2280" y="370"/>
                  </a:lnTo>
                  <a:lnTo>
                    <a:pt x="2293" y="362"/>
                  </a:lnTo>
                  <a:lnTo>
                    <a:pt x="2307" y="354"/>
                  </a:lnTo>
                  <a:lnTo>
                    <a:pt x="2322" y="348"/>
                  </a:lnTo>
                  <a:lnTo>
                    <a:pt x="2337" y="342"/>
                  </a:lnTo>
                  <a:lnTo>
                    <a:pt x="2354" y="337"/>
                  </a:lnTo>
                  <a:lnTo>
                    <a:pt x="2373" y="331"/>
                  </a:lnTo>
                  <a:lnTo>
                    <a:pt x="2391" y="327"/>
                  </a:lnTo>
                  <a:lnTo>
                    <a:pt x="2412" y="324"/>
                  </a:lnTo>
                  <a:lnTo>
                    <a:pt x="2433" y="321"/>
                  </a:lnTo>
                  <a:lnTo>
                    <a:pt x="2454" y="320"/>
                  </a:lnTo>
                  <a:lnTo>
                    <a:pt x="2475" y="320"/>
                  </a:lnTo>
                  <a:lnTo>
                    <a:pt x="2495" y="321"/>
                  </a:lnTo>
                  <a:lnTo>
                    <a:pt x="2514" y="325"/>
                  </a:lnTo>
                  <a:lnTo>
                    <a:pt x="2533" y="328"/>
                  </a:lnTo>
                  <a:lnTo>
                    <a:pt x="2552" y="332"/>
                  </a:lnTo>
                  <a:lnTo>
                    <a:pt x="2569" y="338"/>
                  </a:lnTo>
                  <a:lnTo>
                    <a:pt x="2587" y="345"/>
                  </a:lnTo>
                  <a:lnTo>
                    <a:pt x="2603" y="352"/>
                  </a:lnTo>
                  <a:lnTo>
                    <a:pt x="2619" y="361"/>
                  </a:lnTo>
                  <a:lnTo>
                    <a:pt x="2634" y="370"/>
                  </a:lnTo>
                  <a:lnTo>
                    <a:pt x="2649" y="380"/>
                  </a:lnTo>
                  <a:lnTo>
                    <a:pt x="2662" y="391"/>
                  </a:lnTo>
                  <a:lnTo>
                    <a:pt x="2674" y="402"/>
                  </a:lnTo>
                  <a:lnTo>
                    <a:pt x="2687" y="416"/>
                  </a:lnTo>
                  <a:lnTo>
                    <a:pt x="2698" y="431"/>
                  </a:lnTo>
                  <a:lnTo>
                    <a:pt x="2707" y="449"/>
                  </a:lnTo>
                  <a:lnTo>
                    <a:pt x="2714" y="469"/>
                  </a:lnTo>
                  <a:lnTo>
                    <a:pt x="2719" y="488"/>
                  </a:lnTo>
                  <a:lnTo>
                    <a:pt x="2723" y="509"/>
                  </a:lnTo>
                  <a:lnTo>
                    <a:pt x="2724" y="530"/>
                  </a:lnTo>
                  <a:lnTo>
                    <a:pt x="2723" y="552"/>
                  </a:lnTo>
                  <a:lnTo>
                    <a:pt x="2720" y="574"/>
                  </a:lnTo>
                  <a:lnTo>
                    <a:pt x="2714" y="596"/>
                  </a:lnTo>
                  <a:lnTo>
                    <a:pt x="2707" y="617"/>
                  </a:lnTo>
                  <a:lnTo>
                    <a:pt x="2697" y="638"/>
                  </a:lnTo>
                  <a:lnTo>
                    <a:pt x="2691" y="649"/>
                  </a:lnTo>
                  <a:lnTo>
                    <a:pt x="2685" y="658"/>
                  </a:lnTo>
                  <a:lnTo>
                    <a:pt x="2677" y="668"/>
                  </a:lnTo>
                  <a:lnTo>
                    <a:pt x="2669" y="678"/>
                  </a:lnTo>
                  <a:lnTo>
                    <a:pt x="2661" y="686"/>
                  </a:lnTo>
                  <a:lnTo>
                    <a:pt x="2652" y="694"/>
                  </a:lnTo>
                  <a:lnTo>
                    <a:pt x="2642" y="703"/>
                  </a:lnTo>
                  <a:lnTo>
                    <a:pt x="2632" y="710"/>
                  </a:lnTo>
                  <a:lnTo>
                    <a:pt x="2452" y="832"/>
                  </a:lnTo>
                  <a:lnTo>
                    <a:pt x="2433" y="846"/>
                  </a:lnTo>
                  <a:lnTo>
                    <a:pt x="2415" y="859"/>
                  </a:lnTo>
                  <a:lnTo>
                    <a:pt x="2399" y="872"/>
                  </a:lnTo>
                  <a:lnTo>
                    <a:pt x="2385" y="885"/>
                  </a:lnTo>
                  <a:lnTo>
                    <a:pt x="2373" y="900"/>
                  </a:lnTo>
                  <a:lnTo>
                    <a:pt x="2361" y="914"/>
                  </a:lnTo>
                  <a:lnTo>
                    <a:pt x="2351" y="928"/>
                  </a:lnTo>
                  <a:lnTo>
                    <a:pt x="2342" y="943"/>
                  </a:lnTo>
                  <a:lnTo>
                    <a:pt x="2334" y="959"/>
                  </a:lnTo>
                  <a:lnTo>
                    <a:pt x="2328" y="975"/>
                  </a:lnTo>
                  <a:lnTo>
                    <a:pt x="2322" y="992"/>
                  </a:lnTo>
                  <a:lnTo>
                    <a:pt x="2318" y="1009"/>
                  </a:lnTo>
                  <a:lnTo>
                    <a:pt x="2314" y="1027"/>
                  </a:lnTo>
                  <a:lnTo>
                    <a:pt x="2312" y="1046"/>
                  </a:lnTo>
                  <a:lnTo>
                    <a:pt x="2311" y="1065"/>
                  </a:lnTo>
                  <a:lnTo>
                    <a:pt x="2310" y="1085"/>
                  </a:lnTo>
                  <a:lnTo>
                    <a:pt x="2310" y="1330"/>
                  </a:lnTo>
                  <a:lnTo>
                    <a:pt x="218" y="2649"/>
                  </a:lnTo>
                  <a:lnTo>
                    <a:pt x="196" y="2664"/>
                  </a:lnTo>
                  <a:lnTo>
                    <a:pt x="177" y="2678"/>
                  </a:lnTo>
                  <a:lnTo>
                    <a:pt x="157" y="2693"/>
                  </a:lnTo>
                  <a:lnTo>
                    <a:pt x="139" y="2709"/>
                  </a:lnTo>
                  <a:lnTo>
                    <a:pt x="123" y="2725"/>
                  </a:lnTo>
                  <a:lnTo>
                    <a:pt x="107" y="2742"/>
                  </a:lnTo>
                  <a:lnTo>
                    <a:pt x="93" y="2758"/>
                  </a:lnTo>
                  <a:lnTo>
                    <a:pt x="80" y="2776"/>
                  </a:lnTo>
                  <a:lnTo>
                    <a:pt x="68" y="2793"/>
                  </a:lnTo>
                  <a:lnTo>
                    <a:pt x="57" y="2811"/>
                  </a:lnTo>
                  <a:lnTo>
                    <a:pt x="48" y="2830"/>
                  </a:lnTo>
                  <a:lnTo>
                    <a:pt x="39" y="2847"/>
                  </a:lnTo>
                  <a:lnTo>
                    <a:pt x="31" y="2866"/>
                  </a:lnTo>
                  <a:lnTo>
                    <a:pt x="24" y="2884"/>
                  </a:lnTo>
                  <a:lnTo>
                    <a:pt x="18" y="2903"/>
                  </a:lnTo>
                  <a:lnTo>
                    <a:pt x="13" y="2922"/>
                  </a:lnTo>
                  <a:lnTo>
                    <a:pt x="9" y="2941"/>
                  </a:lnTo>
                  <a:lnTo>
                    <a:pt x="6" y="2959"/>
                  </a:lnTo>
                  <a:lnTo>
                    <a:pt x="3" y="2978"/>
                  </a:lnTo>
                  <a:lnTo>
                    <a:pt x="1" y="2997"/>
                  </a:lnTo>
                  <a:lnTo>
                    <a:pt x="0" y="3015"/>
                  </a:lnTo>
                  <a:lnTo>
                    <a:pt x="0" y="3034"/>
                  </a:lnTo>
                  <a:lnTo>
                    <a:pt x="1" y="3070"/>
                  </a:lnTo>
                  <a:lnTo>
                    <a:pt x="3" y="3105"/>
                  </a:lnTo>
                  <a:lnTo>
                    <a:pt x="8" y="3139"/>
                  </a:lnTo>
                  <a:lnTo>
                    <a:pt x="15" y="3171"/>
                  </a:lnTo>
                  <a:lnTo>
                    <a:pt x="23" y="3202"/>
                  </a:lnTo>
                  <a:lnTo>
                    <a:pt x="31" y="3232"/>
                  </a:lnTo>
                  <a:lnTo>
                    <a:pt x="44" y="3260"/>
                  </a:lnTo>
                  <a:lnTo>
                    <a:pt x="58" y="3290"/>
                  </a:lnTo>
                  <a:lnTo>
                    <a:pt x="75" y="3320"/>
                  </a:lnTo>
                  <a:lnTo>
                    <a:pt x="84" y="3334"/>
                  </a:lnTo>
                  <a:lnTo>
                    <a:pt x="94" y="3347"/>
                  </a:lnTo>
                  <a:lnTo>
                    <a:pt x="105" y="3361"/>
                  </a:lnTo>
                  <a:lnTo>
                    <a:pt x="117" y="3375"/>
                  </a:lnTo>
                  <a:lnTo>
                    <a:pt x="129" y="3389"/>
                  </a:lnTo>
                  <a:lnTo>
                    <a:pt x="142" y="3401"/>
                  </a:lnTo>
                  <a:lnTo>
                    <a:pt x="157" y="3414"/>
                  </a:lnTo>
                  <a:lnTo>
                    <a:pt x="171" y="3426"/>
                  </a:lnTo>
                  <a:lnTo>
                    <a:pt x="186" y="3438"/>
                  </a:lnTo>
                  <a:lnTo>
                    <a:pt x="203" y="3449"/>
                  </a:lnTo>
                  <a:lnTo>
                    <a:pt x="219" y="3460"/>
                  </a:lnTo>
                  <a:lnTo>
                    <a:pt x="237" y="3470"/>
                  </a:lnTo>
                  <a:lnTo>
                    <a:pt x="256" y="3480"/>
                  </a:lnTo>
                  <a:lnTo>
                    <a:pt x="275" y="3489"/>
                  </a:lnTo>
                  <a:lnTo>
                    <a:pt x="295" y="3497"/>
                  </a:lnTo>
                  <a:lnTo>
                    <a:pt x="317" y="3504"/>
                  </a:lnTo>
                  <a:lnTo>
                    <a:pt x="339" y="3511"/>
                  </a:lnTo>
                  <a:lnTo>
                    <a:pt x="362" y="3518"/>
                  </a:lnTo>
                  <a:lnTo>
                    <a:pt x="386" y="3522"/>
                  </a:lnTo>
                  <a:lnTo>
                    <a:pt x="411" y="3526"/>
                  </a:lnTo>
                  <a:lnTo>
                    <a:pt x="437" y="3530"/>
                  </a:lnTo>
                  <a:lnTo>
                    <a:pt x="463" y="3533"/>
                  </a:lnTo>
                  <a:lnTo>
                    <a:pt x="491" y="3534"/>
                  </a:lnTo>
                  <a:lnTo>
                    <a:pt x="519" y="3535"/>
                  </a:lnTo>
                  <a:lnTo>
                    <a:pt x="4466" y="3535"/>
                  </a:lnTo>
                  <a:lnTo>
                    <a:pt x="4468" y="3535"/>
                  </a:lnTo>
                  <a:lnTo>
                    <a:pt x="4493" y="3534"/>
                  </a:lnTo>
                  <a:lnTo>
                    <a:pt x="4518" y="3533"/>
                  </a:lnTo>
                  <a:lnTo>
                    <a:pt x="4542" y="3530"/>
                  </a:lnTo>
                  <a:lnTo>
                    <a:pt x="4567" y="3526"/>
                  </a:lnTo>
                  <a:lnTo>
                    <a:pt x="4588" y="3522"/>
                  </a:lnTo>
                  <a:lnTo>
                    <a:pt x="4612" y="3516"/>
                  </a:lnTo>
                  <a:lnTo>
                    <a:pt x="4632" y="3511"/>
                  </a:lnTo>
                  <a:lnTo>
                    <a:pt x="4653" y="3503"/>
                  </a:lnTo>
                  <a:lnTo>
                    <a:pt x="4673" y="3496"/>
                  </a:lnTo>
                  <a:lnTo>
                    <a:pt x="4693" y="3488"/>
                  </a:lnTo>
                  <a:lnTo>
                    <a:pt x="4712" y="3478"/>
                  </a:lnTo>
                  <a:lnTo>
                    <a:pt x="4729" y="3468"/>
                  </a:lnTo>
                  <a:lnTo>
                    <a:pt x="4746" y="3458"/>
                  </a:lnTo>
                  <a:lnTo>
                    <a:pt x="4763" y="3447"/>
                  </a:lnTo>
                  <a:lnTo>
                    <a:pt x="4779" y="3435"/>
                  </a:lnTo>
                  <a:lnTo>
                    <a:pt x="4794" y="3424"/>
                  </a:lnTo>
                  <a:lnTo>
                    <a:pt x="4808" y="3411"/>
                  </a:lnTo>
                  <a:lnTo>
                    <a:pt x="4822" y="3399"/>
                  </a:lnTo>
                  <a:lnTo>
                    <a:pt x="4835" y="3386"/>
                  </a:lnTo>
                  <a:lnTo>
                    <a:pt x="4848" y="3371"/>
                  </a:lnTo>
                  <a:lnTo>
                    <a:pt x="4859" y="3358"/>
                  </a:lnTo>
                  <a:lnTo>
                    <a:pt x="4870" y="3344"/>
                  </a:lnTo>
                  <a:lnTo>
                    <a:pt x="4891" y="3315"/>
                  </a:lnTo>
                  <a:lnTo>
                    <a:pt x="4907" y="3286"/>
                  </a:lnTo>
                  <a:lnTo>
                    <a:pt x="4923" y="3256"/>
                  </a:lnTo>
                  <a:lnTo>
                    <a:pt x="4935" y="3226"/>
                  </a:lnTo>
                  <a:lnTo>
                    <a:pt x="4945" y="3197"/>
                  </a:lnTo>
                  <a:lnTo>
                    <a:pt x="4951" y="3166"/>
                  </a:lnTo>
                  <a:lnTo>
                    <a:pt x="4957" y="3133"/>
                  </a:lnTo>
                  <a:lnTo>
                    <a:pt x="4960" y="3099"/>
                  </a:lnTo>
                  <a:lnTo>
                    <a:pt x="4961" y="3063"/>
                  </a:lnTo>
                  <a:lnTo>
                    <a:pt x="4960" y="3025"/>
                  </a:lnTo>
                  <a:lnTo>
                    <a:pt x="4956" y="2988"/>
                  </a:lnTo>
                  <a:lnTo>
                    <a:pt x="4952" y="2968"/>
                  </a:lnTo>
                  <a:lnTo>
                    <a:pt x="4948" y="2949"/>
                  </a:lnTo>
                  <a:lnTo>
                    <a:pt x="4944" y="2931"/>
                  </a:lnTo>
                  <a:lnTo>
                    <a:pt x="4939" y="2912"/>
                  </a:lnTo>
                  <a:lnTo>
                    <a:pt x="4933" y="2893"/>
                  </a:lnTo>
                  <a:lnTo>
                    <a:pt x="4926" y="2875"/>
                  </a:lnTo>
                  <a:lnTo>
                    <a:pt x="4918" y="2856"/>
                  </a:lnTo>
                  <a:lnTo>
                    <a:pt x="4911" y="2837"/>
                  </a:lnTo>
                  <a:lnTo>
                    <a:pt x="4901" y="2820"/>
                  </a:lnTo>
                  <a:lnTo>
                    <a:pt x="4891" y="2802"/>
                  </a:lnTo>
                  <a:lnTo>
                    <a:pt x="4881" y="2784"/>
                  </a:lnTo>
                  <a:lnTo>
                    <a:pt x="4869" y="2768"/>
                  </a:lnTo>
                  <a:lnTo>
                    <a:pt x="4857" y="2751"/>
                  </a:lnTo>
                  <a:lnTo>
                    <a:pt x="4843" y="2735"/>
                  </a:lnTo>
                  <a:lnTo>
                    <a:pt x="4829" y="2721"/>
                  </a:lnTo>
                  <a:lnTo>
                    <a:pt x="4814" y="2705"/>
                  </a:lnTo>
                  <a:lnTo>
                    <a:pt x="4797" y="2691"/>
                  </a:lnTo>
                  <a:lnTo>
                    <a:pt x="4781" y="2678"/>
                  </a:lnTo>
                  <a:lnTo>
                    <a:pt x="4762" y="2666"/>
                  </a:lnTo>
                  <a:lnTo>
                    <a:pt x="4743" y="2654"/>
                  </a:lnTo>
                  <a:close/>
                  <a:moveTo>
                    <a:pt x="4461" y="3188"/>
                  </a:moveTo>
                  <a:lnTo>
                    <a:pt x="515" y="3188"/>
                  </a:lnTo>
                  <a:lnTo>
                    <a:pt x="502" y="3188"/>
                  </a:lnTo>
                  <a:lnTo>
                    <a:pt x="490" y="3186"/>
                  </a:lnTo>
                  <a:lnTo>
                    <a:pt x="478" y="3183"/>
                  </a:lnTo>
                  <a:lnTo>
                    <a:pt x="467" y="3180"/>
                  </a:lnTo>
                  <a:lnTo>
                    <a:pt x="456" y="3177"/>
                  </a:lnTo>
                  <a:lnTo>
                    <a:pt x="446" y="3171"/>
                  </a:lnTo>
                  <a:lnTo>
                    <a:pt x="436" y="3166"/>
                  </a:lnTo>
                  <a:lnTo>
                    <a:pt x="426" y="3160"/>
                  </a:lnTo>
                  <a:lnTo>
                    <a:pt x="417" y="3154"/>
                  </a:lnTo>
                  <a:lnTo>
                    <a:pt x="410" y="3146"/>
                  </a:lnTo>
                  <a:lnTo>
                    <a:pt x="402" y="3138"/>
                  </a:lnTo>
                  <a:lnTo>
                    <a:pt x="395" y="3130"/>
                  </a:lnTo>
                  <a:lnTo>
                    <a:pt x="390" y="3121"/>
                  </a:lnTo>
                  <a:lnTo>
                    <a:pt x="384" y="3111"/>
                  </a:lnTo>
                  <a:lnTo>
                    <a:pt x="380" y="3102"/>
                  </a:lnTo>
                  <a:lnTo>
                    <a:pt x="375" y="3092"/>
                  </a:lnTo>
                  <a:lnTo>
                    <a:pt x="372" y="3081"/>
                  </a:lnTo>
                  <a:lnTo>
                    <a:pt x="370" y="3071"/>
                  </a:lnTo>
                  <a:lnTo>
                    <a:pt x="369" y="3060"/>
                  </a:lnTo>
                  <a:lnTo>
                    <a:pt x="369" y="3050"/>
                  </a:lnTo>
                  <a:lnTo>
                    <a:pt x="369" y="3039"/>
                  </a:lnTo>
                  <a:lnTo>
                    <a:pt x="370" y="3028"/>
                  </a:lnTo>
                  <a:lnTo>
                    <a:pt x="372" y="3017"/>
                  </a:lnTo>
                  <a:lnTo>
                    <a:pt x="374" y="3006"/>
                  </a:lnTo>
                  <a:lnTo>
                    <a:pt x="379" y="2997"/>
                  </a:lnTo>
                  <a:lnTo>
                    <a:pt x="383" y="2986"/>
                  </a:lnTo>
                  <a:lnTo>
                    <a:pt x="390" y="2976"/>
                  </a:lnTo>
                  <a:lnTo>
                    <a:pt x="396" y="2966"/>
                  </a:lnTo>
                  <a:lnTo>
                    <a:pt x="405" y="2956"/>
                  </a:lnTo>
                  <a:lnTo>
                    <a:pt x="414" y="2946"/>
                  </a:lnTo>
                  <a:lnTo>
                    <a:pt x="424" y="2937"/>
                  </a:lnTo>
                  <a:lnTo>
                    <a:pt x="435" y="2928"/>
                  </a:lnTo>
                  <a:lnTo>
                    <a:pt x="2484" y="1647"/>
                  </a:lnTo>
                  <a:lnTo>
                    <a:pt x="4542" y="2934"/>
                  </a:lnTo>
                  <a:lnTo>
                    <a:pt x="4553" y="2942"/>
                  </a:lnTo>
                  <a:lnTo>
                    <a:pt x="4563" y="2949"/>
                  </a:lnTo>
                  <a:lnTo>
                    <a:pt x="4572" y="2958"/>
                  </a:lnTo>
                  <a:lnTo>
                    <a:pt x="4581" y="2968"/>
                  </a:lnTo>
                  <a:lnTo>
                    <a:pt x="4587" y="2977"/>
                  </a:lnTo>
                  <a:lnTo>
                    <a:pt x="4593" y="2987"/>
                  </a:lnTo>
                  <a:lnTo>
                    <a:pt x="4597" y="2998"/>
                  </a:lnTo>
                  <a:lnTo>
                    <a:pt x="4601" y="3008"/>
                  </a:lnTo>
                  <a:lnTo>
                    <a:pt x="4604" y="3019"/>
                  </a:lnTo>
                  <a:lnTo>
                    <a:pt x="4605" y="3028"/>
                  </a:lnTo>
                  <a:lnTo>
                    <a:pt x="4606" y="3039"/>
                  </a:lnTo>
                  <a:lnTo>
                    <a:pt x="4606" y="3050"/>
                  </a:lnTo>
                  <a:lnTo>
                    <a:pt x="4605" y="3061"/>
                  </a:lnTo>
                  <a:lnTo>
                    <a:pt x="4604" y="3071"/>
                  </a:lnTo>
                  <a:lnTo>
                    <a:pt x="4601" y="3082"/>
                  </a:lnTo>
                  <a:lnTo>
                    <a:pt x="4597" y="3092"/>
                  </a:lnTo>
                  <a:lnTo>
                    <a:pt x="4593" y="3102"/>
                  </a:lnTo>
                  <a:lnTo>
                    <a:pt x="4588" y="3112"/>
                  </a:lnTo>
                  <a:lnTo>
                    <a:pt x="4583" y="3122"/>
                  </a:lnTo>
                  <a:lnTo>
                    <a:pt x="4576" y="3131"/>
                  </a:lnTo>
                  <a:lnTo>
                    <a:pt x="4570" y="3139"/>
                  </a:lnTo>
                  <a:lnTo>
                    <a:pt x="4562" y="3147"/>
                  </a:lnTo>
                  <a:lnTo>
                    <a:pt x="4554" y="3155"/>
                  </a:lnTo>
                  <a:lnTo>
                    <a:pt x="4546" y="3161"/>
                  </a:lnTo>
                  <a:lnTo>
                    <a:pt x="4537" y="3168"/>
                  </a:lnTo>
                  <a:lnTo>
                    <a:pt x="4527" y="3174"/>
                  </a:lnTo>
                  <a:lnTo>
                    <a:pt x="4517" y="3178"/>
                  </a:lnTo>
                  <a:lnTo>
                    <a:pt x="4507" y="3182"/>
                  </a:lnTo>
                  <a:lnTo>
                    <a:pt x="4496" y="3185"/>
                  </a:lnTo>
                  <a:lnTo>
                    <a:pt x="4485" y="3187"/>
                  </a:lnTo>
                  <a:lnTo>
                    <a:pt x="4473" y="3188"/>
                  </a:lnTo>
                  <a:lnTo>
                    <a:pt x="4461" y="3188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tIns="576000" anchor="ctr">
              <a:normAutofit/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r>
                <a:rPr lang="en-US" altLang="zh-CN" sz="2800" noProof="1">
                  <a:solidFill>
                    <a:schemeClr val="accent1"/>
                  </a:solidFill>
                  <a:cs typeface="+mn-ea"/>
                  <a:sym typeface="Arial" pitchFamily="34" charset="0"/>
                </a:rPr>
                <a:t>B</a:t>
              </a:r>
              <a:endParaRPr lang="zh-CN" altLang="en-US" sz="2800" noProof="1">
                <a:solidFill>
                  <a:schemeClr val="accent1"/>
                </a:solidFill>
                <a:sym typeface="Arial" pitchFamily="34" charset="0"/>
              </a:endParaRPr>
            </a:p>
          </p:txBody>
        </p:sp>
        <p:sp>
          <p:nvSpPr>
            <p:cNvPr id="24" name="矩形 23">
              <a:extLst>
                <a:ext uri="{FF2B5EF4-FFF2-40B4-BE49-F238E27FC236}">
                  <a16:creationId xmlns:a16="http://schemas.microsoft.com/office/drawing/2014/main" id="{C5CDD00B-C9E3-4B0C-9B12-3562A3ED22A0}"/>
                </a:ext>
              </a:extLst>
            </p:cNvPr>
            <p:cNvSpPr/>
            <p:nvPr>
              <p:custDataLst>
                <p:tags r:id="rId6"/>
              </p:custDataLst>
            </p:nvPr>
          </p:nvSpPr>
          <p:spPr>
            <a:xfrm>
              <a:off x="1509825" y="4316170"/>
              <a:ext cx="1666650" cy="114903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lnSpc>
                  <a:spcPct val="150000"/>
                </a:lnSpc>
                <a:buFont typeface="Arial" pitchFamily="34" charset="0"/>
                <a:buNone/>
                <a:defRPr/>
              </a:pPr>
              <a:r>
                <a:rPr lang="zh-CN" altLang="en-US" noProof="1">
                  <a:solidFill>
                    <a:schemeClr val="bg1"/>
                  </a:solidFill>
                </a:rPr>
                <a:t>理解中毒的作用机理</a:t>
              </a:r>
            </a:p>
          </p:txBody>
        </p:sp>
      </p:grpSp>
      <p:grpSp>
        <p:nvGrpSpPr>
          <p:cNvPr id="14341" name="组合 27"/>
          <p:cNvGrpSpPr/>
          <p:nvPr/>
        </p:nvGrpSpPr>
        <p:grpSpPr>
          <a:xfrm>
            <a:off x="6611938" y="1895475"/>
            <a:ext cx="1804987" cy="2109788"/>
            <a:chOff x="1219200" y="2836863"/>
            <a:chExt cx="2247900" cy="2628342"/>
          </a:xfrm>
        </p:grpSpPr>
        <p:sp>
          <p:nvSpPr>
            <p:cNvPr id="29" name="KSO_Shape">
              <a:extLst>
                <a:ext uri="{FF2B5EF4-FFF2-40B4-BE49-F238E27FC236}">
                  <a16:creationId xmlns:a16="http://schemas.microsoft.com/office/drawing/2014/main" id="{34846BA4-A51B-443A-A60B-FC787AD670A5}"/>
                </a:ext>
              </a:extLst>
            </p:cNvPr>
            <p:cNvSpPr/>
            <p:nvPr>
              <p:custDataLst>
                <p:tags r:id="rId7"/>
              </p:custDataLst>
            </p:nvPr>
          </p:nvSpPr>
          <p:spPr bwMode="auto">
            <a:xfrm>
              <a:off x="1219200" y="2836863"/>
              <a:ext cx="2247900" cy="1599756"/>
            </a:xfrm>
            <a:custGeom>
              <a:gdLst>
                <a:gd name="T0" fmla="*/ 2147483646 w 4961"/>
                <a:gd name="T1" fmla="*/ 2147483646 h 3535"/>
                <a:gd name="T2" fmla="*/ 2147483646 w 4961"/>
                <a:gd name="T3" fmla="*/ 2147483646 h 3535"/>
                <a:gd name="T4" fmla="*/ 2147483646 w 4961"/>
                <a:gd name="T5" fmla="*/ 2147483646 h 3535"/>
                <a:gd name="T6" fmla="*/ 2147483646 w 4961"/>
                <a:gd name="T7" fmla="*/ 2147483646 h 3535"/>
                <a:gd name="T8" fmla="*/ 2147483646 w 4961"/>
                <a:gd name="T9" fmla="*/ 2147483646 h 3535"/>
                <a:gd name="T10" fmla="*/ 2147483646 w 4961"/>
                <a:gd name="T11" fmla="*/ 2147483646 h 3535"/>
                <a:gd name="T12" fmla="*/ 2147483646 w 4961"/>
                <a:gd name="T13" fmla="*/ 2147483646 h 3535"/>
                <a:gd name="T14" fmla="*/ 2147483646 w 4961"/>
                <a:gd name="T15" fmla="*/ 2147483646 h 3535"/>
                <a:gd name="T16" fmla="*/ 2147483646 w 4961"/>
                <a:gd name="T17" fmla="*/ 2147483646 h 3535"/>
                <a:gd name="T18" fmla="*/ 2147483646 w 4961"/>
                <a:gd name="T19" fmla="*/ 2147483646 h 3535"/>
                <a:gd name="T20" fmla="*/ 2147483646 w 4961"/>
                <a:gd name="T21" fmla="*/ 1072681068 h 3535"/>
                <a:gd name="T22" fmla="*/ 2147483646 w 4961"/>
                <a:gd name="T23" fmla="*/ 225773275 h 3535"/>
                <a:gd name="T24" fmla="*/ 2147483646 w 4961"/>
                <a:gd name="T25" fmla="*/ 2147483646 h 3535"/>
                <a:gd name="T26" fmla="*/ 2147483646 w 4961"/>
                <a:gd name="T27" fmla="*/ 2147483646 h 3535"/>
                <a:gd name="T28" fmla="*/ 2147483646 w 4961"/>
                <a:gd name="T29" fmla="*/ 2147483646 h 3535"/>
                <a:gd name="T30" fmla="*/ 2147483646 w 4961"/>
                <a:gd name="T31" fmla="*/ 2147483646 h 3535"/>
                <a:gd name="T32" fmla="*/ 2147483646 w 4961"/>
                <a:gd name="T33" fmla="*/ 2147483646 h 3535"/>
                <a:gd name="T34" fmla="*/ 2147483646 w 4961"/>
                <a:gd name="T35" fmla="*/ 2147483646 h 3535"/>
                <a:gd name="T36" fmla="*/ 2147483646 w 4961"/>
                <a:gd name="T37" fmla="*/ 2147483646 h 3535"/>
                <a:gd name="T38" fmla="*/ 2147483646 w 4961"/>
                <a:gd name="T39" fmla="*/ 2147483646 h 3535"/>
                <a:gd name="T40" fmla="*/ 2147483646 w 4961"/>
                <a:gd name="T41" fmla="*/ 2147483646 h 3535"/>
                <a:gd name="T42" fmla="*/ 2147483646 w 4961"/>
                <a:gd name="T43" fmla="*/ 2147483646 h 3535"/>
                <a:gd name="T44" fmla="*/ 2147483646 w 4961"/>
                <a:gd name="T45" fmla="*/ 2147483646 h 3535"/>
                <a:gd name="T46" fmla="*/ 2147483646 w 4961"/>
                <a:gd name="T47" fmla="*/ 2147483646 h 3535"/>
                <a:gd name="T48" fmla="*/ 2147483646 w 4961"/>
                <a:gd name="T49" fmla="*/ 2147483646 h 3535"/>
                <a:gd name="T50" fmla="*/ 2147483646 w 4961"/>
                <a:gd name="T51" fmla="*/ 2147483646 h 3535"/>
                <a:gd name="T52" fmla="*/ 2147483646 w 4961"/>
                <a:gd name="T53" fmla="*/ 2147483646 h 3535"/>
                <a:gd name="T54" fmla="*/ 2147483646 w 4961"/>
                <a:gd name="T55" fmla="*/ 2147483646 h 3535"/>
                <a:gd name="T56" fmla="*/ 2147483646 w 4961"/>
                <a:gd name="T57" fmla="*/ 2147483646 h 3535"/>
                <a:gd name="T58" fmla="*/ 2147483646 w 4961"/>
                <a:gd name="T59" fmla="*/ 2147483646 h 3535"/>
                <a:gd name="T60" fmla="*/ 2147483646 w 4961"/>
                <a:gd name="T61" fmla="*/ 2147483646 h 3535"/>
                <a:gd name="T62" fmla="*/ 169864868 w 4961"/>
                <a:gd name="T63" fmla="*/ 2147483646 h 3535"/>
                <a:gd name="T64" fmla="*/ 849325108 w 4961"/>
                <a:gd name="T65" fmla="*/ 2147483646 h 3535"/>
                <a:gd name="T66" fmla="*/ 2147483646 w 4961"/>
                <a:gd name="T67" fmla="*/ 2147483646 h 3535"/>
                <a:gd name="T68" fmla="*/ 2147483646 w 4961"/>
                <a:gd name="T69" fmla="*/ 2147483646 h 3535"/>
                <a:gd name="T70" fmla="*/ 2147483646 w 4961"/>
                <a:gd name="T71" fmla="*/ 2147483646 h 3535"/>
                <a:gd name="T72" fmla="*/ 2147483646 w 4961"/>
                <a:gd name="T73" fmla="*/ 2147483646 h 3535"/>
                <a:gd name="T74" fmla="*/ 2147483646 w 4961"/>
                <a:gd name="T75" fmla="*/ 2147483646 h 3535"/>
                <a:gd name="T76" fmla="*/ 2147483646 w 4961"/>
                <a:gd name="T77" fmla="*/ 2147483646 h 3535"/>
                <a:gd name="T78" fmla="*/ 2147483646 w 4961"/>
                <a:gd name="T79" fmla="*/ 2147483646 h 3535"/>
                <a:gd name="T80" fmla="*/ 2147483646 w 4961"/>
                <a:gd name="T81" fmla="*/ 2147483646 h 3535"/>
                <a:gd name="T82" fmla="*/ 2147483646 w 4961"/>
                <a:gd name="T83" fmla="*/ 2147483646 h 3535"/>
                <a:gd name="T84" fmla="*/ 2147483646 w 4961"/>
                <a:gd name="T85" fmla="*/ 2147483646 h 3535"/>
                <a:gd name="T86" fmla="*/ 2147483646 w 4961"/>
                <a:gd name="T87" fmla="*/ 2147483646 h 3535"/>
                <a:gd name="T88" fmla="*/ 2147483646 w 4961"/>
                <a:gd name="T89" fmla="*/ 2147483646 h 3535"/>
                <a:gd name="T90" fmla="*/ 2147483646 w 4961"/>
                <a:gd name="T91" fmla="*/ 2147483646 h 3535"/>
                <a:gd name="T92" fmla="*/ 2147483646 w 4961"/>
                <a:gd name="T93" fmla="*/ 2147483646 h 3535"/>
                <a:gd name="T94" fmla="*/ 2147483646 w 4961"/>
                <a:gd name="T95" fmla="*/ 2147483646 h 3535"/>
                <a:gd name="T96" fmla="*/ 2147483646 w 4961"/>
                <a:gd name="T97" fmla="*/ 2147483646 h 3535"/>
                <a:gd name="T98" fmla="*/ 2147483646 w 4961"/>
                <a:gd name="T99" fmla="*/ 2147483646 h 3535"/>
                <a:gd name="T100" fmla="*/ 2147483646 w 4961"/>
                <a:gd name="T101" fmla="*/ 2147483646 h 3535"/>
                <a:gd name="T102" fmla="*/ 2147483646 w 4961"/>
                <a:gd name="T103" fmla="*/ 2147483646 h 3535"/>
                <a:gd name="T104" fmla="*/ 2147483646 w 4961"/>
                <a:gd name="T105" fmla="*/ 2147483646 h 3535"/>
                <a:gd name="T106" fmla="*/ 2147483646 w 4961"/>
                <a:gd name="T107" fmla="*/ 2147483646 h 3535"/>
                <a:gd name="T108" fmla="*/ 2147483646 w 4961"/>
                <a:gd name="T109" fmla="*/ 2147483646 h 3535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</a:gdLst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0" t="0" r="r" b="b"/>
              <a:pathLst>
                <a:path w="4961" h="3535">
                  <a:moveTo>
                    <a:pt x="4743" y="2654"/>
                  </a:moveTo>
                  <a:lnTo>
                    <a:pt x="2631" y="1330"/>
                  </a:lnTo>
                  <a:lnTo>
                    <a:pt x="2631" y="1206"/>
                  </a:lnTo>
                  <a:lnTo>
                    <a:pt x="2631" y="1193"/>
                  </a:lnTo>
                  <a:lnTo>
                    <a:pt x="2632" y="1181"/>
                  </a:lnTo>
                  <a:lnTo>
                    <a:pt x="2634" y="1169"/>
                  </a:lnTo>
                  <a:lnTo>
                    <a:pt x="2636" y="1157"/>
                  </a:lnTo>
                  <a:lnTo>
                    <a:pt x="2641" y="1144"/>
                  </a:lnTo>
                  <a:lnTo>
                    <a:pt x="2645" y="1131"/>
                  </a:lnTo>
                  <a:lnTo>
                    <a:pt x="2651" y="1120"/>
                  </a:lnTo>
                  <a:lnTo>
                    <a:pt x="2656" y="1108"/>
                  </a:lnTo>
                  <a:lnTo>
                    <a:pt x="2664" y="1096"/>
                  </a:lnTo>
                  <a:lnTo>
                    <a:pt x="2673" y="1085"/>
                  </a:lnTo>
                  <a:lnTo>
                    <a:pt x="2681" y="1073"/>
                  </a:lnTo>
                  <a:lnTo>
                    <a:pt x="2692" y="1062"/>
                  </a:lnTo>
                  <a:lnTo>
                    <a:pt x="2705" y="1051"/>
                  </a:lnTo>
                  <a:lnTo>
                    <a:pt x="2717" y="1040"/>
                  </a:lnTo>
                  <a:lnTo>
                    <a:pt x="2731" y="1030"/>
                  </a:lnTo>
                  <a:lnTo>
                    <a:pt x="2746" y="1019"/>
                  </a:lnTo>
                  <a:lnTo>
                    <a:pt x="2784" y="996"/>
                  </a:lnTo>
                  <a:lnTo>
                    <a:pt x="2807" y="982"/>
                  </a:lnTo>
                  <a:lnTo>
                    <a:pt x="2831" y="965"/>
                  </a:lnTo>
                  <a:lnTo>
                    <a:pt x="2857" y="948"/>
                  </a:lnTo>
                  <a:lnTo>
                    <a:pt x="2884" y="927"/>
                  </a:lnTo>
                  <a:lnTo>
                    <a:pt x="2911" y="904"/>
                  </a:lnTo>
                  <a:lnTo>
                    <a:pt x="2938" y="879"/>
                  </a:lnTo>
                  <a:lnTo>
                    <a:pt x="2950" y="864"/>
                  </a:lnTo>
                  <a:lnTo>
                    <a:pt x="2963" y="850"/>
                  </a:lnTo>
                  <a:lnTo>
                    <a:pt x="2975" y="835"/>
                  </a:lnTo>
                  <a:lnTo>
                    <a:pt x="2986" y="819"/>
                  </a:lnTo>
                  <a:lnTo>
                    <a:pt x="2997" y="802"/>
                  </a:lnTo>
                  <a:lnTo>
                    <a:pt x="3008" y="784"/>
                  </a:lnTo>
                  <a:lnTo>
                    <a:pt x="3018" y="767"/>
                  </a:lnTo>
                  <a:lnTo>
                    <a:pt x="3027" y="747"/>
                  </a:lnTo>
                  <a:lnTo>
                    <a:pt x="3035" y="727"/>
                  </a:lnTo>
                  <a:lnTo>
                    <a:pt x="3043" y="705"/>
                  </a:lnTo>
                  <a:lnTo>
                    <a:pt x="3050" y="683"/>
                  </a:lnTo>
                  <a:lnTo>
                    <a:pt x="3055" y="660"/>
                  </a:lnTo>
                  <a:lnTo>
                    <a:pt x="3060" y="637"/>
                  </a:lnTo>
                  <a:lnTo>
                    <a:pt x="3063" y="612"/>
                  </a:lnTo>
                  <a:lnTo>
                    <a:pt x="3064" y="585"/>
                  </a:lnTo>
                  <a:lnTo>
                    <a:pt x="3065" y="558"/>
                  </a:lnTo>
                  <a:lnTo>
                    <a:pt x="3064" y="531"/>
                  </a:lnTo>
                  <a:lnTo>
                    <a:pt x="3062" y="504"/>
                  </a:lnTo>
                  <a:lnTo>
                    <a:pt x="3058" y="477"/>
                  </a:lnTo>
                  <a:lnTo>
                    <a:pt x="3054" y="452"/>
                  </a:lnTo>
                  <a:lnTo>
                    <a:pt x="3047" y="427"/>
                  </a:lnTo>
                  <a:lnTo>
                    <a:pt x="3041" y="403"/>
                  </a:lnTo>
                  <a:lnTo>
                    <a:pt x="3032" y="379"/>
                  </a:lnTo>
                  <a:lnTo>
                    <a:pt x="3023" y="355"/>
                  </a:lnTo>
                  <a:lnTo>
                    <a:pt x="3012" y="334"/>
                  </a:lnTo>
                  <a:lnTo>
                    <a:pt x="3001" y="312"/>
                  </a:lnTo>
                  <a:lnTo>
                    <a:pt x="2989" y="290"/>
                  </a:lnTo>
                  <a:lnTo>
                    <a:pt x="2976" y="270"/>
                  </a:lnTo>
                  <a:lnTo>
                    <a:pt x="2962" y="250"/>
                  </a:lnTo>
                  <a:lnTo>
                    <a:pt x="2947" y="230"/>
                  </a:lnTo>
                  <a:lnTo>
                    <a:pt x="2932" y="212"/>
                  </a:lnTo>
                  <a:lnTo>
                    <a:pt x="2916" y="194"/>
                  </a:lnTo>
                  <a:lnTo>
                    <a:pt x="2899" y="177"/>
                  </a:lnTo>
                  <a:lnTo>
                    <a:pt x="2882" y="161"/>
                  </a:lnTo>
                  <a:lnTo>
                    <a:pt x="2864" y="146"/>
                  </a:lnTo>
                  <a:lnTo>
                    <a:pt x="2845" y="130"/>
                  </a:lnTo>
                  <a:lnTo>
                    <a:pt x="2828" y="117"/>
                  </a:lnTo>
                  <a:lnTo>
                    <a:pt x="2808" y="104"/>
                  </a:lnTo>
                  <a:lnTo>
                    <a:pt x="2789" y="91"/>
                  </a:lnTo>
                  <a:lnTo>
                    <a:pt x="2769" y="80"/>
                  </a:lnTo>
                  <a:lnTo>
                    <a:pt x="2750" y="69"/>
                  </a:lnTo>
                  <a:lnTo>
                    <a:pt x="2730" y="59"/>
                  </a:lnTo>
                  <a:lnTo>
                    <a:pt x="2710" y="50"/>
                  </a:lnTo>
                  <a:lnTo>
                    <a:pt x="2690" y="42"/>
                  </a:lnTo>
                  <a:lnTo>
                    <a:pt x="2670" y="35"/>
                  </a:lnTo>
                  <a:lnTo>
                    <a:pt x="2651" y="28"/>
                  </a:lnTo>
                  <a:lnTo>
                    <a:pt x="2631" y="24"/>
                  </a:lnTo>
                  <a:lnTo>
                    <a:pt x="2611" y="19"/>
                  </a:lnTo>
                  <a:lnTo>
                    <a:pt x="2572" y="11"/>
                  </a:lnTo>
                  <a:lnTo>
                    <a:pt x="2533" y="6"/>
                  </a:lnTo>
                  <a:lnTo>
                    <a:pt x="2494" y="3"/>
                  </a:lnTo>
                  <a:lnTo>
                    <a:pt x="2454" y="0"/>
                  </a:lnTo>
                  <a:lnTo>
                    <a:pt x="2414" y="2"/>
                  </a:lnTo>
                  <a:lnTo>
                    <a:pt x="2375" y="4"/>
                  </a:lnTo>
                  <a:lnTo>
                    <a:pt x="2336" y="9"/>
                  </a:lnTo>
                  <a:lnTo>
                    <a:pt x="2298" y="17"/>
                  </a:lnTo>
                  <a:lnTo>
                    <a:pt x="2278" y="21"/>
                  </a:lnTo>
                  <a:lnTo>
                    <a:pt x="2259" y="27"/>
                  </a:lnTo>
                  <a:lnTo>
                    <a:pt x="2241" y="33"/>
                  </a:lnTo>
                  <a:lnTo>
                    <a:pt x="2222" y="40"/>
                  </a:lnTo>
                  <a:lnTo>
                    <a:pt x="2203" y="48"/>
                  </a:lnTo>
                  <a:lnTo>
                    <a:pt x="2186" y="55"/>
                  </a:lnTo>
                  <a:lnTo>
                    <a:pt x="2168" y="64"/>
                  </a:lnTo>
                  <a:lnTo>
                    <a:pt x="2151" y="74"/>
                  </a:lnTo>
                  <a:lnTo>
                    <a:pt x="2133" y="84"/>
                  </a:lnTo>
                  <a:lnTo>
                    <a:pt x="2115" y="95"/>
                  </a:lnTo>
                  <a:lnTo>
                    <a:pt x="2099" y="107"/>
                  </a:lnTo>
                  <a:lnTo>
                    <a:pt x="2082" y="119"/>
                  </a:lnTo>
                  <a:lnTo>
                    <a:pt x="2066" y="133"/>
                  </a:lnTo>
                  <a:lnTo>
                    <a:pt x="2051" y="148"/>
                  </a:lnTo>
                  <a:lnTo>
                    <a:pt x="2035" y="162"/>
                  </a:lnTo>
                  <a:lnTo>
                    <a:pt x="2020" y="179"/>
                  </a:lnTo>
                  <a:lnTo>
                    <a:pt x="1995" y="207"/>
                  </a:lnTo>
                  <a:lnTo>
                    <a:pt x="1971" y="236"/>
                  </a:lnTo>
                  <a:lnTo>
                    <a:pt x="1951" y="264"/>
                  </a:lnTo>
                  <a:lnTo>
                    <a:pt x="1932" y="293"/>
                  </a:lnTo>
                  <a:lnTo>
                    <a:pt x="1916" y="321"/>
                  </a:lnTo>
                  <a:lnTo>
                    <a:pt x="1902" y="350"/>
                  </a:lnTo>
                  <a:lnTo>
                    <a:pt x="1890" y="380"/>
                  </a:lnTo>
                  <a:lnTo>
                    <a:pt x="1879" y="412"/>
                  </a:lnTo>
                  <a:lnTo>
                    <a:pt x="1870" y="443"/>
                  </a:lnTo>
                  <a:lnTo>
                    <a:pt x="1864" y="477"/>
                  </a:lnTo>
                  <a:lnTo>
                    <a:pt x="1858" y="514"/>
                  </a:lnTo>
                  <a:lnTo>
                    <a:pt x="1854" y="552"/>
                  </a:lnTo>
                  <a:lnTo>
                    <a:pt x="1851" y="593"/>
                  </a:lnTo>
                  <a:lnTo>
                    <a:pt x="1848" y="636"/>
                  </a:lnTo>
                  <a:lnTo>
                    <a:pt x="1847" y="682"/>
                  </a:lnTo>
                  <a:lnTo>
                    <a:pt x="1846" y="731"/>
                  </a:lnTo>
                  <a:lnTo>
                    <a:pt x="2166" y="731"/>
                  </a:lnTo>
                  <a:lnTo>
                    <a:pt x="2166" y="668"/>
                  </a:lnTo>
                  <a:lnTo>
                    <a:pt x="2167" y="641"/>
                  </a:lnTo>
                  <a:lnTo>
                    <a:pt x="2167" y="614"/>
                  </a:lnTo>
                  <a:lnTo>
                    <a:pt x="2169" y="586"/>
                  </a:lnTo>
                  <a:lnTo>
                    <a:pt x="2173" y="559"/>
                  </a:lnTo>
                  <a:lnTo>
                    <a:pt x="2177" y="534"/>
                  </a:lnTo>
                  <a:lnTo>
                    <a:pt x="2182" y="507"/>
                  </a:lnTo>
                  <a:lnTo>
                    <a:pt x="2191" y="483"/>
                  </a:lnTo>
                  <a:lnTo>
                    <a:pt x="2201" y="459"/>
                  </a:lnTo>
                  <a:lnTo>
                    <a:pt x="2207" y="448"/>
                  </a:lnTo>
                  <a:lnTo>
                    <a:pt x="2213" y="436"/>
                  </a:lnTo>
                  <a:lnTo>
                    <a:pt x="2221" y="426"/>
                  </a:lnTo>
                  <a:lnTo>
                    <a:pt x="2229" y="415"/>
                  </a:lnTo>
                  <a:lnTo>
                    <a:pt x="2237" y="405"/>
                  </a:lnTo>
                  <a:lnTo>
                    <a:pt x="2247" y="395"/>
                  </a:lnTo>
                  <a:lnTo>
                    <a:pt x="2257" y="386"/>
                  </a:lnTo>
                  <a:lnTo>
                    <a:pt x="2268" y="377"/>
                  </a:lnTo>
                  <a:lnTo>
                    <a:pt x="2280" y="370"/>
                  </a:lnTo>
                  <a:lnTo>
                    <a:pt x="2293" y="362"/>
                  </a:lnTo>
                  <a:lnTo>
                    <a:pt x="2307" y="354"/>
                  </a:lnTo>
                  <a:lnTo>
                    <a:pt x="2322" y="348"/>
                  </a:lnTo>
                  <a:lnTo>
                    <a:pt x="2337" y="342"/>
                  </a:lnTo>
                  <a:lnTo>
                    <a:pt x="2354" y="337"/>
                  </a:lnTo>
                  <a:lnTo>
                    <a:pt x="2373" y="331"/>
                  </a:lnTo>
                  <a:lnTo>
                    <a:pt x="2391" y="327"/>
                  </a:lnTo>
                  <a:lnTo>
                    <a:pt x="2412" y="324"/>
                  </a:lnTo>
                  <a:lnTo>
                    <a:pt x="2433" y="321"/>
                  </a:lnTo>
                  <a:lnTo>
                    <a:pt x="2454" y="320"/>
                  </a:lnTo>
                  <a:lnTo>
                    <a:pt x="2475" y="320"/>
                  </a:lnTo>
                  <a:lnTo>
                    <a:pt x="2495" y="321"/>
                  </a:lnTo>
                  <a:lnTo>
                    <a:pt x="2514" y="325"/>
                  </a:lnTo>
                  <a:lnTo>
                    <a:pt x="2533" y="328"/>
                  </a:lnTo>
                  <a:lnTo>
                    <a:pt x="2552" y="332"/>
                  </a:lnTo>
                  <a:lnTo>
                    <a:pt x="2569" y="338"/>
                  </a:lnTo>
                  <a:lnTo>
                    <a:pt x="2587" y="345"/>
                  </a:lnTo>
                  <a:lnTo>
                    <a:pt x="2603" y="352"/>
                  </a:lnTo>
                  <a:lnTo>
                    <a:pt x="2619" y="361"/>
                  </a:lnTo>
                  <a:lnTo>
                    <a:pt x="2634" y="370"/>
                  </a:lnTo>
                  <a:lnTo>
                    <a:pt x="2649" y="380"/>
                  </a:lnTo>
                  <a:lnTo>
                    <a:pt x="2662" y="391"/>
                  </a:lnTo>
                  <a:lnTo>
                    <a:pt x="2674" y="402"/>
                  </a:lnTo>
                  <a:lnTo>
                    <a:pt x="2687" y="416"/>
                  </a:lnTo>
                  <a:lnTo>
                    <a:pt x="2698" y="431"/>
                  </a:lnTo>
                  <a:lnTo>
                    <a:pt x="2707" y="449"/>
                  </a:lnTo>
                  <a:lnTo>
                    <a:pt x="2714" y="469"/>
                  </a:lnTo>
                  <a:lnTo>
                    <a:pt x="2719" y="488"/>
                  </a:lnTo>
                  <a:lnTo>
                    <a:pt x="2723" y="509"/>
                  </a:lnTo>
                  <a:lnTo>
                    <a:pt x="2724" y="530"/>
                  </a:lnTo>
                  <a:lnTo>
                    <a:pt x="2723" y="552"/>
                  </a:lnTo>
                  <a:lnTo>
                    <a:pt x="2720" y="574"/>
                  </a:lnTo>
                  <a:lnTo>
                    <a:pt x="2714" y="596"/>
                  </a:lnTo>
                  <a:lnTo>
                    <a:pt x="2707" y="617"/>
                  </a:lnTo>
                  <a:lnTo>
                    <a:pt x="2697" y="638"/>
                  </a:lnTo>
                  <a:lnTo>
                    <a:pt x="2691" y="649"/>
                  </a:lnTo>
                  <a:lnTo>
                    <a:pt x="2685" y="658"/>
                  </a:lnTo>
                  <a:lnTo>
                    <a:pt x="2677" y="668"/>
                  </a:lnTo>
                  <a:lnTo>
                    <a:pt x="2669" y="678"/>
                  </a:lnTo>
                  <a:lnTo>
                    <a:pt x="2661" y="686"/>
                  </a:lnTo>
                  <a:lnTo>
                    <a:pt x="2652" y="694"/>
                  </a:lnTo>
                  <a:lnTo>
                    <a:pt x="2642" y="703"/>
                  </a:lnTo>
                  <a:lnTo>
                    <a:pt x="2632" y="710"/>
                  </a:lnTo>
                  <a:lnTo>
                    <a:pt x="2452" y="832"/>
                  </a:lnTo>
                  <a:lnTo>
                    <a:pt x="2433" y="846"/>
                  </a:lnTo>
                  <a:lnTo>
                    <a:pt x="2415" y="859"/>
                  </a:lnTo>
                  <a:lnTo>
                    <a:pt x="2399" y="872"/>
                  </a:lnTo>
                  <a:lnTo>
                    <a:pt x="2385" y="885"/>
                  </a:lnTo>
                  <a:lnTo>
                    <a:pt x="2373" y="900"/>
                  </a:lnTo>
                  <a:lnTo>
                    <a:pt x="2361" y="914"/>
                  </a:lnTo>
                  <a:lnTo>
                    <a:pt x="2351" y="928"/>
                  </a:lnTo>
                  <a:lnTo>
                    <a:pt x="2342" y="943"/>
                  </a:lnTo>
                  <a:lnTo>
                    <a:pt x="2334" y="959"/>
                  </a:lnTo>
                  <a:lnTo>
                    <a:pt x="2328" y="975"/>
                  </a:lnTo>
                  <a:lnTo>
                    <a:pt x="2322" y="992"/>
                  </a:lnTo>
                  <a:lnTo>
                    <a:pt x="2318" y="1009"/>
                  </a:lnTo>
                  <a:lnTo>
                    <a:pt x="2314" y="1027"/>
                  </a:lnTo>
                  <a:lnTo>
                    <a:pt x="2312" y="1046"/>
                  </a:lnTo>
                  <a:lnTo>
                    <a:pt x="2311" y="1065"/>
                  </a:lnTo>
                  <a:lnTo>
                    <a:pt x="2310" y="1085"/>
                  </a:lnTo>
                  <a:lnTo>
                    <a:pt x="2310" y="1330"/>
                  </a:lnTo>
                  <a:lnTo>
                    <a:pt x="218" y="2649"/>
                  </a:lnTo>
                  <a:lnTo>
                    <a:pt x="196" y="2664"/>
                  </a:lnTo>
                  <a:lnTo>
                    <a:pt x="177" y="2678"/>
                  </a:lnTo>
                  <a:lnTo>
                    <a:pt x="157" y="2693"/>
                  </a:lnTo>
                  <a:lnTo>
                    <a:pt x="139" y="2709"/>
                  </a:lnTo>
                  <a:lnTo>
                    <a:pt x="123" y="2725"/>
                  </a:lnTo>
                  <a:lnTo>
                    <a:pt x="107" y="2742"/>
                  </a:lnTo>
                  <a:lnTo>
                    <a:pt x="93" y="2758"/>
                  </a:lnTo>
                  <a:lnTo>
                    <a:pt x="80" y="2776"/>
                  </a:lnTo>
                  <a:lnTo>
                    <a:pt x="68" y="2793"/>
                  </a:lnTo>
                  <a:lnTo>
                    <a:pt x="57" y="2811"/>
                  </a:lnTo>
                  <a:lnTo>
                    <a:pt x="48" y="2830"/>
                  </a:lnTo>
                  <a:lnTo>
                    <a:pt x="39" y="2847"/>
                  </a:lnTo>
                  <a:lnTo>
                    <a:pt x="31" y="2866"/>
                  </a:lnTo>
                  <a:lnTo>
                    <a:pt x="24" y="2884"/>
                  </a:lnTo>
                  <a:lnTo>
                    <a:pt x="18" y="2903"/>
                  </a:lnTo>
                  <a:lnTo>
                    <a:pt x="13" y="2922"/>
                  </a:lnTo>
                  <a:lnTo>
                    <a:pt x="9" y="2941"/>
                  </a:lnTo>
                  <a:lnTo>
                    <a:pt x="6" y="2959"/>
                  </a:lnTo>
                  <a:lnTo>
                    <a:pt x="3" y="2978"/>
                  </a:lnTo>
                  <a:lnTo>
                    <a:pt x="1" y="2997"/>
                  </a:lnTo>
                  <a:lnTo>
                    <a:pt x="0" y="3015"/>
                  </a:lnTo>
                  <a:lnTo>
                    <a:pt x="0" y="3034"/>
                  </a:lnTo>
                  <a:lnTo>
                    <a:pt x="1" y="3070"/>
                  </a:lnTo>
                  <a:lnTo>
                    <a:pt x="3" y="3105"/>
                  </a:lnTo>
                  <a:lnTo>
                    <a:pt x="8" y="3139"/>
                  </a:lnTo>
                  <a:lnTo>
                    <a:pt x="15" y="3171"/>
                  </a:lnTo>
                  <a:lnTo>
                    <a:pt x="23" y="3202"/>
                  </a:lnTo>
                  <a:lnTo>
                    <a:pt x="31" y="3232"/>
                  </a:lnTo>
                  <a:lnTo>
                    <a:pt x="44" y="3260"/>
                  </a:lnTo>
                  <a:lnTo>
                    <a:pt x="58" y="3290"/>
                  </a:lnTo>
                  <a:lnTo>
                    <a:pt x="75" y="3320"/>
                  </a:lnTo>
                  <a:lnTo>
                    <a:pt x="84" y="3334"/>
                  </a:lnTo>
                  <a:lnTo>
                    <a:pt x="94" y="3347"/>
                  </a:lnTo>
                  <a:lnTo>
                    <a:pt x="105" y="3361"/>
                  </a:lnTo>
                  <a:lnTo>
                    <a:pt x="117" y="3375"/>
                  </a:lnTo>
                  <a:lnTo>
                    <a:pt x="129" y="3389"/>
                  </a:lnTo>
                  <a:lnTo>
                    <a:pt x="142" y="3401"/>
                  </a:lnTo>
                  <a:lnTo>
                    <a:pt x="157" y="3414"/>
                  </a:lnTo>
                  <a:lnTo>
                    <a:pt x="171" y="3426"/>
                  </a:lnTo>
                  <a:lnTo>
                    <a:pt x="186" y="3438"/>
                  </a:lnTo>
                  <a:lnTo>
                    <a:pt x="203" y="3449"/>
                  </a:lnTo>
                  <a:lnTo>
                    <a:pt x="219" y="3460"/>
                  </a:lnTo>
                  <a:lnTo>
                    <a:pt x="237" y="3470"/>
                  </a:lnTo>
                  <a:lnTo>
                    <a:pt x="256" y="3480"/>
                  </a:lnTo>
                  <a:lnTo>
                    <a:pt x="275" y="3489"/>
                  </a:lnTo>
                  <a:lnTo>
                    <a:pt x="295" y="3497"/>
                  </a:lnTo>
                  <a:lnTo>
                    <a:pt x="317" y="3504"/>
                  </a:lnTo>
                  <a:lnTo>
                    <a:pt x="339" y="3511"/>
                  </a:lnTo>
                  <a:lnTo>
                    <a:pt x="362" y="3518"/>
                  </a:lnTo>
                  <a:lnTo>
                    <a:pt x="386" y="3522"/>
                  </a:lnTo>
                  <a:lnTo>
                    <a:pt x="411" y="3526"/>
                  </a:lnTo>
                  <a:lnTo>
                    <a:pt x="437" y="3530"/>
                  </a:lnTo>
                  <a:lnTo>
                    <a:pt x="463" y="3533"/>
                  </a:lnTo>
                  <a:lnTo>
                    <a:pt x="491" y="3534"/>
                  </a:lnTo>
                  <a:lnTo>
                    <a:pt x="519" y="3535"/>
                  </a:lnTo>
                  <a:lnTo>
                    <a:pt x="4466" y="3535"/>
                  </a:lnTo>
                  <a:lnTo>
                    <a:pt x="4468" y="3535"/>
                  </a:lnTo>
                  <a:lnTo>
                    <a:pt x="4493" y="3534"/>
                  </a:lnTo>
                  <a:lnTo>
                    <a:pt x="4518" y="3533"/>
                  </a:lnTo>
                  <a:lnTo>
                    <a:pt x="4542" y="3530"/>
                  </a:lnTo>
                  <a:lnTo>
                    <a:pt x="4567" y="3526"/>
                  </a:lnTo>
                  <a:lnTo>
                    <a:pt x="4588" y="3522"/>
                  </a:lnTo>
                  <a:lnTo>
                    <a:pt x="4612" y="3516"/>
                  </a:lnTo>
                  <a:lnTo>
                    <a:pt x="4632" y="3511"/>
                  </a:lnTo>
                  <a:lnTo>
                    <a:pt x="4653" y="3503"/>
                  </a:lnTo>
                  <a:lnTo>
                    <a:pt x="4673" y="3496"/>
                  </a:lnTo>
                  <a:lnTo>
                    <a:pt x="4693" y="3488"/>
                  </a:lnTo>
                  <a:lnTo>
                    <a:pt x="4712" y="3478"/>
                  </a:lnTo>
                  <a:lnTo>
                    <a:pt x="4729" y="3468"/>
                  </a:lnTo>
                  <a:lnTo>
                    <a:pt x="4746" y="3458"/>
                  </a:lnTo>
                  <a:lnTo>
                    <a:pt x="4763" y="3447"/>
                  </a:lnTo>
                  <a:lnTo>
                    <a:pt x="4779" y="3435"/>
                  </a:lnTo>
                  <a:lnTo>
                    <a:pt x="4794" y="3424"/>
                  </a:lnTo>
                  <a:lnTo>
                    <a:pt x="4808" y="3411"/>
                  </a:lnTo>
                  <a:lnTo>
                    <a:pt x="4822" y="3399"/>
                  </a:lnTo>
                  <a:lnTo>
                    <a:pt x="4835" y="3386"/>
                  </a:lnTo>
                  <a:lnTo>
                    <a:pt x="4848" y="3371"/>
                  </a:lnTo>
                  <a:lnTo>
                    <a:pt x="4859" y="3358"/>
                  </a:lnTo>
                  <a:lnTo>
                    <a:pt x="4870" y="3344"/>
                  </a:lnTo>
                  <a:lnTo>
                    <a:pt x="4891" y="3315"/>
                  </a:lnTo>
                  <a:lnTo>
                    <a:pt x="4907" y="3286"/>
                  </a:lnTo>
                  <a:lnTo>
                    <a:pt x="4923" y="3256"/>
                  </a:lnTo>
                  <a:lnTo>
                    <a:pt x="4935" y="3226"/>
                  </a:lnTo>
                  <a:lnTo>
                    <a:pt x="4945" y="3197"/>
                  </a:lnTo>
                  <a:lnTo>
                    <a:pt x="4951" y="3166"/>
                  </a:lnTo>
                  <a:lnTo>
                    <a:pt x="4957" y="3133"/>
                  </a:lnTo>
                  <a:lnTo>
                    <a:pt x="4960" y="3099"/>
                  </a:lnTo>
                  <a:lnTo>
                    <a:pt x="4961" y="3063"/>
                  </a:lnTo>
                  <a:lnTo>
                    <a:pt x="4960" y="3025"/>
                  </a:lnTo>
                  <a:lnTo>
                    <a:pt x="4956" y="2988"/>
                  </a:lnTo>
                  <a:lnTo>
                    <a:pt x="4952" y="2968"/>
                  </a:lnTo>
                  <a:lnTo>
                    <a:pt x="4948" y="2949"/>
                  </a:lnTo>
                  <a:lnTo>
                    <a:pt x="4944" y="2931"/>
                  </a:lnTo>
                  <a:lnTo>
                    <a:pt x="4939" y="2912"/>
                  </a:lnTo>
                  <a:lnTo>
                    <a:pt x="4933" y="2893"/>
                  </a:lnTo>
                  <a:lnTo>
                    <a:pt x="4926" y="2875"/>
                  </a:lnTo>
                  <a:lnTo>
                    <a:pt x="4918" y="2856"/>
                  </a:lnTo>
                  <a:lnTo>
                    <a:pt x="4911" y="2837"/>
                  </a:lnTo>
                  <a:lnTo>
                    <a:pt x="4901" y="2820"/>
                  </a:lnTo>
                  <a:lnTo>
                    <a:pt x="4891" y="2802"/>
                  </a:lnTo>
                  <a:lnTo>
                    <a:pt x="4881" y="2784"/>
                  </a:lnTo>
                  <a:lnTo>
                    <a:pt x="4869" y="2768"/>
                  </a:lnTo>
                  <a:lnTo>
                    <a:pt x="4857" y="2751"/>
                  </a:lnTo>
                  <a:lnTo>
                    <a:pt x="4843" y="2735"/>
                  </a:lnTo>
                  <a:lnTo>
                    <a:pt x="4829" y="2721"/>
                  </a:lnTo>
                  <a:lnTo>
                    <a:pt x="4814" y="2705"/>
                  </a:lnTo>
                  <a:lnTo>
                    <a:pt x="4797" y="2691"/>
                  </a:lnTo>
                  <a:lnTo>
                    <a:pt x="4781" y="2678"/>
                  </a:lnTo>
                  <a:lnTo>
                    <a:pt x="4762" y="2666"/>
                  </a:lnTo>
                  <a:lnTo>
                    <a:pt x="4743" y="2654"/>
                  </a:lnTo>
                  <a:close/>
                  <a:moveTo>
                    <a:pt x="4461" y="3188"/>
                  </a:moveTo>
                  <a:lnTo>
                    <a:pt x="515" y="3188"/>
                  </a:lnTo>
                  <a:lnTo>
                    <a:pt x="502" y="3188"/>
                  </a:lnTo>
                  <a:lnTo>
                    <a:pt x="490" y="3186"/>
                  </a:lnTo>
                  <a:lnTo>
                    <a:pt x="478" y="3183"/>
                  </a:lnTo>
                  <a:lnTo>
                    <a:pt x="467" y="3180"/>
                  </a:lnTo>
                  <a:lnTo>
                    <a:pt x="456" y="3177"/>
                  </a:lnTo>
                  <a:lnTo>
                    <a:pt x="446" y="3171"/>
                  </a:lnTo>
                  <a:lnTo>
                    <a:pt x="436" y="3166"/>
                  </a:lnTo>
                  <a:lnTo>
                    <a:pt x="426" y="3160"/>
                  </a:lnTo>
                  <a:lnTo>
                    <a:pt x="417" y="3154"/>
                  </a:lnTo>
                  <a:lnTo>
                    <a:pt x="410" y="3146"/>
                  </a:lnTo>
                  <a:lnTo>
                    <a:pt x="402" y="3138"/>
                  </a:lnTo>
                  <a:lnTo>
                    <a:pt x="395" y="3130"/>
                  </a:lnTo>
                  <a:lnTo>
                    <a:pt x="390" y="3121"/>
                  </a:lnTo>
                  <a:lnTo>
                    <a:pt x="384" y="3111"/>
                  </a:lnTo>
                  <a:lnTo>
                    <a:pt x="380" y="3102"/>
                  </a:lnTo>
                  <a:lnTo>
                    <a:pt x="375" y="3092"/>
                  </a:lnTo>
                  <a:lnTo>
                    <a:pt x="372" y="3081"/>
                  </a:lnTo>
                  <a:lnTo>
                    <a:pt x="370" y="3071"/>
                  </a:lnTo>
                  <a:lnTo>
                    <a:pt x="369" y="3060"/>
                  </a:lnTo>
                  <a:lnTo>
                    <a:pt x="369" y="3050"/>
                  </a:lnTo>
                  <a:lnTo>
                    <a:pt x="369" y="3039"/>
                  </a:lnTo>
                  <a:lnTo>
                    <a:pt x="370" y="3028"/>
                  </a:lnTo>
                  <a:lnTo>
                    <a:pt x="372" y="3017"/>
                  </a:lnTo>
                  <a:lnTo>
                    <a:pt x="374" y="3006"/>
                  </a:lnTo>
                  <a:lnTo>
                    <a:pt x="379" y="2997"/>
                  </a:lnTo>
                  <a:lnTo>
                    <a:pt x="383" y="2986"/>
                  </a:lnTo>
                  <a:lnTo>
                    <a:pt x="390" y="2976"/>
                  </a:lnTo>
                  <a:lnTo>
                    <a:pt x="396" y="2966"/>
                  </a:lnTo>
                  <a:lnTo>
                    <a:pt x="405" y="2956"/>
                  </a:lnTo>
                  <a:lnTo>
                    <a:pt x="414" y="2946"/>
                  </a:lnTo>
                  <a:lnTo>
                    <a:pt x="424" y="2937"/>
                  </a:lnTo>
                  <a:lnTo>
                    <a:pt x="435" y="2928"/>
                  </a:lnTo>
                  <a:lnTo>
                    <a:pt x="2484" y="1647"/>
                  </a:lnTo>
                  <a:lnTo>
                    <a:pt x="4542" y="2934"/>
                  </a:lnTo>
                  <a:lnTo>
                    <a:pt x="4553" y="2942"/>
                  </a:lnTo>
                  <a:lnTo>
                    <a:pt x="4563" y="2949"/>
                  </a:lnTo>
                  <a:lnTo>
                    <a:pt x="4572" y="2958"/>
                  </a:lnTo>
                  <a:lnTo>
                    <a:pt x="4581" y="2968"/>
                  </a:lnTo>
                  <a:lnTo>
                    <a:pt x="4587" y="2977"/>
                  </a:lnTo>
                  <a:lnTo>
                    <a:pt x="4593" y="2987"/>
                  </a:lnTo>
                  <a:lnTo>
                    <a:pt x="4597" y="2998"/>
                  </a:lnTo>
                  <a:lnTo>
                    <a:pt x="4601" y="3008"/>
                  </a:lnTo>
                  <a:lnTo>
                    <a:pt x="4604" y="3019"/>
                  </a:lnTo>
                  <a:lnTo>
                    <a:pt x="4605" y="3028"/>
                  </a:lnTo>
                  <a:lnTo>
                    <a:pt x="4606" y="3039"/>
                  </a:lnTo>
                  <a:lnTo>
                    <a:pt x="4606" y="3050"/>
                  </a:lnTo>
                  <a:lnTo>
                    <a:pt x="4605" y="3061"/>
                  </a:lnTo>
                  <a:lnTo>
                    <a:pt x="4604" y="3071"/>
                  </a:lnTo>
                  <a:lnTo>
                    <a:pt x="4601" y="3082"/>
                  </a:lnTo>
                  <a:lnTo>
                    <a:pt x="4597" y="3092"/>
                  </a:lnTo>
                  <a:lnTo>
                    <a:pt x="4593" y="3102"/>
                  </a:lnTo>
                  <a:lnTo>
                    <a:pt x="4588" y="3112"/>
                  </a:lnTo>
                  <a:lnTo>
                    <a:pt x="4583" y="3122"/>
                  </a:lnTo>
                  <a:lnTo>
                    <a:pt x="4576" y="3131"/>
                  </a:lnTo>
                  <a:lnTo>
                    <a:pt x="4570" y="3139"/>
                  </a:lnTo>
                  <a:lnTo>
                    <a:pt x="4562" y="3147"/>
                  </a:lnTo>
                  <a:lnTo>
                    <a:pt x="4554" y="3155"/>
                  </a:lnTo>
                  <a:lnTo>
                    <a:pt x="4546" y="3161"/>
                  </a:lnTo>
                  <a:lnTo>
                    <a:pt x="4537" y="3168"/>
                  </a:lnTo>
                  <a:lnTo>
                    <a:pt x="4527" y="3174"/>
                  </a:lnTo>
                  <a:lnTo>
                    <a:pt x="4517" y="3178"/>
                  </a:lnTo>
                  <a:lnTo>
                    <a:pt x="4507" y="3182"/>
                  </a:lnTo>
                  <a:lnTo>
                    <a:pt x="4496" y="3185"/>
                  </a:lnTo>
                  <a:lnTo>
                    <a:pt x="4485" y="3187"/>
                  </a:lnTo>
                  <a:lnTo>
                    <a:pt x="4473" y="3188"/>
                  </a:lnTo>
                  <a:lnTo>
                    <a:pt x="4461" y="3188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tIns="576000" anchor="ctr">
              <a:normAutofit/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r>
                <a:rPr lang="en-US" altLang="zh-CN" sz="2800" noProof="1">
                  <a:solidFill>
                    <a:schemeClr val="accent1"/>
                  </a:solidFill>
                  <a:cs typeface="+mn-ea"/>
                  <a:sym typeface="Arial" pitchFamily="34" charset="0"/>
                </a:rPr>
                <a:t>C</a:t>
              </a:r>
              <a:endParaRPr lang="zh-CN" altLang="en-US" sz="2800" noProof="1">
                <a:solidFill>
                  <a:schemeClr val="accent1"/>
                </a:solidFill>
                <a:sym typeface="Arial" pitchFamily="34" charset="0"/>
              </a:endParaRPr>
            </a:p>
          </p:txBody>
        </p:sp>
        <p:sp>
          <p:nvSpPr>
            <p:cNvPr id="30" name="矩形 29">
              <a:extLst>
                <a:ext uri="{FF2B5EF4-FFF2-40B4-BE49-F238E27FC236}">
                  <a16:creationId xmlns:a16="http://schemas.microsoft.com/office/drawing/2014/main" id="{BE872870-7F2C-4639-8C17-420E062B486C}"/>
                </a:ext>
              </a:extLst>
            </p:cNvPr>
            <p:cNvSpPr/>
            <p:nvPr>
              <p:custDataLst>
                <p:tags r:id="rId8"/>
              </p:custDataLst>
            </p:nvPr>
          </p:nvSpPr>
          <p:spPr>
            <a:xfrm>
              <a:off x="1509825" y="4316170"/>
              <a:ext cx="1666650" cy="114903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lnSpc>
                  <a:spcPct val="150000"/>
                </a:lnSpc>
                <a:buFont typeface="Arial" pitchFamily="34" charset="0"/>
                <a:buNone/>
                <a:defRPr/>
              </a:pPr>
              <a:r>
                <a:rPr lang="zh-CN" altLang="en-US" noProof="1">
                  <a:solidFill>
                    <a:schemeClr val="bg1"/>
                  </a:solidFill>
                </a:rPr>
                <a:t>掌握其临床表现</a:t>
              </a:r>
            </a:p>
          </p:txBody>
        </p:sp>
      </p:grpSp>
      <p:grpSp>
        <p:nvGrpSpPr>
          <p:cNvPr id="14342" name="组合 13"/>
          <p:cNvGrpSpPr/>
          <p:nvPr/>
        </p:nvGrpSpPr>
        <p:grpSpPr>
          <a:xfrm>
            <a:off x="2197100" y="3817938"/>
            <a:ext cx="1804988" cy="2109787"/>
            <a:chOff x="1219200" y="2836863"/>
            <a:chExt cx="2247900" cy="2628342"/>
          </a:xfrm>
        </p:grpSpPr>
        <p:sp>
          <p:nvSpPr>
            <p:cNvPr id="15" name="KSO_Shape">
              <a:extLst>
                <a:ext uri="{FF2B5EF4-FFF2-40B4-BE49-F238E27FC236}">
                  <a16:creationId xmlns:a16="http://schemas.microsoft.com/office/drawing/2014/main" id="{F49E8E13-A876-45E4-9F14-EFFDAEAC47F5}"/>
                </a:ext>
              </a:extLst>
            </p:cNvPr>
            <p:cNvSpPr/>
            <p:nvPr>
              <p:custDataLst>
                <p:tags r:id="rId9"/>
              </p:custDataLst>
            </p:nvPr>
          </p:nvSpPr>
          <p:spPr bwMode="auto">
            <a:xfrm>
              <a:off x="1219200" y="2836863"/>
              <a:ext cx="2247900" cy="1599756"/>
            </a:xfrm>
            <a:custGeom>
              <a:gdLst>
                <a:gd name="T0" fmla="*/ 2147483646 w 4961"/>
                <a:gd name="T1" fmla="*/ 2147483646 h 3535"/>
                <a:gd name="T2" fmla="*/ 2147483646 w 4961"/>
                <a:gd name="T3" fmla="*/ 2147483646 h 3535"/>
                <a:gd name="T4" fmla="*/ 2147483646 w 4961"/>
                <a:gd name="T5" fmla="*/ 2147483646 h 3535"/>
                <a:gd name="T6" fmla="*/ 2147483646 w 4961"/>
                <a:gd name="T7" fmla="*/ 2147483646 h 3535"/>
                <a:gd name="T8" fmla="*/ 2147483646 w 4961"/>
                <a:gd name="T9" fmla="*/ 2147483646 h 3535"/>
                <a:gd name="T10" fmla="*/ 2147483646 w 4961"/>
                <a:gd name="T11" fmla="*/ 2147483646 h 3535"/>
                <a:gd name="T12" fmla="*/ 2147483646 w 4961"/>
                <a:gd name="T13" fmla="*/ 2147483646 h 3535"/>
                <a:gd name="T14" fmla="*/ 2147483646 w 4961"/>
                <a:gd name="T15" fmla="*/ 2147483646 h 3535"/>
                <a:gd name="T16" fmla="*/ 2147483646 w 4961"/>
                <a:gd name="T17" fmla="*/ 2147483646 h 3535"/>
                <a:gd name="T18" fmla="*/ 2147483646 w 4961"/>
                <a:gd name="T19" fmla="*/ 2147483646 h 3535"/>
                <a:gd name="T20" fmla="*/ 2147483646 w 4961"/>
                <a:gd name="T21" fmla="*/ 1072681068 h 3535"/>
                <a:gd name="T22" fmla="*/ 2147483646 w 4961"/>
                <a:gd name="T23" fmla="*/ 225773275 h 3535"/>
                <a:gd name="T24" fmla="*/ 2147483646 w 4961"/>
                <a:gd name="T25" fmla="*/ 2147483646 h 3535"/>
                <a:gd name="T26" fmla="*/ 2147483646 w 4961"/>
                <a:gd name="T27" fmla="*/ 2147483646 h 3535"/>
                <a:gd name="T28" fmla="*/ 2147483646 w 4961"/>
                <a:gd name="T29" fmla="*/ 2147483646 h 3535"/>
                <a:gd name="T30" fmla="*/ 2147483646 w 4961"/>
                <a:gd name="T31" fmla="*/ 2147483646 h 3535"/>
                <a:gd name="T32" fmla="*/ 2147483646 w 4961"/>
                <a:gd name="T33" fmla="*/ 2147483646 h 3535"/>
                <a:gd name="T34" fmla="*/ 2147483646 w 4961"/>
                <a:gd name="T35" fmla="*/ 2147483646 h 3535"/>
                <a:gd name="T36" fmla="*/ 2147483646 w 4961"/>
                <a:gd name="T37" fmla="*/ 2147483646 h 3535"/>
                <a:gd name="T38" fmla="*/ 2147483646 w 4961"/>
                <a:gd name="T39" fmla="*/ 2147483646 h 3535"/>
                <a:gd name="T40" fmla="*/ 2147483646 w 4961"/>
                <a:gd name="T41" fmla="*/ 2147483646 h 3535"/>
                <a:gd name="T42" fmla="*/ 2147483646 w 4961"/>
                <a:gd name="T43" fmla="*/ 2147483646 h 3535"/>
                <a:gd name="T44" fmla="*/ 2147483646 w 4961"/>
                <a:gd name="T45" fmla="*/ 2147483646 h 3535"/>
                <a:gd name="T46" fmla="*/ 2147483646 w 4961"/>
                <a:gd name="T47" fmla="*/ 2147483646 h 3535"/>
                <a:gd name="T48" fmla="*/ 2147483646 w 4961"/>
                <a:gd name="T49" fmla="*/ 2147483646 h 3535"/>
                <a:gd name="T50" fmla="*/ 2147483646 w 4961"/>
                <a:gd name="T51" fmla="*/ 2147483646 h 3535"/>
                <a:gd name="T52" fmla="*/ 2147483646 w 4961"/>
                <a:gd name="T53" fmla="*/ 2147483646 h 3535"/>
                <a:gd name="T54" fmla="*/ 2147483646 w 4961"/>
                <a:gd name="T55" fmla="*/ 2147483646 h 3535"/>
                <a:gd name="T56" fmla="*/ 2147483646 w 4961"/>
                <a:gd name="T57" fmla="*/ 2147483646 h 3535"/>
                <a:gd name="T58" fmla="*/ 2147483646 w 4961"/>
                <a:gd name="T59" fmla="*/ 2147483646 h 3535"/>
                <a:gd name="T60" fmla="*/ 2147483646 w 4961"/>
                <a:gd name="T61" fmla="*/ 2147483646 h 3535"/>
                <a:gd name="T62" fmla="*/ 169864868 w 4961"/>
                <a:gd name="T63" fmla="*/ 2147483646 h 3535"/>
                <a:gd name="T64" fmla="*/ 849325108 w 4961"/>
                <a:gd name="T65" fmla="*/ 2147483646 h 3535"/>
                <a:gd name="T66" fmla="*/ 2147483646 w 4961"/>
                <a:gd name="T67" fmla="*/ 2147483646 h 3535"/>
                <a:gd name="T68" fmla="*/ 2147483646 w 4961"/>
                <a:gd name="T69" fmla="*/ 2147483646 h 3535"/>
                <a:gd name="T70" fmla="*/ 2147483646 w 4961"/>
                <a:gd name="T71" fmla="*/ 2147483646 h 3535"/>
                <a:gd name="T72" fmla="*/ 2147483646 w 4961"/>
                <a:gd name="T73" fmla="*/ 2147483646 h 3535"/>
                <a:gd name="T74" fmla="*/ 2147483646 w 4961"/>
                <a:gd name="T75" fmla="*/ 2147483646 h 3535"/>
                <a:gd name="T76" fmla="*/ 2147483646 w 4961"/>
                <a:gd name="T77" fmla="*/ 2147483646 h 3535"/>
                <a:gd name="T78" fmla="*/ 2147483646 w 4961"/>
                <a:gd name="T79" fmla="*/ 2147483646 h 3535"/>
                <a:gd name="T80" fmla="*/ 2147483646 w 4961"/>
                <a:gd name="T81" fmla="*/ 2147483646 h 3535"/>
                <a:gd name="T82" fmla="*/ 2147483646 w 4961"/>
                <a:gd name="T83" fmla="*/ 2147483646 h 3535"/>
                <a:gd name="T84" fmla="*/ 2147483646 w 4961"/>
                <a:gd name="T85" fmla="*/ 2147483646 h 3535"/>
                <a:gd name="T86" fmla="*/ 2147483646 w 4961"/>
                <a:gd name="T87" fmla="*/ 2147483646 h 3535"/>
                <a:gd name="T88" fmla="*/ 2147483646 w 4961"/>
                <a:gd name="T89" fmla="*/ 2147483646 h 3535"/>
                <a:gd name="T90" fmla="*/ 2147483646 w 4961"/>
                <a:gd name="T91" fmla="*/ 2147483646 h 3535"/>
                <a:gd name="T92" fmla="*/ 2147483646 w 4961"/>
                <a:gd name="T93" fmla="*/ 2147483646 h 3535"/>
                <a:gd name="T94" fmla="*/ 2147483646 w 4961"/>
                <a:gd name="T95" fmla="*/ 2147483646 h 3535"/>
                <a:gd name="T96" fmla="*/ 2147483646 w 4961"/>
                <a:gd name="T97" fmla="*/ 2147483646 h 3535"/>
                <a:gd name="T98" fmla="*/ 2147483646 w 4961"/>
                <a:gd name="T99" fmla="*/ 2147483646 h 3535"/>
                <a:gd name="T100" fmla="*/ 2147483646 w 4961"/>
                <a:gd name="T101" fmla="*/ 2147483646 h 3535"/>
                <a:gd name="T102" fmla="*/ 2147483646 w 4961"/>
                <a:gd name="T103" fmla="*/ 2147483646 h 3535"/>
                <a:gd name="T104" fmla="*/ 2147483646 w 4961"/>
                <a:gd name="T105" fmla="*/ 2147483646 h 3535"/>
                <a:gd name="T106" fmla="*/ 2147483646 w 4961"/>
                <a:gd name="T107" fmla="*/ 2147483646 h 3535"/>
                <a:gd name="T108" fmla="*/ 2147483646 w 4961"/>
                <a:gd name="T109" fmla="*/ 2147483646 h 3535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</a:gdLst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0" t="0" r="r" b="b"/>
              <a:pathLst>
                <a:path w="4961" h="3535">
                  <a:moveTo>
                    <a:pt x="4743" y="2654"/>
                  </a:moveTo>
                  <a:lnTo>
                    <a:pt x="2631" y="1330"/>
                  </a:lnTo>
                  <a:lnTo>
                    <a:pt x="2631" y="1206"/>
                  </a:lnTo>
                  <a:lnTo>
                    <a:pt x="2631" y="1193"/>
                  </a:lnTo>
                  <a:lnTo>
                    <a:pt x="2632" y="1181"/>
                  </a:lnTo>
                  <a:lnTo>
                    <a:pt x="2634" y="1169"/>
                  </a:lnTo>
                  <a:lnTo>
                    <a:pt x="2636" y="1157"/>
                  </a:lnTo>
                  <a:lnTo>
                    <a:pt x="2641" y="1144"/>
                  </a:lnTo>
                  <a:lnTo>
                    <a:pt x="2645" y="1131"/>
                  </a:lnTo>
                  <a:lnTo>
                    <a:pt x="2651" y="1120"/>
                  </a:lnTo>
                  <a:lnTo>
                    <a:pt x="2656" y="1108"/>
                  </a:lnTo>
                  <a:lnTo>
                    <a:pt x="2664" y="1096"/>
                  </a:lnTo>
                  <a:lnTo>
                    <a:pt x="2673" y="1085"/>
                  </a:lnTo>
                  <a:lnTo>
                    <a:pt x="2681" y="1073"/>
                  </a:lnTo>
                  <a:lnTo>
                    <a:pt x="2692" y="1062"/>
                  </a:lnTo>
                  <a:lnTo>
                    <a:pt x="2705" y="1051"/>
                  </a:lnTo>
                  <a:lnTo>
                    <a:pt x="2717" y="1040"/>
                  </a:lnTo>
                  <a:lnTo>
                    <a:pt x="2731" y="1030"/>
                  </a:lnTo>
                  <a:lnTo>
                    <a:pt x="2746" y="1019"/>
                  </a:lnTo>
                  <a:lnTo>
                    <a:pt x="2784" y="996"/>
                  </a:lnTo>
                  <a:lnTo>
                    <a:pt x="2807" y="982"/>
                  </a:lnTo>
                  <a:lnTo>
                    <a:pt x="2831" y="965"/>
                  </a:lnTo>
                  <a:lnTo>
                    <a:pt x="2857" y="948"/>
                  </a:lnTo>
                  <a:lnTo>
                    <a:pt x="2884" y="927"/>
                  </a:lnTo>
                  <a:lnTo>
                    <a:pt x="2911" y="904"/>
                  </a:lnTo>
                  <a:lnTo>
                    <a:pt x="2938" y="879"/>
                  </a:lnTo>
                  <a:lnTo>
                    <a:pt x="2950" y="864"/>
                  </a:lnTo>
                  <a:lnTo>
                    <a:pt x="2963" y="850"/>
                  </a:lnTo>
                  <a:lnTo>
                    <a:pt x="2975" y="835"/>
                  </a:lnTo>
                  <a:lnTo>
                    <a:pt x="2986" y="819"/>
                  </a:lnTo>
                  <a:lnTo>
                    <a:pt x="2997" y="802"/>
                  </a:lnTo>
                  <a:lnTo>
                    <a:pt x="3008" y="784"/>
                  </a:lnTo>
                  <a:lnTo>
                    <a:pt x="3018" y="767"/>
                  </a:lnTo>
                  <a:lnTo>
                    <a:pt x="3027" y="747"/>
                  </a:lnTo>
                  <a:lnTo>
                    <a:pt x="3035" y="727"/>
                  </a:lnTo>
                  <a:lnTo>
                    <a:pt x="3043" y="705"/>
                  </a:lnTo>
                  <a:lnTo>
                    <a:pt x="3050" y="683"/>
                  </a:lnTo>
                  <a:lnTo>
                    <a:pt x="3055" y="660"/>
                  </a:lnTo>
                  <a:lnTo>
                    <a:pt x="3060" y="637"/>
                  </a:lnTo>
                  <a:lnTo>
                    <a:pt x="3063" y="612"/>
                  </a:lnTo>
                  <a:lnTo>
                    <a:pt x="3064" y="585"/>
                  </a:lnTo>
                  <a:lnTo>
                    <a:pt x="3065" y="558"/>
                  </a:lnTo>
                  <a:lnTo>
                    <a:pt x="3064" y="531"/>
                  </a:lnTo>
                  <a:lnTo>
                    <a:pt x="3062" y="504"/>
                  </a:lnTo>
                  <a:lnTo>
                    <a:pt x="3058" y="477"/>
                  </a:lnTo>
                  <a:lnTo>
                    <a:pt x="3054" y="452"/>
                  </a:lnTo>
                  <a:lnTo>
                    <a:pt x="3047" y="427"/>
                  </a:lnTo>
                  <a:lnTo>
                    <a:pt x="3041" y="403"/>
                  </a:lnTo>
                  <a:lnTo>
                    <a:pt x="3032" y="379"/>
                  </a:lnTo>
                  <a:lnTo>
                    <a:pt x="3023" y="355"/>
                  </a:lnTo>
                  <a:lnTo>
                    <a:pt x="3012" y="334"/>
                  </a:lnTo>
                  <a:lnTo>
                    <a:pt x="3001" y="312"/>
                  </a:lnTo>
                  <a:lnTo>
                    <a:pt x="2989" y="290"/>
                  </a:lnTo>
                  <a:lnTo>
                    <a:pt x="2976" y="270"/>
                  </a:lnTo>
                  <a:lnTo>
                    <a:pt x="2962" y="250"/>
                  </a:lnTo>
                  <a:lnTo>
                    <a:pt x="2947" y="230"/>
                  </a:lnTo>
                  <a:lnTo>
                    <a:pt x="2932" y="212"/>
                  </a:lnTo>
                  <a:lnTo>
                    <a:pt x="2916" y="194"/>
                  </a:lnTo>
                  <a:lnTo>
                    <a:pt x="2899" y="177"/>
                  </a:lnTo>
                  <a:lnTo>
                    <a:pt x="2882" y="161"/>
                  </a:lnTo>
                  <a:lnTo>
                    <a:pt x="2864" y="146"/>
                  </a:lnTo>
                  <a:lnTo>
                    <a:pt x="2845" y="130"/>
                  </a:lnTo>
                  <a:lnTo>
                    <a:pt x="2828" y="117"/>
                  </a:lnTo>
                  <a:lnTo>
                    <a:pt x="2808" y="104"/>
                  </a:lnTo>
                  <a:lnTo>
                    <a:pt x="2789" y="91"/>
                  </a:lnTo>
                  <a:lnTo>
                    <a:pt x="2769" y="80"/>
                  </a:lnTo>
                  <a:lnTo>
                    <a:pt x="2750" y="69"/>
                  </a:lnTo>
                  <a:lnTo>
                    <a:pt x="2730" y="59"/>
                  </a:lnTo>
                  <a:lnTo>
                    <a:pt x="2710" y="50"/>
                  </a:lnTo>
                  <a:lnTo>
                    <a:pt x="2690" y="42"/>
                  </a:lnTo>
                  <a:lnTo>
                    <a:pt x="2670" y="35"/>
                  </a:lnTo>
                  <a:lnTo>
                    <a:pt x="2651" y="28"/>
                  </a:lnTo>
                  <a:lnTo>
                    <a:pt x="2631" y="24"/>
                  </a:lnTo>
                  <a:lnTo>
                    <a:pt x="2611" y="19"/>
                  </a:lnTo>
                  <a:lnTo>
                    <a:pt x="2572" y="11"/>
                  </a:lnTo>
                  <a:lnTo>
                    <a:pt x="2533" y="6"/>
                  </a:lnTo>
                  <a:lnTo>
                    <a:pt x="2494" y="3"/>
                  </a:lnTo>
                  <a:lnTo>
                    <a:pt x="2454" y="0"/>
                  </a:lnTo>
                  <a:lnTo>
                    <a:pt x="2414" y="2"/>
                  </a:lnTo>
                  <a:lnTo>
                    <a:pt x="2375" y="4"/>
                  </a:lnTo>
                  <a:lnTo>
                    <a:pt x="2336" y="9"/>
                  </a:lnTo>
                  <a:lnTo>
                    <a:pt x="2298" y="17"/>
                  </a:lnTo>
                  <a:lnTo>
                    <a:pt x="2278" y="21"/>
                  </a:lnTo>
                  <a:lnTo>
                    <a:pt x="2259" y="27"/>
                  </a:lnTo>
                  <a:lnTo>
                    <a:pt x="2241" y="33"/>
                  </a:lnTo>
                  <a:lnTo>
                    <a:pt x="2222" y="40"/>
                  </a:lnTo>
                  <a:lnTo>
                    <a:pt x="2203" y="48"/>
                  </a:lnTo>
                  <a:lnTo>
                    <a:pt x="2186" y="55"/>
                  </a:lnTo>
                  <a:lnTo>
                    <a:pt x="2168" y="64"/>
                  </a:lnTo>
                  <a:lnTo>
                    <a:pt x="2151" y="74"/>
                  </a:lnTo>
                  <a:lnTo>
                    <a:pt x="2133" y="84"/>
                  </a:lnTo>
                  <a:lnTo>
                    <a:pt x="2115" y="95"/>
                  </a:lnTo>
                  <a:lnTo>
                    <a:pt x="2099" y="107"/>
                  </a:lnTo>
                  <a:lnTo>
                    <a:pt x="2082" y="119"/>
                  </a:lnTo>
                  <a:lnTo>
                    <a:pt x="2066" y="133"/>
                  </a:lnTo>
                  <a:lnTo>
                    <a:pt x="2051" y="148"/>
                  </a:lnTo>
                  <a:lnTo>
                    <a:pt x="2035" y="162"/>
                  </a:lnTo>
                  <a:lnTo>
                    <a:pt x="2020" y="179"/>
                  </a:lnTo>
                  <a:lnTo>
                    <a:pt x="1995" y="207"/>
                  </a:lnTo>
                  <a:lnTo>
                    <a:pt x="1971" y="236"/>
                  </a:lnTo>
                  <a:lnTo>
                    <a:pt x="1951" y="264"/>
                  </a:lnTo>
                  <a:lnTo>
                    <a:pt x="1932" y="293"/>
                  </a:lnTo>
                  <a:lnTo>
                    <a:pt x="1916" y="321"/>
                  </a:lnTo>
                  <a:lnTo>
                    <a:pt x="1902" y="350"/>
                  </a:lnTo>
                  <a:lnTo>
                    <a:pt x="1890" y="380"/>
                  </a:lnTo>
                  <a:lnTo>
                    <a:pt x="1879" y="412"/>
                  </a:lnTo>
                  <a:lnTo>
                    <a:pt x="1870" y="443"/>
                  </a:lnTo>
                  <a:lnTo>
                    <a:pt x="1864" y="477"/>
                  </a:lnTo>
                  <a:lnTo>
                    <a:pt x="1858" y="514"/>
                  </a:lnTo>
                  <a:lnTo>
                    <a:pt x="1854" y="552"/>
                  </a:lnTo>
                  <a:lnTo>
                    <a:pt x="1851" y="593"/>
                  </a:lnTo>
                  <a:lnTo>
                    <a:pt x="1848" y="636"/>
                  </a:lnTo>
                  <a:lnTo>
                    <a:pt x="1847" y="682"/>
                  </a:lnTo>
                  <a:lnTo>
                    <a:pt x="1846" y="731"/>
                  </a:lnTo>
                  <a:lnTo>
                    <a:pt x="2166" y="731"/>
                  </a:lnTo>
                  <a:lnTo>
                    <a:pt x="2166" y="668"/>
                  </a:lnTo>
                  <a:lnTo>
                    <a:pt x="2167" y="641"/>
                  </a:lnTo>
                  <a:lnTo>
                    <a:pt x="2167" y="614"/>
                  </a:lnTo>
                  <a:lnTo>
                    <a:pt x="2169" y="586"/>
                  </a:lnTo>
                  <a:lnTo>
                    <a:pt x="2173" y="559"/>
                  </a:lnTo>
                  <a:lnTo>
                    <a:pt x="2177" y="534"/>
                  </a:lnTo>
                  <a:lnTo>
                    <a:pt x="2182" y="507"/>
                  </a:lnTo>
                  <a:lnTo>
                    <a:pt x="2191" y="483"/>
                  </a:lnTo>
                  <a:lnTo>
                    <a:pt x="2201" y="459"/>
                  </a:lnTo>
                  <a:lnTo>
                    <a:pt x="2207" y="448"/>
                  </a:lnTo>
                  <a:lnTo>
                    <a:pt x="2213" y="436"/>
                  </a:lnTo>
                  <a:lnTo>
                    <a:pt x="2221" y="426"/>
                  </a:lnTo>
                  <a:lnTo>
                    <a:pt x="2229" y="415"/>
                  </a:lnTo>
                  <a:lnTo>
                    <a:pt x="2237" y="405"/>
                  </a:lnTo>
                  <a:lnTo>
                    <a:pt x="2247" y="395"/>
                  </a:lnTo>
                  <a:lnTo>
                    <a:pt x="2257" y="386"/>
                  </a:lnTo>
                  <a:lnTo>
                    <a:pt x="2268" y="377"/>
                  </a:lnTo>
                  <a:lnTo>
                    <a:pt x="2280" y="370"/>
                  </a:lnTo>
                  <a:lnTo>
                    <a:pt x="2293" y="362"/>
                  </a:lnTo>
                  <a:lnTo>
                    <a:pt x="2307" y="354"/>
                  </a:lnTo>
                  <a:lnTo>
                    <a:pt x="2322" y="348"/>
                  </a:lnTo>
                  <a:lnTo>
                    <a:pt x="2337" y="342"/>
                  </a:lnTo>
                  <a:lnTo>
                    <a:pt x="2354" y="337"/>
                  </a:lnTo>
                  <a:lnTo>
                    <a:pt x="2373" y="331"/>
                  </a:lnTo>
                  <a:lnTo>
                    <a:pt x="2391" y="327"/>
                  </a:lnTo>
                  <a:lnTo>
                    <a:pt x="2412" y="324"/>
                  </a:lnTo>
                  <a:lnTo>
                    <a:pt x="2433" y="321"/>
                  </a:lnTo>
                  <a:lnTo>
                    <a:pt x="2454" y="320"/>
                  </a:lnTo>
                  <a:lnTo>
                    <a:pt x="2475" y="320"/>
                  </a:lnTo>
                  <a:lnTo>
                    <a:pt x="2495" y="321"/>
                  </a:lnTo>
                  <a:lnTo>
                    <a:pt x="2514" y="325"/>
                  </a:lnTo>
                  <a:lnTo>
                    <a:pt x="2533" y="328"/>
                  </a:lnTo>
                  <a:lnTo>
                    <a:pt x="2552" y="332"/>
                  </a:lnTo>
                  <a:lnTo>
                    <a:pt x="2569" y="338"/>
                  </a:lnTo>
                  <a:lnTo>
                    <a:pt x="2587" y="345"/>
                  </a:lnTo>
                  <a:lnTo>
                    <a:pt x="2603" y="352"/>
                  </a:lnTo>
                  <a:lnTo>
                    <a:pt x="2619" y="361"/>
                  </a:lnTo>
                  <a:lnTo>
                    <a:pt x="2634" y="370"/>
                  </a:lnTo>
                  <a:lnTo>
                    <a:pt x="2649" y="380"/>
                  </a:lnTo>
                  <a:lnTo>
                    <a:pt x="2662" y="391"/>
                  </a:lnTo>
                  <a:lnTo>
                    <a:pt x="2674" y="402"/>
                  </a:lnTo>
                  <a:lnTo>
                    <a:pt x="2687" y="416"/>
                  </a:lnTo>
                  <a:lnTo>
                    <a:pt x="2698" y="431"/>
                  </a:lnTo>
                  <a:lnTo>
                    <a:pt x="2707" y="449"/>
                  </a:lnTo>
                  <a:lnTo>
                    <a:pt x="2714" y="469"/>
                  </a:lnTo>
                  <a:lnTo>
                    <a:pt x="2719" y="488"/>
                  </a:lnTo>
                  <a:lnTo>
                    <a:pt x="2723" y="509"/>
                  </a:lnTo>
                  <a:lnTo>
                    <a:pt x="2724" y="530"/>
                  </a:lnTo>
                  <a:lnTo>
                    <a:pt x="2723" y="552"/>
                  </a:lnTo>
                  <a:lnTo>
                    <a:pt x="2720" y="574"/>
                  </a:lnTo>
                  <a:lnTo>
                    <a:pt x="2714" y="596"/>
                  </a:lnTo>
                  <a:lnTo>
                    <a:pt x="2707" y="617"/>
                  </a:lnTo>
                  <a:lnTo>
                    <a:pt x="2697" y="638"/>
                  </a:lnTo>
                  <a:lnTo>
                    <a:pt x="2691" y="649"/>
                  </a:lnTo>
                  <a:lnTo>
                    <a:pt x="2685" y="658"/>
                  </a:lnTo>
                  <a:lnTo>
                    <a:pt x="2677" y="668"/>
                  </a:lnTo>
                  <a:lnTo>
                    <a:pt x="2669" y="678"/>
                  </a:lnTo>
                  <a:lnTo>
                    <a:pt x="2661" y="686"/>
                  </a:lnTo>
                  <a:lnTo>
                    <a:pt x="2652" y="694"/>
                  </a:lnTo>
                  <a:lnTo>
                    <a:pt x="2642" y="703"/>
                  </a:lnTo>
                  <a:lnTo>
                    <a:pt x="2632" y="710"/>
                  </a:lnTo>
                  <a:lnTo>
                    <a:pt x="2452" y="832"/>
                  </a:lnTo>
                  <a:lnTo>
                    <a:pt x="2433" y="846"/>
                  </a:lnTo>
                  <a:lnTo>
                    <a:pt x="2415" y="859"/>
                  </a:lnTo>
                  <a:lnTo>
                    <a:pt x="2399" y="872"/>
                  </a:lnTo>
                  <a:lnTo>
                    <a:pt x="2385" y="885"/>
                  </a:lnTo>
                  <a:lnTo>
                    <a:pt x="2373" y="900"/>
                  </a:lnTo>
                  <a:lnTo>
                    <a:pt x="2361" y="914"/>
                  </a:lnTo>
                  <a:lnTo>
                    <a:pt x="2351" y="928"/>
                  </a:lnTo>
                  <a:lnTo>
                    <a:pt x="2342" y="943"/>
                  </a:lnTo>
                  <a:lnTo>
                    <a:pt x="2334" y="959"/>
                  </a:lnTo>
                  <a:lnTo>
                    <a:pt x="2328" y="975"/>
                  </a:lnTo>
                  <a:lnTo>
                    <a:pt x="2322" y="992"/>
                  </a:lnTo>
                  <a:lnTo>
                    <a:pt x="2318" y="1009"/>
                  </a:lnTo>
                  <a:lnTo>
                    <a:pt x="2314" y="1027"/>
                  </a:lnTo>
                  <a:lnTo>
                    <a:pt x="2312" y="1046"/>
                  </a:lnTo>
                  <a:lnTo>
                    <a:pt x="2311" y="1065"/>
                  </a:lnTo>
                  <a:lnTo>
                    <a:pt x="2310" y="1085"/>
                  </a:lnTo>
                  <a:lnTo>
                    <a:pt x="2310" y="1330"/>
                  </a:lnTo>
                  <a:lnTo>
                    <a:pt x="218" y="2649"/>
                  </a:lnTo>
                  <a:lnTo>
                    <a:pt x="196" y="2664"/>
                  </a:lnTo>
                  <a:lnTo>
                    <a:pt x="177" y="2678"/>
                  </a:lnTo>
                  <a:lnTo>
                    <a:pt x="157" y="2693"/>
                  </a:lnTo>
                  <a:lnTo>
                    <a:pt x="139" y="2709"/>
                  </a:lnTo>
                  <a:lnTo>
                    <a:pt x="123" y="2725"/>
                  </a:lnTo>
                  <a:lnTo>
                    <a:pt x="107" y="2742"/>
                  </a:lnTo>
                  <a:lnTo>
                    <a:pt x="93" y="2758"/>
                  </a:lnTo>
                  <a:lnTo>
                    <a:pt x="80" y="2776"/>
                  </a:lnTo>
                  <a:lnTo>
                    <a:pt x="68" y="2793"/>
                  </a:lnTo>
                  <a:lnTo>
                    <a:pt x="57" y="2811"/>
                  </a:lnTo>
                  <a:lnTo>
                    <a:pt x="48" y="2830"/>
                  </a:lnTo>
                  <a:lnTo>
                    <a:pt x="39" y="2847"/>
                  </a:lnTo>
                  <a:lnTo>
                    <a:pt x="31" y="2866"/>
                  </a:lnTo>
                  <a:lnTo>
                    <a:pt x="24" y="2884"/>
                  </a:lnTo>
                  <a:lnTo>
                    <a:pt x="18" y="2903"/>
                  </a:lnTo>
                  <a:lnTo>
                    <a:pt x="13" y="2922"/>
                  </a:lnTo>
                  <a:lnTo>
                    <a:pt x="9" y="2941"/>
                  </a:lnTo>
                  <a:lnTo>
                    <a:pt x="6" y="2959"/>
                  </a:lnTo>
                  <a:lnTo>
                    <a:pt x="3" y="2978"/>
                  </a:lnTo>
                  <a:lnTo>
                    <a:pt x="1" y="2997"/>
                  </a:lnTo>
                  <a:lnTo>
                    <a:pt x="0" y="3015"/>
                  </a:lnTo>
                  <a:lnTo>
                    <a:pt x="0" y="3034"/>
                  </a:lnTo>
                  <a:lnTo>
                    <a:pt x="1" y="3070"/>
                  </a:lnTo>
                  <a:lnTo>
                    <a:pt x="3" y="3105"/>
                  </a:lnTo>
                  <a:lnTo>
                    <a:pt x="8" y="3139"/>
                  </a:lnTo>
                  <a:lnTo>
                    <a:pt x="15" y="3171"/>
                  </a:lnTo>
                  <a:lnTo>
                    <a:pt x="23" y="3202"/>
                  </a:lnTo>
                  <a:lnTo>
                    <a:pt x="31" y="3232"/>
                  </a:lnTo>
                  <a:lnTo>
                    <a:pt x="44" y="3260"/>
                  </a:lnTo>
                  <a:lnTo>
                    <a:pt x="58" y="3290"/>
                  </a:lnTo>
                  <a:lnTo>
                    <a:pt x="75" y="3320"/>
                  </a:lnTo>
                  <a:lnTo>
                    <a:pt x="84" y="3334"/>
                  </a:lnTo>
                  <a:lnTo>
                    <a:pt x="94" y="3347"/>
                  </a:lnTo>
                  <a:lnTo>
                    <a:pt x="105" y="3361"/>
                  </a:lnTo>
                  <a:lnTo>
                    <a:pt x="117" y="3375"/>
                  </a:lnTo>
                  <a:lnTo>
                    <a:pt x="129" y="3389"/>
                  </a:lnTo>
                  <a:lnTo>
                    <a:pt x="142" y="3401"/>
                  </a:lnTo>
                  <a:lnTo>
                    <a:pt x="157" y="3414"/>
                  </a:lnTo>
                  <a:lnTo>
                    <a:pt x="171" y="3426"/>
                  </a:lnTo>
                  <a:lnTo>
                    <a:pt x="186" y="3438"/>
                  </a:lnTo>
                  <a:lnTo>
                    <a:pt x="203" y="3449"/>
                  </a:lnTo>
                  <a:lnTo>
                    <a:pt x="219" y="3460"/>
                  </a:lnTo>
                  <a:lnTo>
                    <a:pt x="237" y="3470"/>
                  </a:lnTo>
                  <a:lnTo>
                    <a:pt x="256" y="3480"/>
                  </a:lnTo>
                  <a:lnTo>
                    <a:pt x="275" y="3489"/>
                  </a:lnTo>
                  <a:lnTo>
                    <a:pt x="295" y="3497"/>
                  </a:lnTo>
                  <a:lnTo>
                    <a:pt x="317" y="3504"/>
                  </a:lnTo>
                  <a:lnTo>
                    <a:pt x="339" y="3511"/>
                  </a:lnTo>
                  <a:lnTo>
                    <a:pt x="362" y="3518"/>
                  </a:lnTo>
                  <a:lnTo>
                    <a:pt x="386" y="3522"/>
                  </a:lnTo>
                  <a:lnTo>
                    <a:pt x="411" y="3526"/>
                  </a:lnTo>
                  <a:lnTo>
                    <a:pt x="437" y="3530"/>
                  </a:lnTo>
                  <a:lnTo>
                    <a:pt x="463" y="3533"/>
                  </a:lnTo>
                  <a:lnTo>
                    <a:pt x="491" y="3534"/>
                  </a:lnTo>
                  <a:lnTo>
                    <a:pt x="519" y="3535"/>
                  </a:lnTo>
                  <a:lnTo>
                    <a:pt x="4466" y="3535"/>
                  </a:lnTo>
                  <a:lnTo>
                    <a:pt x="4468" y="3535"/>
                  </a:lnTo>
                  <a:lnTo>
                    <a:pt x="4493" y="3534"/>
                  </a:lnTo>
                  <a:lnTo>
                    <a:pt x="4518" y="3533"/>
                  </a:lnTo>
                  <a:lnTo>
                    <a:pt x="4542" y="3530"/>
                  </a:lnTo>
                  <a:lnTo>
                    <a:pt x="4567" y="3526"/>
                  </a:lnTo>
                  <a:lnTo>
                    <a:pt x="4588" y="3522"/>
                  </a:lnTo>
                  <a:lnTo>
                    <a:pt x="4612" y="3516"/>
                  </a:lnTo>
                  <a:lnTo>
                    <a:pt x="4632" y="3511"/>
                  </a:lnTo>
                  <a:lnTo>
                    <a:pt x="4653" y="3503"/>
                  </a:lnTo>
                  <a:lnTo>
                    <a:pt x="4673" y="3496"/>
                  </a:lnTo>
                  <a:lnTo>
                    <a:pt x="4693" y="3488"/>
                  </a:lnTo>
                  <a:lnTo>
                    <a:pt x="4712" y="3478"/>
                  </a:lnTo>
                  <a:lnTo>
                    <a:pt x="4729" y="3468"/>
                  </a:lnTo>
                  <a:lnTo>
                    <a:pt x="4746" y="3458"/>
                  </a:lnTo>
                  <a:lnTo>
                    <a:pt x="4763" y="3447"/>
                  </a:lnTo>
                  <a:lnTo>
                    <a:pt x="4779" y="3435"/>
                  </a:lnTo>
                  <a:lnTo>
                    <a:pt x="4794" y="3424"/>
                  </a:lnTo>
                  <a:lnTo>
                    <a:pt x="4808" y="3411"/>
                  </a:lnTo>
                  <a:lnTo>
                    <a:pt x="4822" y="3399"/>
                  </a:lnTo>
                  <a:lnTo>
                    <a:pt x="4835" y="3386"/>
                  </a:lnTo>
                  <a:lnTo>
                    <a:pt x="4848" y="3371"/>
                  </a:lnTo>
                  <a:lnTo>
                    <a:pt x="4859" y="3358"/>
                  </a:lnTo>
                  <a:lnTo>
                    <a:pt x="4870" y="3344"/>
                  </a:lnTo>
                  <a:lnTo>
                    <a:pt x="4891" y="3315"/>
                  </a:lnTo>
                  <a:lnTo>
                    <a:pt x="4907" y="3286"/>
                  </a:lnTo>
                  <a:lnTo>
                    <a:pt x="4923" y="3256"/>
                  </a:lnTo>
                  <a:lnTo>
                    <a:pt x="4935" y="3226"/>
                  </a:lnTo>
                  <a:lnTo>
                    <a:pt x="4945" y="3197"/>
                  </a:lnTo>
                  <a:lnTo>
                    <a:pt x="4951" y="3166"/>
                  </a:lnTo>
                  <a:lnTo>
                    <a:pt x="4957" y="3133"/>
                  </a:lnTo>
                  <a:lnTo>
                    <a:pt x="4960" y="3099"/>
                  </a:lnTo>
                  <a:lnTo>
                    <a:pt x="4961" y="3063"/>
                  </a:lnTo>
                  <a:lnTo>
                    <a:pt x="4960" y="3025"/>
                  </a:lnTo>
                  <a:lnTo>
                    <a:pt x="4956" y="2988"/>
                  </a:lnTo>
                  <a:lnTo>
                    <a:pt x="4952" y="2968"/>
                  </a:lnTo>
                  <a:lnTo>
                    <a:pt x="4948" y="2949"/>
                  </a:lnTo>
                  <a:lnTo>
                    <a:pt x="4944" y="2931"/>
                  </a:lnTo>
                  <a:lnTo>
                    <a:pt x="4939" y="2912"/>
                  </a:lnTo>
                  <a:lnTo>
                    <a:pt x="4933" y="2893"/>
                  </a:lnTo>
                  <a:lnTo>
                    <a:pt x="4926" y="2875"/>
                  </a:lnTo>
                  <a:lnTo>
                    <a:pt x="4918" y="2856"/>
                  </a:lnTo>
                  <a:lnTo>
                    <a:pt x="4911" y="2837"/>
                  </a:lnTo>
                  <a:lnTo>
                    <a:pt x="4901" y="2820"/>
                  </a:lnTo>
                  <a:lnTo>
                    <a:pt x="4891" y="2802"/>
                  </a:lnTo>
                  <a:lnTo>
                    <a:pt x="4881" y="2784"/>
                  </a:lnTo>
                  <a:lnTo>
                    <a:pt x="4869" y="2768"/>
                  </a:lnTo>
                  <a:lnTo>
                    <a:pt x="4857" y="2751"/>
                  </a:lnTo>
                  <a:lnTo>
                    <a:pt x="4843" y="2735"/>
                  </a:lnTo>
                  <a:lnTo>
                    <a:pt x="4829" y="2721"/>
                  </a:lnTo>
                  <a:lnTo>
                    <a:pt x="4814" y="2705"/>
                  </a:lnTo>
                  <a:lnTo>
                    <a:pt x="4797" y="2691"/>
                  </a:lnTo>
                  <a:lnTo>
                    <a:pt x="4781" y="2678"/>
                  </a:lnTo>
                  <a:lnTo>
                    <a:pt x="4762" y="2666"/>
                  </a:lnTo>
                  <a:lnTo>
                    <a:pt x="4743" y="2654"/>
                  </a:lnTo>
                  <a:close/>
                  <a:moveTo>
                    <a:pt x="4461" y="3188"/>
                  </a:moveTo>
                  <a:lnTo>
                    <a:pt x="515" y="3188"/>
                  </a:lnTo>
                  <a:lnTo>
                    <a:pt x="502" y="3188"/>
                  </a:lnTo>
                  <a:lnTo>
                    <a:pt x="490" y="3186"/>
                  </a:lnTo>
                  <a:lnTo>
                    <a:pt x="478" y="3183"/>
                  </a:lnTo>
                  <a:lnTo>
                    <a:pt x="467" y="3180"/>
                  </a:lnTo>
                  <a:lnTo>
                    <a:pt x="456" y="3177"/>
                  </a:lnTo>
                  <a:lnTo>
                    <a:pt x="446" y="3171"/>
                  </a:lnTo>
                  <a:lnTo>
                    <a:pt x="436" y="3166"/>
                  </a:lnTo>
                  <a:lnTo>
                    <a:pt x="426" y="3160"/>
                  </a:lnTo>
                  <a:lnTo>
                    <a:pt x="417" y="3154"/>
                  </a:lnTo>
                  <a:lnTo>
                    <a:pt x="410" y="3146"/>
                  </a:lnTo>
                  <a:lnTo>
                    <a:pt x="402" y="3138"/>
                  </a:lnTo>
                  <a:lnTo>
                    <a:pt x="395" y="3130"/>
                  </a:lnTo>
                  <a:lnTo>
                    <a:pt x="390" y="3121"/>
                  </a:lnTo>
                  <a:lnTo>
                    <a:pt x="384" y="3111"/>
                  </a:lnTo>
                  <a:lnTo>
                    <a:pt x="380" y="3102"/>
                  </a:lnTo>
                  <a:lnTo>
                    <a:pt x="375" y="3092"/>
                  </a:lnTo>
                  <a:lnTo>
                    <a:pt x="372" y="3081"/>
                  </a:lnTo>
                  <a:lnTo>
                    <a:pt x="370" y="3071"/>
                  </a:lnTo>
                  <a:lnTo>
                    <a:pt x="369" y="3060"/>
                  </a:lnTo>
                  <a:lnTo>
                    <a:pt x="369" y="3050"/>
                  </a:lnTo>
                  <a:lnTo>
                    <a:pt x="369" y="3039"/>
                  </a:lnTo>
                  <a:lnTo>
                    <a:pt x="370" y="3028"/>
                  </a:lnTo>
                  <a:lnTo>
                    <a:pt x="372" y="3017"/>
                  </a:lnTo>
                  <a:lnTo>
                    <a:pt x="374" y="3006"/>
                  </a:lnTo>
                  <a:lnTo>
                    <a:pt x="379" y="2997"/>
                  </a:lnTo>
                  <a:lnTo>
                    <a:pt x="383" y="2986"/>
                  </a:lnTo>
                  <a:lnTo>
                    <a:pt x="390" y="2976"/>
                  </a:lnTo>
                  <a:lnTo>
                    <a:pt x="396" y="2966"/>
                  </a:lnTo>
                  <a:lnTo>
                    <a:pt x="405" y="2956"/>
                  </a:lnTo>
                  <a:lnTo>
                    <a:pt x="414" y="2946"/>
                  </a:lnTo>
                  <a:lnTo>
                    <a:pt x="424" y="2937"/>
                  </a:lnTo>
                  <a:lnTo>
                    <a:pt x="435" y="2928"/>
                  </a:lnTo>
                  <a:lnTo>
                    <a:pt x="2484" y="1647"/>
                  </a:lnTo>
                  <a:lnTo>
                    <a:pt x="4542" y="2934"/>
                  </a:lnTo>
                  <a:lnTo>
                    <a:pt x="4553" y="2942"/>
                  </a:lnTo>
                  <a:lnTo>
                    <a:pt x="4563" y="2949"/>
                  </a:lnTo>
                  <a:lnTo>
                    <a:pt x="4572" y="2958"/>
                  </a:lnTo>
                  <a:lnTo>
                    <a:pt x="4581" y="2968"/>
                  </a:lnTo>
                  <a:lnTo>
                    <a:pt x="4587" y="2977"/>
                  </a:lnTo>
                  <a:lnTo>
                    <a:pt x="4593" y="2987"/>
                  </a:lnTo>
                  <a:lnTo>
                    <a:pt x="4597" y="2998"/>
                  </a:lnTo>
                  <a:lnTo>
                    <a:pt x="4601" y="3008"/>
                  </a:lnTo>
                  <a:lnTo>
                    <a:pt x="4604" y="3019"/>
                  </a:lnTo>
                  <a:lnTo>
                    <a:pt x="4605" y="3028"/>
                  </a:lnTo>
                  <a:lnTo>
                    <a:pt x="4606" y="3039"/>
                  </a:lnTo>
                  <a:lnTo>
                    <a:pt x="4606" y="3050"/>
                  </a:lnTo>
                  <a:lnTo>
                    <a:pt x="4605" y="3061"/>
                  </a:lnTo>
                  <a:lnTo>
                    <a:pt x="4604" y="3071"/>
                  </a:lnTo>
                  <a:lnTo>
                    <a:pt x="4601" y="3082"/>
                  </a:lnTo>
                  <a:lnTo>
                    <a:pt x="4597" y="3092"/>
                  </a:lnTo>
                  <a:lnTo>
                    <a:pt x="4593" y="3102"/>
                  </a:lnTo>
                  <a:lnTo>
                    <a:pt x="4588" y="3112"/>
                  </a:lnTo>
                  <a:lnTo>
                    <a:pt x="4583" y="3122"/>
                  </a:lnTo>
                  <a:lnTo>
                    <a:pt x="4576" y="3131"/>
                  </a:lnTo>
                  <a:lnTo>
                    <a:pt x="4570" y="3139"/>
                  </a:lnTo>
                  <a:lnTo>
                    <a:pt x="4562" y="3147"/>
                  </a:lnTo>
                  <a:lnTo>
                    <a:pt x="4554" y="3155"/>
                  </a:lnTo>
                  <a:lnTo>
                    <a:pt x="4546" y="3161"/>
                  </a:lnTo>
                  <a:lnTo>
                    <a:pt x="4537" y="3168"/>
                  </a:lnTo>
                  <a:lnTo>
                    <a:pt x="4527" y="3174"/>
                  </a:lnTo>
                  <a:lnTo>
                    <a:pt x="4517" y="3178"/>
                  </a:lnTo>
                  <a:lnTo>
                    <a:pt x="4507" y="3182"/>
                  </a:lnTo>
                  <a:lnTo>
                    <a:pt x="4496" y="3185"/>
                  </a:lnTo>
                  <a:lnTo>
                    <a:pt x="4485" y="3187"/>
                  </a:lnTo>
                  <a:lnTo>
                    <a:pt x="4473" y="3188"/>
                  </a:lnTo>
                  <a:lnTo>
                    <a:pt x="4461" y="3188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tIns="576000" anchor="ctr">
              <a:normAutofit/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r>
                <a:rPr lang="en-US" altLang="zh-CN" sz="2800" noProof="1">
                  <a:solidFill>
                    <a:schemeClr val="accent1"/>
                  </a:solidFill>
                  <a:cs typeface="+mn-ea"/>
                  <a:sym typeface="Arial" pitchFamily="34" charset="0"/>
                </a:rPr>
                <a:t>D</a:t>
              </a:r>
              <a:endParaRPr lang="zh-CN" altLang="en-US" sz="2800" noProof="1">
                <a:solidFill>
                  <a:schemeClr val="accent1"/>
                </a:solidFill>
                <a:sym typeface="Arial" pitchFamily="34" charset="0"/>
              </a:endParaRPr>
            </a:p>
          </p:txBody>
        </p:sp>
        <p:sp>
          <p:nvSpPr>
            <p:cNvPr id="16" name="矩形 15">
              <a:extLst>
                <a:ext uri="{FF2B5EF4-FFF2-40B4-BE49-F238E27FC236}">
                  <a16:creationId xmlns:a16="http://schemas.microsoft.com/office/drawing/2014/main" id="{32357CDD-A6CA-495B-BEE7-ECC51F0004B5}"/>
                </a:ext>
              </a:extLst>
            </p:cNvPr>
            <p:cNvSpPr/>
            <p:nvPr>
              <p:custDataLst>
                <p:tags r:id="rId10"/>
              </p:custDataLst>
            </p:nvPr>
          </p:nvSpPr>
          <p:spPr>
            <a:xfrm>
              <a:off x="1509826" y="4316171"/>
              <a:ext cx="1666648" cy="114903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lnSpc>
                  <a:spcPct val="150000"/>
                </a:lnSpc>
                <a:buFont typeface="Arial" pitchFamily="34" charset="0"/>
                <a:buNone/>
                <a:defRPr/>
              </a:pPr>
              <a:r>
                <a:rPr lang="zh-CN" altLang="en-US" noProof="1">
                  <a:solidFill>
                    <a:schemeClr val="bg1"/>
                  </a:solidFill>
                </a:rPr>
                <a:t>掌握相关的治疗与护理</a:t>
              </a:r>
            </a:p>
          </p:txBody>
        </p:sp>
      </p:grpSp>
      <p:grpSp>
        <p:nvGrpSpPr>
          <p:cNvPr id="14343" name="组合 16"/>
          <p:cNvGrpSpPr/>
          <p:nvPr/>
        </p:nvGrpSpPr>
        <p:grpSpPr>
          <a:xfrm>
            <a:off x="5140325" y="3817938"/>
            <a:ext cx="1804988" cy="2109787"/>
            <a:chOff x="1219200" y="2836863"/>
            <a:chExt cx="2247900" cy="2628342"/>
          </a:xfrm>
        </p:grpSpPr>
        <p:sp>
          <p:nvSpPr>
            <p:cNvPr id="18" name="KSO_Shape">
              <a:extLst>
                <a:ext uri="{FF2B5EF4-FFF2-40B4-BE49-F238E27FC236}">
                  <a16:creationId xmlns:a16="http://schemas.microsoft.com/office/drawing/2014/main" id="{11EDF923-AB7D-4263-8A9B-133856EE6A78}"/>
                </a:ext>
              </a:extLst>
            </p:cNvPr>
            <p:cNvSpPr/>
            <p:nvPr>
              <p:custDataLst>
                <p:tags r:id="rId11"/>
              </p:custDataLst>
            </p:nvPr>
          </p:nvSpPr>
          <p:spPr bwMode="auto">
            <a:xfrm>
              <a:off x="1219200" y="2836863"/>
              <a:ext cx="2247900" cy="1599756"/>
            </a:xfrm>
            <a:custGeom>
              <a:gdLst>
                <a:gd name="T0" fmla="*/ 2147483646 w 4961"/>
                <a:gd name="T1" fmla="*/ 2147483646 h 3535"/>
                <a:gd name="T2" fmla="*/ 2147483646 w 4961"/>
                <a:gd name="T3" fmla="*/ 2147483646 h 3535"/>
                <a:gd name="T4" fmla="*/ 2147483646 w 4961"/>
                <a:gd name="T5" fmla="*/ 2147483646 h 3535"/>
                <a:gd name="T6" fmla="*/ 2147483646 w 4961"/>
                <a:gd name="T7" fmla="*/ 2147483646 h 3535"/>
                <a:gd name="T8" fmla="*/ 2147483646 w 4961"/>
                <a:gd name="T9" fmla="*/ 2147483646 h 3535"/>
                <a:gd name="T10" fmla="*/ 2147483646 w 4961"/>
                <a:gd name="T11" fmla="*/ 2147483646 h 3535"/>
                <a:gd name="T12" fmla="*/ 2147483646 w 4961"/>
                <a:gd name="T13" fmla="*/ 2147483646 h 3535"/>
                <a:gd name="T14" fmla="*/ 2147483646 w 4961"/>
                <a:gd name="T15" fmla="*/ 2147483646 h 3535"/>
                <a:gd name="T16" fmla="*/ 2147483646 w 4961"/>
                <a:gd name="T17" fmla="*/ 2147483646 h 3535"/>
                <a:gd name="T18" fmla="*/ 2147483646 w 4961"/>
                <a:gd name="T19" fmla="*/ 2147483646 h 3535"/>
                <a:gd name="T20" fmla="*/ 2147483646 w 4961"/>
                <a:gd name="T21" fmla="*/ 1072681068 h 3535"/>
                <a:gd name="T22" fmla="*/ 2147483646 w 4961"/>
                <a:gd name="T23" fmla="*/ 225773275 h 3535"/>
                <a:gd name="T24" fmla="*/ 2147483646 w 4961"/>
                <a:gd name="T25" fmla="*/ 2147483646 h 3535"/>
                <a:gd name="T26" fmla="*/ 2147483646 w 4961"/>
                <a:gd name="T27" fmla="*/ 2147483646 h 3535"/>
                <a:gd name="T28" fmla="*/ 2147483646 w 4961"/>
                <a:gd name="T29" fmla="*/ 2147483646 h 3535"/>
                <a:gd name="T30" fmla="*/ 2147483646 w 4961"/>
                <a:gd name="T31" fmla="*/ 2147483646 h 3535"/>
                <a:gd name="T32" fmla="*/ 2147483646 w 4961"/>
                <a:gd name="T33" fmla="*/ 2147483646 h 3535"/>
                <a:gd name="T34" fmla="*/ 2147483646 w 4961"/>
                <a:gd name="T35" fmla="*/ 2147483646 h 3535"/>
                <a:gd name="T36" fmla="*/ 2147483646 w 4961"/>
                <a:gd name="T37" fmla="*/ 2147483646 h 3535"/>
                <a:gd name="T38" fmla="*/ 2147483646 w 4961"/>
                <a:gd name="T39" fmla="*/ 2147483646 h 3535"/>
                <a:gd name="T40" fmla="*/ 2147483646 w 4961"/>
                <a:gd name="T41" fmla="*/ 2147483646 h 3535"/>
                <a:gd name="T42" fmla="*/ 2147483646 w 4961"/>
                <a:gd name="T43" fmla="*/ 2147483646 h 3535"/>
                <a:gd name="T44" fmla="*/ 2147483646 w 4961"/>
                <a:gd name="T45" fmla="*/ 2147483646 h 3535"/>
                <a:gd name="T46" fmla="*/ 2147483646 w 4961"/>
                <a:gd name="T47" fmla="*/ 2147483646 h 3535"/>
                <a:gd name="T48" fmla="*/ 2147483646 w 4961"/>
                <a:gd name="T49" fmla="*/ 2147483646 h 3535"/>
                <a:gd name="T50" fmla="*/ 2147483646 w 4961"/>
                <a:gd name="T51" fmla="*/ 2147483646 h 3535"/>
                <a:gd name="T52" fmla="*/ 2147483646 w 4961"/>
                <a:gd name="T53" fmla="*/ 2147483646 h 3535"/>
                <a:gd name="T54" fmla="*/ 2147483646 w 4961"/>
                <a:gd name="T55" fmla="*/ 2147483646 h 3535"/>
                <a:gd name="T56" fmla="*/ 2147483646 w 4961"/>
                <a:gd name="T57" fmla="*/ 2147483646 h 3535"/>
                <a:gd name="T58" fmla="*/ 2147483646 w 4961"/>
                <a:gd name="T59" fmla="*/ 2147483646 h 3535"/>
                <a:gd name="T60" fmla="*/ 2147483646 w 4961"/>
                <a:gd name="T61" fmla="*/ 2147483646 h 3535"/>
                <a:gd name="T62" fmla="*/ 169864868 w 4961"/>
                <a:gd name="T63" fmla="*/ 2147483646 h 3535"/>
                <a:gd name="T64" fmla="*/ 849325108 w 4961"/>
                <a:gd name="T65" fmla="*/ 2147483646 h 3535"/>
                <a:gd name="T66" fmla="*/ 2147483646 w 4961"/>
                <a:gd name="T67" fmla="*/ 2147483646 h 3535"/>
                <a:gd name="T68" fmla="*/ 2147483646 w 4961"/>
                <a:gd name="T69" fmla="*/ 2147483646 h 3535"/>
                <a:gd name="T70" fmla="*/ 2147483646 w 4961"/>
                <a:gd name="T71" fmla="*/ 2147483646 h 3535"/>
                <a:gd name="T72" fmla="*/ 2147483646 w 4961"/>
                <a:gd name="T73" fmla="*/ 2147483646 h 3535"/>
                <a:gd name="T74" fmla="*/ 2147483646 w 4961"/>
                <a:gd name="T75" fmla="*/ 2147483646 h 3535"/>
                <a:gd name="T76" fmla="*/ 2147483646 w 4961"/>
                <a:gd name="T77" fmla="*/ 2147483646 h 3535"/>
                <a:gd name="T78" fmla="*/ 2147483646 w 4961"/>
                <a:gd name="T79" fmla="*/ 2147483646 h 3535"/>
                <a:gd name="T80" fmla="*/ 2147483646 w 4961"/>
                <a:gd name="T81" fmla="*/ 2147483646 h 3535"/>
                <a:gd name="T82" fmla="*/ 2147483646 w 4961"/>
                <a:gd name="T83" fmla="*/ 2147483646 h 3535"/>
                <a:gd name="T84" fmla="*/ 2147483646 w 4961"/>
                <a:gd name="T85" fmla="*/ 2147483646 h 3535"/>
                <a:gd name="T86" fmla="*/ 2147483646 w 4961"/>
                <a:gd name="T87" fmla="*/ 2147483646 h 3535"/>
                <a:gd name="T88" fmla="*/ 2147483646 w 4961"/>
                <a:gd name="T89" fmla="*/ 2147483646 h 3535"/>
                <a:gd name="T90" fmla="*/ 2147483646 w 4961"/>
                <a:gd name="T91" fmla="*/ 2147483646 h 3535"/>
                <a:gd name="T92" fmla="*/ 2147483646 w 4961"/>
                <a:gd name="T93" fmla="*/ 2147483646 h 3535"/>
                <a:gd name="T94" fmla="*/ 2147483646 w 4961"/>
                <a:gd name="T95" fmla="*/ 2147483646 h 3535"/>
                <a:gd name="T96" fmla="*/ 2147483646 w 4961"/>
                <a:gd name="T97" fmla="*/ 2147483646 h 3535"/>
                <a:gd name="T98" fmla="*/ 2147483646 w 4961"/>
                <a:gd name="T99" fmla="*/ 2147483646 h 3535"/>
                <a:gd name="T100" fmla="*/ 2147483646 w 4961"/>
                <a:gd name="T101" fmla="*/ 2147483646 h 3535"/>
                <a:gd name="T102" fmla="*/ 2147483646 w 4961"/>
                <a:gd name="T103" fmla="*/ 2147483646 h 3535"/>
                <a:gd name="T104" fmla="*/ 2147483646 w 4961"/>
                <a:gd name="T105" fmla="*/ 2147483646 h 3535"/>
                <a:gd name="T106" fmla="*/ 2147483646 w 4961"/>
                <a:gd name="T107" fmla="*/ 2147483646 h 3535"/>
                <a:gd name="T108" fmla="*/ 2147483646 w 4961"/>
                <a:gd name="T109" fmla="*/ 2147483646 h 3535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</a:gdLst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0" t="0" r="r" b="b"/>
              <a:pathLst>
                <a:path w="4961" h="3535">
                  <a:moveTo>
                    <a:pt x="4743" y="2654"/>
                  </a:moveTo>
                  <a:lnTo>
                    <a:pt x="2631" y="1330"/>
                  </a:lnTo>
                  <a:lnTo>
                    <a:pt x="2631" y="1206"/>
                  </a:lnTo>
                  <a:lnTo>
                    <a:pt x="2631" y="1193"/>
                  </a:lnTo>
                  <a:lnTo>
                    <a:pt x="2632" y="1181"/>
                  </a:lnTo>
                  <a:lnTo>
                    <a:pt x="2634" y="1169"/>
                  </a:lnTo>
                  <a:lnTo>
                    <a:pt x="2636" y="1157"/>
                  </a:lnTo>
                  <a:lnTo>
                    <a:pt x="2641" y="1144"/>
                  </a:lnTo>
                  <a:lnTo>
                    <a:pt x="2645" y="1131"/>
                  </a:lnTo>
                  <a:lnTo>
                    <a:pt x="2651" y="1120"/>
                  </a:lnTo>
                  <a:lnTo>
                    <a:pt x="2656" y="1108"/>
                  </a:lnTo>
                  <a:lnTo>
                    <a:pt x="2664" y="1096"/>
                  </a:lnTo>
                  <a:lnTo>
                    <a:pt x="2673" y="1085"/>
                  </a:lnTo>
                  <a:lnTo>
                    <a:pt x="2681" y="1073"/>
                  </a:lnTo>
                  <a:lnTo>
                    <a:pt x="2692" y="1062"/>
                  </a:lnTo>
                  <a:lnTo>
                    <a:pt x="2705" y="1051"/>
                  </a:lnTo>
                  <a:lnTo>
                    <a:pt x="2717" y="1040"/>
                  </a:lnTo>
                  <a:lnTo>
                    <a:pt x="2731" y="1030"/>
                  </a:lnTo>
                  <a:lnTo>
                    <a:pt x="2746" y="1019"/>
                  </a:lnTo>
                  <a:lnTo>
                    <a:pt x="2784" y="996"/>
                  </a:lnTo>
                  <a:lnTo>
                    <a:pt x="2807" y="982"/>
                  </a:lnTo>
                  <a:lnTo>
                    <a:pt x="2831" y="965"/>
                  </a:lnTo>
                  <a:lnTo>
                    <a:pt x="2857" y="948"/>
                  </a:lnTo>
                  <a:lnTo>
                    <a:pt x="2884" y="927"/>
                  </a:lnTo>
                  <a:lnTo>
                    <a:pt x="2911" y="904"/>
                  </a:lnTo>
                  <a:lnTo>
                    <a:pt x="2938" y="879"/>
                  </a:lnTo>
                  <a:lnTo>
                    <a:pt x="2950" y="864"/>
                  </a:lnTo>
                  <a:lnTo>
                    <a:pt x="2963" y="850"/>
                  </a:lnTo>
                  <a:lnTo>
                    <a:pt x="2975" y="835"/>
                  </a:lnTo>
                  <a:lnTo>
                    <a:pt x="2986" y="819"/>
                  </a:lnTo>
                  <a:lnTo>
                    <a:pt x="2997" y="802"/>
                  </a:lnTo>
                  <a:lnTo>
                    <a:pt x="3008" y="784"/>
                  </a:lnTo>
                  <a:lnTo>
                    <a:pt x="3018" y="767"/>
                  </a:lnTo>
                  <a:lnTo>
                    <a:pt x="3027" y="747"/>
                  </a:lnTo>
                  <a:lnTo>
                    <a:pt x="3035" y="727"/>
                  </a:lnTo>
                  <a:lnTo>
                    <a:pt x="3043" y="705"/>
                  </a:lnTo>
                  <a:lnTo>
                    <a:pt x="3050" y="683"/>
                  </a:lnTo>
                  <a:lnTo>
                    <a:pt x="3055" y="660"/>
                  </a:lnTo>
                  <a:lnTo>
                    <a:pt x="3060" y="637"/>
                  </a:lnTo>
                  <a:lnTo>
                    <a:pt x="3063" y="612"/>
                  </a:lnTo>
                  <a:lnTo>
                    <a:pt x="3064" y="585"/>
                  </a:lnTo>
                  <a:lnTo>
                    <a:pt x="3065" y="558"/>
                  </a:lnTo>
                  <a:lnTo>
                    <a:pt x="3064" y="531"/>
                  </a:lnTo>
                  <a:lnTo>
                    <a:pt x="3062" y="504"/>
                  </a:lnTo>
                  <a:lnTo>
                    <a:pt x="3058" y="477"/>
                  </a:lnTo>
                  <a:lnTo>
                    <a:pt x="3054" y="452"/>
                  </a:lnTo>
                  <a:lnTo>
                    <a:pt x="3047" y="427"/>
                  </a:lnTo>
                  <a:lnTo>
                    <a:pt x="3041" y="403"/>
                  </a:lnTo>
                  <a:lnTo>
                    <a:pt x="3032" y="379"/>
                  </a:lnTo>
                  <a:lnTo>
                    <a:pt x="3023" y="355"/>
                  </a:lnTo>
                  <a:lnTo>
                    <a:pt x="3012" y="334"/>
                  </a:lnTo>
                  <a:lnTo>
                    <a:pt x="3001" y="312"/>
                  </a:lnTo>
                  <a:lnTo>
                    <a:pt x="2989" y="290"/>
                  </a:lnTo>
                  <a:lnTo>
                    <a:pt x="2976" y="270"/>
                  </a:lnTo>
                  <a:lnTo>
                    <a:pt x="2962" y="250"/>
                  </a:lnTo>
                  <a:lnTo>
                    <a:pt x="2947" y="230"/>
                  </a:lnTo>
                  <a:lnTo>
                    <a:pt x="2932" y="212"/>
                  </a:lnTo>
                  <a:lnTo>
                    <a:pt x="2916" y="194"/>
                  </a:lnTo>
                  <a:lnTo>
                    <a:pt x="2899" y="177"/>
                  </a:lnTo>
                  <a:lnTo>
                    <a:pt x="2882" y="161"/>
                  </a:lnTo>
                  <a:lnTo>
                    <a:pt x="2864" y="146"/>
                  </a:lnTo>
                  <a:lnTo>
                    <a:pt x="2845" y="130"/>
                  </a:lnTo>
                  <a:lnTo>
                    <a:pt x="2828" y="117"/>
                  </a:lnTo>
                  <a:lnTo>
                    <a:pt x="2808" y="104"/>
                  </a:lnTo>
                  <a:lnTo>
                    <a:pt x="2789" y="91"/>
                  </a:lnTo>
                  <a:lnTo>
                    <a:pt x="2769" y="80"/>
                  </a:lnTo>
                  <a:lnTo>
                    <a:pt x="2750" y="69"/>
                  </a:lnTo>
                  <a:lnTo>
                    <a:pt x="2730" y="59"/>
                  </a:lnTo>
                  <a:lnTo>
                    <a:pt x="2710" y="50"/>
                  </a:lnTo>
                  <a:lnTo>
                    <a:pt x="2690" y="42"/>
                  </a:lnTo>
                  <a:lnTo>
                    <a:pt x="2670" y="35"/>
                  </a:lnTo>
                  <a:lnTo>
                    <a:pt x="2651" y="28"/>
                  </a:lnTo>
                  <a:lnTo>
                    <a:pt x="2631" y="24"/>
                  </a:lnTo>
                  <a:lnTo>
                    <a:pt x="2611" y="19"/>
                  </a:lnTo>
                  <a:lnTo>
                    <a:pt x="2572" y="11"/>
                  </a:lnTo>
                  <a:lnTo>
                    <a:pt x="2533" y="6"/>
                  </a:lnTo>
                  <a:lnTo>
                    <a:pt x="2494" y="3"/>
                  </a:lnTo>
                  <a:lnTo>
                    <a:pt x="2454" y="0"/>
                  </a:lnTo>
                  <a:lnTo>
                    <a:pt x="2414" y="2"/>
                  </a:lnTo>
                  <a:lnTo>
                    <a:pt x="2375" y="4"/>
                  </a:lnTo>
                  <a:lnTo>
                    <a:pt x="2336" y="9"/>
                  </a:lnTo>
                  <a:lnTo>
                    <a:pt x="2298" y="17"/>
                  </a:lnTo>
                  <a:lnTo>
                    <a:pt x="2278" y="21"/>
                  </a:lnTo>
                  <a:lnTo>
                    <a:pt x="2259" y="27"/>
                  </a:lnTo>
                  <a:lnTo>
                    <a:pt x="2241" y="33"/>
                  </a:lnTo>
                  <a:lnTo>
                    <a:pt x="2222" y="40"/>
                  </a:lnTo>
                  <a:lnTo>
                    <a:pt x="2203" y="48"/>
                  </a:lnTo>
                  <a:lnTo>
                    <a:pt x="2186" y="55"/>
                  </a:lnTo>
                  <a:lnTo>
                    <a:pt x="2168" y="64"/>
                  </a:lnTo>
                  <a:lnTo>
                    <a:pt x="2151" y="74"/>
                  </a:lnTo>
                  <a:lnTo>
                    <a:pt x="2133" y="84"/>
                  </a:lnTo>
                  <a:lnTo>
                    <a:pt x="2115" y="95"/>
                  </a:lnTo>
                  <a:lnTo>
                    <a:pt x="2099" y="107"/>
                  </a:lnTo>
                  <a:lnTo>
                    <a:pt x="2082" y="119"/>
                  </a:lnTo>
                  <a:lnTo>
                    <a:pt x="2066" y="133"/>
                  </a:lnTo>
                  <a:lnTo>
                    <a:pt x="2051" y="148"/>
                  </a:lnTo>
                  <a:lnTo>
                    <a:pt x="2035" y="162"/>
                  </a:lnTo>
                  <a:lnTo>
                    <a:pt x="2020" y="179"/>
                  </a:lnTo>
                  <a:lnTo>
                    <a:pt x="1995" y="207"/>
                  </a:lnTo>
                  <a:lnTo>
                    <a:pt x="1971" y="236"/>
                  </a:lnTo>
                  <a:lnTo>
                    <a:pt x="1951" y="264"/>
                  </a:lnTo>
                  <a:lnTo>
                    <a:pt x="1932" y="293"/>
                  </a:lnTo>
                  <a:lnTo>
                    <a:pt x="1916" y="321"/>
                  </a:lnTo>
                  <a:lnTo>
                    <a:pt x="1902" y="350"/>
                  </a:lnTo>
                  <a:lnTo>
                    <a:pt x="1890" y="380"/>
                  </a:lnTo>
                  <a:lnTo>
                    <a:pt x="1879" y="412"/>
                  </a:lnTo>
                  <a:lnTo>
                    <a:pt x="1870" y="443"/>
                  </a:lnTo>
                  <a:lnTo>
                    <a:pt x="1864" y="477"/>
                  </a:lnTo>
                  <a:lnTo>
                    <a:pt x="1858" y="514"/>
                  </a:lnTo>
                  <a:lnTo>
                    <a:pt x="1854" y="552"/>
                  </a:lnTo>
                  <a:lnTo>
                    <a:pt x="1851" y="593"/>
                  </a:lnTo>
                  <a:lnTo>
                    <a:pt x="1848" y="636"/>
                  </a:lnTo>
                  <a:lnTo>
                    <a:pt x="1847" y="682"/>
                  </a:lnTo>
                  <a:lnTo>
                    <a:pt x="1846" y="731"/>
                  </a:lnTo>
                  <a:lnTo>
                    <a:pt x="2166" y="731"/>
                  </a:lnTo>
                  <a:lnTo>
                    <a:pt x="2166" y="668"/>
                  </a:lnTo>
                  <a:lnTo>
                    <a:pt x="2167" y="641"/>
                  </a:lnTo>
                  <a:lnTo>
                    <a:pt x="2167" y="614"/>
                  </a:lnTo>
                  <a:lnTo>
                    <a:pt x="2169" y="586"/>
                  </a:lnTo>
                  <a:lnTo>
                    <a:pt x="2173" y="559"/>
                  </a:lnTo>
                  <a:lnTo>
                    <a:pt x="2177" y="534"/>
                  </a:lnTo>
                  <a:lnTo>
                    <a:pt x="2182" y="507"/>
                  </a:lnTo>
                  <a:lnTo>
                    <a:pt x="2191" y="483"/>
                  </a:lnTo>
                  <a:lnTo>
                    <a:pt x="2201" y="459"/>
                  </a:lnTo>
                  <a:lnTo>
                    <a:pt x="2207" y="448"/>
                  </a:lnTo>
                  <a:lnTo>
                    <a:pt x="2213" y="436"/>
                  </a:lnTo>
                  <a:lnTo>
                    <a:pt x="2221" y="426"/>
                  </a:lnTo>
                  <a:lnTo>
                    <a:pt x="2229" y="415"/>
                  </a:lnTo>
                  <a:lnTo>
                    <a:pt x="2237" y="405"/>
                  </a:lnTo>
                  <a:lnTo>
                    <a:pt x="2247" y="395"/>
                  </a:lnTo>
                  <a:lnTo>
                    <a:pt x="2257" y="386"/>
                  </a:lnTo>
                  <a:lnTo>
                    <a:pt x="2268" y="377"/>
                  </a:lnTo>
                  <a:lnTo>
                    <a:pt x="2280" y="370"/>
                  </a:lnTo>
                  <a:lnTo>
                    <a:pt x="2293" y="362"/>
                  </a:lnTo>
                  <a:lnTo>
                    <a:pt x="2307" y="354"/>
                  </a:lnTo>
                  <a:lnTo>
                    <a:pt x="2322" y="348"/>
                  </a:lnTo>
                  <a:lnTo>
                    <a:pt x="2337" y="342"/>
                  </a:lnTo>
                  <a:lnTo>
                    <a:pt x="2354" y="337"/>
                  </a:lnTo>
                  <a:lnTo>
                    <a:pt x="2373" y="331"/>
                  </a:lnTo>
                  <a:lnTo>
                    <a:pt x="2391" y="327"/>
                  </a:lnTo>
                  <a:lnTo>
                    <a:pt x="2412" y="324"/>
                  </a:lnTo>
                  <a:lnTo>
                    <a:pt x="2433" y="321"/>
                  </a:lnTo>
                  <a:lnTo>
                    <a:pt x="2454" y="320"/>
                  </a:lnTo>
                  <a:lnTo>
                    <a:pt x="2475" y="320"/>
                  </a:lnTo>
                  <a:lnTo>
                    <a:pt x="2495" y="321"/>
                  </a:lnTo>
                  <a:lnTo>
                    <a:pt x="2514" y="325"/>
                  </a:lnTo>
                  <a:lnTo>
                    <a:pt x="2533" y="328"/>
                  </a:lnTo>
                  <a:lnTo>
                    <a:pt x="2552" y="332"/>
                  </a:lnTo>
                  <a:lnTo>
                    <a:pt x="2569" y="338"/>
                  </a:lnTo>
                  <a:lnTo>
                    <a:pt x="2587" y="345"/>
                  </a:lnTo>
                  <a:lnTo>
                    <a:pt x="2603" y="352"/>
                  </a:lnTo>
                  <a:lnTo>
                    <a:pt x="2619" y="361"/>
                  </a:lnTo>
                  <a:lnTo>
                    <a:pt x="2634" y="370"/>
                  </a:lnTo>
                  <a:lnTo>
                    <a:pt x="2649" y="380"/>
                  </a:lnTo>
                  <a:lnTo>
                    <a:pt x="2662" y="391"/>
                  </a:lnTo>
                  <a:lnTo>
                    <a:pt x="2674" y="402"/>
                  </a:lnTo>
                  <a:lnTo>
                    <a:pt x="2687" y="416"/>
                  </a:lnTo>
                  <a:lnTo>
                    <a:pt x="2698" y="431"/>
                  </a:lnTo>
                  <a:lnTo>
                    <a:pt x="2707" y="449"/>
                  </a:lnTo>
                  <a:lnTo>
                    <a:pt x="2714" y="469"/>
                  </a:lnTo>
                  <a:lnTo>
                    <a:pt x="2719" y="488"/>
                  </a:lnTo>
                  <a:lnTo>
                    <a:pt x="2723" y="509"/>
                  </a:lnTo>
                  <a:lnTo>
                    <a:pt x="2724" y="530"/>
                  </a:lnTo>
                  <a:lnTo>
                    <a:pt x="2723" y="552"/>
                  </a:lnTo>
                  <a:lnTo>
                    <a:pt x="2720" y="574"/>
                  </a:lnTo>
                  <a:lnTo>
                    <a:pt x="2714" y="596"/>
                  </a:lnTo>
                  <a:lnTo>
                    <a:pt x="2707" y="617"/>
                  </a:lnTo>
                  <a:lnTo>
                    <a:pt x="2697" y="638"/>
                  </a:lnTo>
                  <a:lnTo>
                    <a:pt x="2691" y="649"/>
                  </a:lnTo>
                  <a:lnTo>
                    <a:pt x="2685" y="658"/>
                  </a:lnTo>
                  <a:lnTo>
                    <a:pt x="2677" y="668"/>
                  </a:lnTo>
                  <a:lnTo>
                    <a:pt x="2669" y="678"/>
                  </a:lnTo>
                  <a:lnTo>
                    <a:pt x="2661" y="686"/>
                  </a:lnTo>
                  <a:lnTo>
                    <a:pt x="2652" y="694"/>
                  </a:lnTo>
                  <a:lnTo>
                    <a:pt x="2642" y="703"/>
                  </a:lnTo>
                  <a:lnTo>
                    <a:pt x="2632" y="710"/>
                  </a:lnTo>
                  <a:lnTo>
                    <a:pt x="2452" y="832"/>
                  </a:lnTo>
                  <a:lnTo>
                    <a:pt x="2433" y="846"/>
                  </a:lnTo>
                  <a:lnTo>
                    <a:pt x="2415" y="859"/>
                  </a:lnTo>
                  <a:lnTo>
                    <a:pt x="2399" y="872"/>
                  </a:lnTo>
                  <a:lnTo>
                    <a:pt x="2385" y="885"/>
                  </a:lnTo>
                  <a:lnTo>
                    <a:pt x="2373" y="900"/>
                  </a:lnTo>
                  <a:lnTo>
                    <a:pt x="2361" y="914"/>
                  </a:lnTo>
                  <a:lnTo>
                    <a:pt x="2351" y="928"/>
                  </a:lnTo>
                  <a:lnTo>
                    <a:pt x="2342" y="943"/>
                  </a:lnTo>
                  <a:lnTo>
                    <a:pt x="2334" y="959"/>
                  </a:lnTo>
                  <a:lnTo>
                    <a:pt x="2328" y="975"/>
                  </a:lnTo>
                  <a:lnTo>
                    <a:pt x="2322" y="992"/>
                  </a:lnTo>
                  <a:lnTo>
                    <a:pt x="2318" y="1009"/>
                  </a:lnTo>
                  <a:lnTo>
                    <a:pt x="2314" y="1027"/>
                  </a:lnTo>
                  <a:lnTo>
                    <a:pt x="2312" y="1046"/>
                  </a:lnTo>
                  <a:lnTo>
                    <a:pt x="2311" y="1065"/>
                  </a:lnTo>
                  <a:lnTo>
                    <a:pt x="2310" y="1085"/>
                  </a:lnTo>
                  <a:lnTo>
                    <a:pt x="2310" y="1330"/>
                  </a:lnTo>
                  <a:lnTo>
                    <a:pt x="218" y="2649"/>
                  </a:lnTo>
                  <a:lnTo>
                    <a:pt x="196" y="2664"/>
                  </a:lnTo>
                  <a:lnTo>
                    <a:pt x="177" y="2678"/>
                  </a:lnTo>
                  <a:lnTo>
                    <a:pt x="157" y="2693"/>
                  </a:lnTo>
                  <a:lnTo>
                    <a:pt x="139" y="2709"/>
                  </a:lnTo>
                  <a:lnTo>
                    <a:pt x="123" y="2725"/>
                  </a:lnTo>
                  <a:lnTo>
                    <a:pt x="107" y="2742"/>
                  </a:lnTo>
                  <a:lnTo>
                    <a:pt x="93" y="2758"/>
                  </a:lnTo>
                  <a:lnTo>
                    <a:pt x="80" y="2776"/>
                  </a:lnTo>
                  <a:lnTo>
                    <a:pt x="68" y="2793"/>
                  </a:lnTo>
                  <a:lnTo>
                    <a:pt x="57" y="2811"/>
                  </a:lnTo>
                  <a:lnTo>
                    <a:pt x="48" y="2830"/>
                  </a:lnTo>
                  <a:lnTo>
                    <a:pt x="39" y="2847"/>
                  </a:lnTo>
                  <a:lnTo>
                    <a:pt x="31" y="2866"/>
                  </a:lnTo>
                  <a:lnTo>
                    <a:pt x="24" y="2884"/>
                  </a:lnTo>
                  <a:lnTo>
                    <a:pt x="18" y="2903"/>
                  </a:lnTo>
                  <a:lnTo>
                    <a:pt x="13" y="2922"/>
                  </a:lnTo>
                  <a:lnTo>
                    <a:pt x="9" y="2941"/>
                  </a:lnTo>
                  <a:lnTo>
                    <a:pt x="6" y="2959"/>
                  </a:lnTo>
                  <a:lnTo>
                    <a:pt x="3" y="2978"/>
                  </a:lnTo>
                  <a:lnTo>
                    <a:pt x="1" y="2997"/>
                  </a:lnTo>
                  <a:lnTo>
                    <a:pt x="0" y="3015"/>
                  </a:lnTo>
                  <a:lnTo>
                    <a:pt x="0" y="3034"/>
                  </a:lnTo>
                  <a:lnTo>
                    <a:pt x="1" y="3070"/>
                  </a:lnTo>
                  <a:lnTo>
                    <a:pt x="3" y="3105"/>
                  </a:lnTo>
                  <a:lnTo>
                    <a:pt x="8" y="3139"/>
                  </a:lnTo>
                  <a:lnTo>
                    <a:pt x="15" y="3171"/>
                  </a:lnTo>
                  <a:lnTo>
                    <a:pt x="23" y="3202"/>
                  </a:lnTo>
                  <a:lnTo>
                    <a:pt x="31" y="3232"/>
                  </a:lnTo>
                  <a:lnTo>
                    <a:pt x="44" y="3260"/>
                  </a:lnTo>
                  <a:lnTo>
                    <a:pt x="58" y="3290"/>
                  </a:lnTo>
                  <a:lnTo>
                    <a:pt x="75" y="3320"/>
                  </a:lnTo>
                  <a:lnTo>
                    <a:pt x="84" y="3334"/>
                  </a:lnTo>
                  <a:lnTo>
                    <a:pt x="94" y="3347"/>
                  </a:lnTo>
                  <a:lnTo>
                    <a:pt x="105" y="3361"/>
                  </a:lnTo>
                  <a:lnTo>
                    <a:pt x="117" y="3375"/>
                  </a:lnTo>
                  <a:lnTo>
                    <a:pt x="129" y="3389"/>
                  </a:lnTo>
                  <a:lnTo>
                    <a:pt x="142" y="3401"/>
                  </a:lnTo>
                  <a:lnTo>
                    <a:pt x="157" y="3414"/>
                  </a:lnTo>
                  <a:lnTo>
                    <a:pt x="171" y="3426"/>
                  </a:lnTo>
                  <a:lnTo>
                    <a:pt x="186" y="3438"/>
                  </a:lnTo>
                  <a:lnTo>
                    <a:pt x="203" y="3449"/>
                  </a:lnTo>
                  <a:lnTo>
                    <a:pt x="219" y="3460"/>
                  </a:lnTo>
                  <a:lnTo>
                    <a:pt x="237" y="3470"/>
                  </a:lnTo>
                  <a:lnTo>
                    <a:pt x="256" y="3480"/>
                  </a:lnTo>
                  <a:lnTo>
                    <a:pt x="275" y="3489"/>
                  </a:lnTo>
                  <a:lnTo>
                    <a:pt x="295" y="3497"/>
                  </a:lnTo>
                  <a:lnTo>
                    <a:pt x="317" y="3504"/>
                  </a:lnTo>
                  <a:lnTo>
                    <a:pt x="339" y="3511"/>
                  </a:lnTo>
                  <a:lnTo>
                    <a:pt x="362" y="3518"/>
                  </a:lnTo>
                  <a:lnTo>
                    <a:pt x="386" y="3522"/>
                  </a:lnTo>
                  <a:lnTo>
                    <a:pt x="411" y="3526"/>
                  </a:lnTo>
                  <a:lnTo>
                    <a:pt x="437" y="3530"/>
                  </a:lnTo>
                  <a:lnTo>
                    <a:pt x="463" y="3533"/>
                  </a:lnTo>
                  <a:lnTo>
                    <a:pt x="491" y="3534"/>
                  </a:lnTo>
                  <a:lnTo>
                    <a:pt x="519" y="3535"/>
                  </a:lnTo>
                  <a:lnTo>
                    <a:pt x="4466" y="3535"/>
                  </a:lnTo>
                  <a:lnTo>
                    <a:pt x="4468" y="3535"/>
                  </a:lnTo>
                  <a:lnTo>
                    <a:pt x="4493" y="3534"/>
                  </a:lnTo>
                  <a:lnTo>
                    <a:pt x="4518" y="3533"/>
                  </a:lnTo>
                  <a:lnTo>
                    <a:pt x="4542" y="3530"/>
                  </a:lnTo>
                  <a:lnTo>
                    <a:pt x="4567" y="3526"/>
                  </a:lnTo>
                  <a:lnTo>
                    <a:pt x="4588" y="3522"/>
                  </a:lnTo>
                  <a:lnTo>
                    <a:pt x="4612" y="3516"/>
                  </a:lnTo>
                  <a:lnTo>
                    <a:pt x="4632" y="3511"/>
                  </a:lnTo>
                  <a:lnTo>
                    <a:pt x="4653" y="3503"/>
                  </a:lnTo>
                  <a:lnTo>
                    <a:pt x="4673" y="3496"/>
                  </a:lnTo>
                  <a:lnTo>
                    <a:pt x="4693" y="3488"/>
                  </a:lnTo>
                  <a:lnTo>
                    <a:pt x="4712" y="3478"/>
                  </a:lnTo>
                  <a:lnTo>
                    <a:pt x="4729" y="3468"/>
                  </a:lnTo>
                  <a:lnTo>
                    <a:pt x="4746" y="3458"/>
                  </a:lnTo>
                  <a:lnTo>
                    <a:pt x="4763" y="3447"/>
                  </a:lnTo>
                  <a:lnTo>
                    <a:pt x="4779" y="3435"/>
                  </a:lnTo>
                  <a:lnTo>
                    <a:pt x="4794" y="3424"/>
                  </a:lnTo>
                  <a:lnTo>
                    <a:pt x="4808" y="3411"/>
                  </a:lnTo>
                  <a:lnTo>
                    <a:pt x="4822" y="3399"/>
                  </a:lnTo>
                  <a:lnTo>
                    <a:pt x="4835" y="3386"/>
                  </a:lnTo>
                  <a:lnTo>
                    <a:pt x="4848" y="3371"/>
                  </a:lnTo>
                  <a:lnTo>
                    <a:pt x="4859" y="3358"/>
                  </a:lnTo>
                  <a:lnTo>
                    <a:pt x="4870" y="3344"/>
                  </a:lnTo>
                  <a:lnTo>
                    <a:pt x="4891" y="3315"/>
                  </a:lnTo>
                  <a:lnTo>
                    <a:pt x="4907" y="3286"/>
                  </a:lnTo>
                  <a:lnTo>
                    <a:pt x="4923" y="3256"/>
                  </a:lnTo>
                  <a:lnTo>
                    <a:pt x="4935" y="3226"/>
                  </a:lnTo>
                  <a:lnTo>
                    <a:pt x="4945" y="3197"/>
                  </a:lnTo>
                  <a:lnTo>
                    <a:pt x="4951" y="3166"/>
                  </a:lnTo>
                  <a:lnTo>
                    <a:pt x="4957" y="3133"/>
                  </a:lnTo>
                  <a:lnTo>
                    <a:pt x="4960" y="3099"/>
                  </a:lnTo>
                  <a:lnTo>
                    <a:pt x="4961" y="3063"/>
                  </a:lnTo>
                  <a:lnTo>
                    <a:pt x="4960" y="3025"/>
                  </a:lnTo>
                  <a:lnTo>
                    <a:pt x="4956" y="2988"/>
                  </a:lnTo>
                  <a:lnTo>
                    <a:pt x="4952" y="2968"/>
                  </a:lnTo>
                  <a:lnTo>
                    <a:pt x="4948" y="2949"/>
                  </a:lnTo>
                  <a:lnTo>
                    <a:pt x="4944" y="2931"/>
                  </a:lnTo>
                  <a:lnTo>
                    <a:pt x="4939" y="2912"/>
                  </a:lnTo>
                  <a:lnTo>
                    <a:pt x="4933" y="2893"/>
                  </a:lnTo>
                  <a:lnTo>
                    <a:pt x="4926" y="2875"/>
                  </a:lnTo>
                  <a:lnTo>
                    <a:pt x="4918" y="2856"/>
                  </a:lnTo>
                  <a:lnTo>
                    <a:pt x="4911" y="2837"/>
                  </a:lnTo>
                  <a:lnTo>
                    <a:pt x="4901" y="2820"/>
                  </a:lnTo>
                  <a:lnTo>
                    <a:pt x="4891" y="2802"/>
                  </a:lnTo>
                  <a:lnTo>
                    <a:pt x="4881" y="2784"/>
                  </a:lnTo>
                  <a:lnTo>
                    <a:pt x="4869" y="2768"/>
                  </a:lnTo>
                  <a:lnTo>
                    <a:pt x="4857" y="2751"/>
                  </a:lnTo>
                  <a:lnTo>
                    <a:pt x="4843" y="2735"/>
                  </a:lnTo>
                  <a:lnTo>
                    <a:pt x="4829" y="2721"/>
                  </a:lnTo>
                  <a:lnTo>
                    <a:pt x="4814" y="2705"/>
                  </a:lnTo>
                  <a:lnTo>
                    <a:pt x="4797" y="2691"/>
                  </a:lnTo>
                  <a:lnTo>
                    <a:pt x="4781" y="2678"/>
                  </a:lnTo>
                  <a:lnTo>
                    <a:pt x="4762" y="2666"/>
                  </a:lnTo>
                  <a:lnTo>
                    <a:pt x="4743" y="2654"/>
                  </a:lnTo>
                  <a:close/>
                  <a:moveTo>
                    <a:pt x="4461" y="3188"/>
                  </a:moveTo>
                  <a:lnTo>
                    <a:pt x="515" y="3188"/>
                  </a:lnTo>
                  <a:lnTo>
                    <a:pt x="502" y="3188"/>
                  </a:lnTo>
                  <a:lnTo>
                    <a:pt x="490" y="3186"/>
                  </a:lnTo>
                  <a:lnTo>
                    <a:pt x="478" y="3183"/>
                  </a:lnTo>
                  <a:lnTo>
                    <a:pt x="467" y="3180"/>
                  </a:lnTo>
                  <a:lnTo>
                    <a:pt x="456" y="3177"/>
                  </a:lnTo>
                  <a:lnTo>
                    <a:pt x="446" y="3171"/>
                  </a:lnTo>
                  <a:lnTo>
                    <a:pt x="436" y="3166"/>
                  </a:lnTo>
                  <a:lnTo>
                    <a:pt x="426" y="3160"/>
                  </a:lnTo>
                  <a:lnTo>
                    <a:pt x="417" y="3154"/>
                  </a:lnTo>
                  <a:lnTo>
                    <a:pt x="410" y="3146"/>
                  </a:lnTo>
                  <a:lnTo>
                    <a:pt x="402" y="3138"/>
                  </a:lnTo>
                  <a:lnTo>
                    <a:pt x="395" y="3130"/>
                  </a:lnTo>
                  <a:lnTo>
                    <a:pt x="390" y="3121"/>
                  </a:lnTo>
                  <a:lnTo>
                    <a:pt x="384" y="3111"/>
                  </a:lnTo>
                  <a:lnTo>
                    <a:pt x="380" y="3102"/>
                  </a:lnTo>
                  <a:lnTo>
                    <a:pt x="375" y="3092"/>
                  </a:lnTo>
                  <a:lnTo>
                    <a:pt x="372" y="3081"/>
                  </a:lnTo>
                  <a:lnTo>
                    <a:pt x="370" y="3071"/>
                  </a:lnTo>
                  <a:lnTo>
                    <a:pt x="369" y="3060"/>
                  </a:lnTo>
                  <a:lnTo>
                    <a:pt x="369" y="3050"/>
                  </a:lnTo>
                  <a:lnTo>
                    <a:pt x="369" y="3039"/>
                  </a:lnTo>
                  <a:lnTo>
                    <a:pt x="370" y="3028"/>
                  </a:lnTo>
                  <a:lnTo>
                    <a:pt x="372" y="3017"/>
                  </a:lnTo>
                  <a:lnTo>
                    <a:pt x="374" y="3006"/>
                  </a:lnTo>
                  <a:lnTo>
                    <a:pt x="379" y="2997"/>
                  </a:lnTo>
                  <a:lnTo>
                    <a:pt x="383" y="2986"/>
                  </a:lnTo>
                  <a:lnTo>
                    <a:pt x="390" y="2976"/>
                  </a:lnTo>
                  <a:lnTo>
                    <a:pt x="396" y="2966"/>
                  </a:lnTo>
                  <a:lnTo>
                    <a:pt x="405" y="2956"/>
                  </a:lnTo>
                  <a:lnTo>
                    <a:pt x="414" y="2946"/>
                  </a:lnTo>
                  <a:lnTo>
                    <a:pt x="424" y="2937"/>
                  </a:lnTo>
                  <a:lnTo>
                    <a:pt x="435" y="2928"/>
                  </a:lnTo>
                  <a:lnTo>
                    <a:pt x="2484" y="1647"/>
                  </a:lnTo>
                  <a:lnTo>
                    <a:pt x="4542" y="2934"/>
                  </a:lnTo>
                  <a:lnTo>
                    <a:pt x="4553" y="2942"/>
                  </a:lnTo>
                  <a:lnTo>
                    <a:pt x="4563" y="2949"/>
                  </a:lnTo>
                  <a:lnTo>
                    <a:pt x="4572" y="2958"/>
                  </a:lnTo>
                  <a:lnTo>
                    <a:pt x="4581" y="2968"/>
                  </a:lnTo>
                  <a:lnTo>
                    <a:pt x="4587" y="2977"/>
                  </a:lnTo>
                  <a:lnTo>
                    <a:pt x="4593" y="2987"/>
                  </a:lnTo>
                  <a:lnTo>
                    <a:pt x="4597" y="2998"/>
                  </a:lnTo>
                  <a:lnTo>
                    <a:pt x="4601" y="3008"/>
                  </a:lnTo>
                  <a:lnTo>
                    <a:pt x="4604" y="3019"/>
                  </a:lnTo>
                  <a:lnTo>
                    <a:pt x="4605" y="3028"/>
                  </a:lnTo>
                  <a:lnTo>
                    <a:pt x="4606" y="3039"/>
                  </a:lnTo>
                  <a:lnTo>
                    <a:pt x="4606" y="3050"/>
                  </a:lnTo>
                  <a:lnTo>
                    <a:pt x="4605" y="3061"/>
                  </a:lnTo>
                  <a:lnTo>
                    <a:pt x="4604" y="3071"/>
                  </a:lnTo>
                  <a:lnTo>
                    <a:pt x="4601" y="3082"/>
                  </a:lnTo>
                  <a:lnTo>
                    <a:pt x="4597" y="3092"/>
                  </a:lnTo>
                  <a:lnTo>
                    <a:pt x="4593" y="3102"/>
                  </a:lnTo>
                  <a:lnTo>
                    <a:pt x="4588" y="3112"/>
                  </a:lnTo>
                  <a:lnTo>
                    <a:pt x="4583" y="3122"/>
                  </a:lnTo>
                  <a:lnTo>
                    <a:pt x="4576" y="3131"/>
                  </a:lnTo>
                  <a:lnTo>
                    <a:pt x="4570" y="3139"/>
                  </a:lnTo>
                  <a:lnTo>
                    <a:pt x="4562" y="3147"/>
                  </a:lnTo>
                  <a:lnTo>
                    <a:pt x="4554" y="3155"/>
                  </a:lnTo>
                  <a:lnTo>
                    <a:pt x="4546" y="3161"/>
                  </a:lnTo>
                  <a:lnTo>
                    <a:pt x="4537" y="3168"/>
                  </a:lnTo>
                  <a:lnTo>
                    <a:pt x="4527" y="3174"/>
                  </a:lnTo>
                  <a:lnTo>
                    <a:pt x="4517" y="3178"/>
                  </a:lnTo>
                  <a:lnTo>
                    <a:pt x="4507" y="3182"/>
                  </a:lnTo>
                  <a:lnTo>
                    <a:pt x="4496" y="3185"/>
                  </a:lnTo>
                  <a:lnTo>
                    <a:pt x="4485" y="3187"/>
                  </a:lnTo>
                  <a:lnTo>
                    <a:pt x="4473" y="3188"/>
                  </a:lnTo>
                  <a:lnTo>
                    <a:pt x="4461" y="3188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tIns="576000" anchor="ctr">
              <a:normAutofit/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r>
                <a:rPr lang="en-US" altLang="zh-CN" sz="2800" noProof="1">
                  <a:solidFill>
                    <a:schemeClr val="accent1"/>
                  </a:solidFill>
                  <a:cs typeface="+mn-ea"/>
                  <a:sym typeface="Arial" pitchFamily="34" charset="0"/>
                </a:rPr>
                <a:t>E</a:t>
              </a:r>
              <a:endParaRPr lang="zh-CN" altLang="en-US" sz="2800" noProof="1">
                <a:solidFill>
                  <a:schemeClr val="accent1"/>
                </a:solidFill>
                <a:sym typeface="Arial" pitchFamily="34" charset="0"/>
              </a:endParaRPr>
            </a:p>
          </p:txBody>
        </p:sp>
        <p:sp>
          <p:nvSpPr>
            <p:cNvPr id="19" name="矩形 18">
              <a:extLst>
                <a:ext uri="{FF2B5EF4-FFF2-40B4-BE49-F238E27FC236}">
                  <a16:creationId xmlns:a16="http://schemas.microsoft.com/office/drawing/2014/main" id="{206BAF2C-D5C7-436C-B53E-A216F326FC4E}"/>
                </a:ext>
              </a:extLst>
            </p:cNvPr>
            <p:cNvSpPr/>
            <p:nvPr>
              <p:custDataLst>
                <p:tags r:id="rId12"/>
              </p:custDataLst>
            </p:nvPr>
          </p:nvSpPr>
          <p:spPr>
            <a:xfrm>
              <a:off x="1509826" y="4316171"/>
              <a:ext cx="1666648" cy="114903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lnSpc>
                  <a:spcPct val="150000"/>
                </a:lnSpc>
                <a:buFont typeface="Arial" pitchFamily="34" charset="0"/>
                <a:buNone/>
                <a:defRPr/>
              </a:pPr>
              <a:r>
                <a:rPr lang="zh-CN" altLang="en-US" noProof="1">
                  <a:solidFill>
                    <a:schemeClr val="bg1"/>
                  </a:solidFill>
                </a:rPr>
                <a:t>了解预防知识</a:t>
              </a:r>
            </a:p>
          </p:txBody>
        </p:sp>
      </p:grp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19D8F-8273-445E-B309-1CB12B94EAFD}" type="slidenum">
              <a:rPr lang="en-US" altLang="zh-CN" smtClean="0"/>
              <a:t>2</a:t>
            </a:fld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>
            <a:extLst>
              <a:ext uri="{FF2B5EF4-FFF2-40B4-BE49-F238E27FC236}">
                <a16:creationId xmlns:a16="http://schemas.microsoft.com/office/drawing/2014/main" id="{DE73CBD9-B980-4811-A256-1C0989F8C4F3}"/>
              </a:ext>
            </a:extLst>
          </p:cNvPr>
          <p:cNvSpPr/>
          <p:nvPr>
            <p:custDataLst>
              <p:tags r:id="rId2"/>
            </p:custDataLst>
          </p:nvPr>
        </p:nvSpPr>
        <p:spPr>
          <a:xfrm>
            <a:off x="630554" y="1289050"/>
            <a:ext cx="3809365" cy="2951478"/>
          </a:xfrm>
          <a:prstGeom prst="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 t="-6787" b="-6787"/>
            </a:stretch>
          </a:blipFill>
          <a:ln w="508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endParaRPr lang="zh-CN" altLang="en-US" noProof="1"/>
          </a:p>
        </p:txBody>
      </p:sp>
      <p:sp>
        <p:nvSpPr>
          <p:cNvPr id="15365" name="文本框 1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30238" y="342900"/>
            <a:ext cx="7883525" cy="773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accent1"/>
                </a:solidFill>
                <a:ea typeface="黑体" panose="02010609060101010101" pitchFamily="49" charset="-122"/>
              </a:rPr>
              <a:t>概  述</a:t>
            </a:r>
          </a:p>
        </p:txBody>
      </p:sp>
      <p:grpSp>
        <p:nvGrpSpPr>
          <p:cNvPr id="15366" name="组合 13"/>
          <p:cNvGrpSpPr/>
          <p:nvPr/>
        </p:nvGrpSpPr>
        <p:grpSpPr>
          <a:xfrm>
            <a:off x="3389313" y="4378325"/>
            <a:ext cx="1209675" cy="1054100"/>
            <a:chOff x="903065" y="3857624"/>
            <a:chExt cx="2107769" cy="1838325"/>
          </a:xfrm>
        </p:grpSpPr>
        <p:sp>
          <p:nvSpPr>
            <p:cNvPr id="11" name="任意多边形 10">
              <a:extLst>
                <a:ext uri="{FF2B5EF4-FFF2-40B4-BE49-F238E27FC236}">
                  <a16:creationId xmlns:a16="http://schemas.microsoft.com/office/drawing/2014/main" id="{2588C3C1-879C-4B60-B207-EA1EEFC7035F}"/>
                </a:ext>
              </a:extLst>
            </p:cNvPr>
            <p:cNvSpPr/>
            <p:nvPr>
              <p:custDataLst>
                <p:tags r:id="rId5"/>
              </p:custDataLst>
            </p:nvPr>
          </p:nvSpPr>
          <p:spPr bwMode="auto">
            <a:xfrm>
              <a:off x="1282897" y="3857624"/>
              <a:ext cx="1348105" cy="1838325"/>
            </a:xfrm>
            <a:custGeom>
              <a:gdLst>
                <a:gd name="connsiteX0" fmla="*/ 1348105 w 1348105"/>
                <a:gd name="connsiteY0" fmla="*/ 1038177 h 1838325"/>
                <a:gd name="connsiteX1" fmla="*/ 1348105 w 1348105"/>
                <a:gd name="connsiteY1" fmla="*/ 1170979 h 1838325"/>
                <a:gd name="connsiteX2" fmla="*/ 1347464 w 1348105"/>
                <a:gd name="connsiteY2" fmla="*/ 1179950 h 1838325"/>
                <a:gd name="connsiteX3" fmla="*/ 1347144 w 1348105"/>
                <a:gd name="connsiteY3" fmla="*/ 1188600 h 1838325"/>
                <a:gd name="connsiteX4" fmla="*/ 1346503 w 1348105"/>
                <a:gd name="connsiteY4" fmla="*/ 1196930 h 1838325"/>
                <a:gd name="connsiteX5" fmla="*/ 1345863 w 1348105"/>
                <a:gd name="connsiteY5" fmla="*/ 1205580 h 1838325"/>
                <a:gd name="connsiteX6" fmla="*/ 1344581 w 1348105"/>
                <a:gd name="connsiteY6" fmla="*/ 1214230 h 1838325"/>
                <a:gd name="connsiteX7" fmla="*/ 1343300 w 1348105"/>
                <a:gd name="connsiteY7" fmla="*/ 1222880 h 1838325"/>
                <a:gd name="connsiteX8" fmla="*/ 1342018 w 1348105"/>
                <a:gd name="connsiteY8" fmla="*/ 1231210 h 1838325"/>
                <a:gd name="connsiteX9" fmla="*/ 1340096 w 1348105"/>
                <a:gd name="connsiteY9" fmla="*/ 1239860 h 1838325"/>
                <a:gd name="connsiteX10" fmla="*/ 1338174 w 1348105"/>
                <a:gd name="connsiteY10" fmla="*/ 1248511 h 1838325"/>
                <a:gd name="connsiteX11" fmla="*/ 1336252 w 1348105"/>
                <a:gd name="connsiteY11" fmla="*/ 1256840 h 1838325"/>
                <a:gd name="connsiteX12" fmla="*/ 1331126 w 1348105"/>
                <a:gd name="connsiteY12" fmla="*/ 1273500 h 1838325"/>
                <a:gd name="connsiteX13" fmla="*/ 1325359 w 1348105"/>
                <a:gd name="connsiteY13" fmla="*/ 1290480 h 1838325"/>
                <a:gd name="connsiteX14" fmla="*/ 1318631 w 1348105"/>
                <a:gd name="connsiteY14" fmla="*/ 1306819 h 1838325"/>
                <a:gd name="connsiteX15" fmla="*/ 1311583 w 1348105"/>
                <a:gd name="connsiteY15" fmla="*/ 1322838 h 1838325"/>
                <a:gd name="connsiteX16" fmla="*/ 1303574 w 1348105"/>
                <a:gd name="connsiteY16" fmla="*/ 1338857 h 1838325"/>
                <a:gd name="connsiteX17" fmla="*/ 1294924 w 1348105"/>
                <a:gd name="connsiteY17" fmla="*/ 1354876 h 1838325"/>
                <a:gd name="connsiteX18" fmla="*/ 1285313 w 1348105"/>
                <a:gd name="connsiteY18" fmla="*/ 1370574 h 1838325"/>
                <a:gd name="connsiteX19" fmla="*/ 1275702 w 1348105"/>
                <a:gd name="connsiteY19" fmla="*/ 1386593 h 1838325"/>
                <a:gd name="connsiteX20" fmla="*/ 1265130 w 1348105"/>
                <a:gd name="connsiteY20" fmla="*/ 1401971 h 1838325"/>
                <a:gd name="connsiteX21" fmla="*/ 1253917 w 1348105"/>
                <a:gd name="connsiteY21" fmla="*/ 1417029 h 1838325"/>
                <a:gd name="connsiteX22" fmla="*/ 1242384 w 1348105"/>
                <a:gd name="connsiteY22" fmla="*/ 1432087 h 1838325"/>
                <a:gd name="connsiteX23" fmla="*/ 1230530 w 1348105"/>
                <a:gd name="connsiteY23" fmla="*/ 1447144 h 1838325"/>
                <a:gd name="connsiteX24" fmla="*/ 1217716 w 1348105"/>
                <a:gd name="connsiteY24" fmla="*/ 1461882 h 1838325"/>
                <a:gd name="connsiteX25" fmla="*/ 1204901 w 1348105"/>
                <a:gd name="connsiteY25" fmla="*/ 1476619 h 1838325"/>
                <a:gd name="connsiteX26" fmla="*/ 1191446 w 1348105"/>
                <a:gd name="connsiteY26" fmla="*/ 1490716 h 1838325"/>
                <a:gd name="connsiteX27" fmla="*/ 1177990 w 1348105"/>
                <a:gd name="connsiteY27" fmla="*/ 1504812 h 1838325"/>
                <a:gd name="connsiteX28" fmla="*/ 1163574 w 1348105"/>
                <a:gd name="connsiteY28" fmla="*/ 1518589 h 1838325"/>
                <a:gd name="connsiteX29" fmla="*/ 1149157 w 1348105"/>
                <a:gd name="connsiteY29" fmla="*/ 1532365 h 1838325"/>
                <a:gd name="connsiteX30" fmla="*/ 1134741 w 1348105"/>
                <a:gd name="connsiteY30" fmla="*/ 1545821 h 1838325"/>
                <a:gd name="connsiteX31" fmla="*/ 1119683 w 1348105"/>
                <a:gd name="connsiteY31" fmla="*/ 1558956 h 1838325"/>
                <a:gd name="connsiteX32" fmla="*/ 1104626 w 1348105"/>
                <a:gd name="connsiteY32" fmla="*/ 1571771 h 1838325"/>
                <a:gd name="connsiteX33" fmla="*/ 1089249 w 1348105"/>
                <a:gd name="connsiteY33" fmla="*/ 1584266 h 1838325"/>
                <a:gd name="connsiteX34" fmla="*/ 1073871 w 1348105"/>
                <a:gd name="connsiteY34" fmla="*/ 1596761 h 1838325"/>
                <a:gd name="connsiteX35" fmla="*/ 1058173 w 1348105"/>
                <a:gd name="connsiteY35" fmla="*/ 1608935 h 1838325"/>
                <a:gd name="connsiteX36" fmla="*/ 1042475 w 1348105"/>
                <a:gd name="connsiteY36" fmla="*/ 1621109 h 1838325"/>
                <a:gd name="connsiteX37" fmla="*/ 1026777 w 1348105"/>
                <a:gd name="connsiteY37" fmla="*/ 1632963 h 1838325"/>
                <a:gd name="connsiteX38" fmla="*/ 1011079 w 1348105"/>
                <a:gd name="connsiteY38" fmla="*/ 1644177 h 1838325"/>
                <a:gd name="connsiteX39" fmla="*/ 994740 w 1348105"/>
                <a:gd name="connsiteY39" fmla="*/ 1655390 h 1838325"/>
                <a:gd name="connsiteX40" fmla="*/ 979042 w 1348105"/>
                <a:gd name="connsiteY40" fmla="*/ 1666283 h 1838325"/>
                <a:gd name="connsiteX41" fmla="*/ 947967 w 1348105"/>
                <a:gd name="connsiteY41" fmla="*/ 1687107 h 1838325"/>
                <a:gd name="connsiteX42" fmla="*/ 917211 w 1348105"/>
                <a:gd name="connsiteY42" fmla="*/ 1706970 h 1838325"/>
                <a:gd name="connsiteX43" fmla="*/ 887097 w 1348105"/>
                <a:gd name="connsiteY43" fmla="*/ 1725232 h 1838325"/>
                <a:gd name="connsiteX44" fmla="*/ 857943 w 1348105"/>
                <a:gd name="connsiteY44" fmla="*/ 1742853 h 1838325"/>
                <a:gd name="connsiteX45" fmla="*/ 830071 w 1348105"/>
                <a:gd name="connsiteY45" fmla="*/ 1758551 h 1838325"/>
                <a:gd name="connsiteX46" fmla="*/ 803801 w 1348105"/>
                <a:gd name="connsiteY46" fmla="*/ 1772968 h 1838325"/>
                <a:gd name="connsiteX47" fmla="*/ 779133 w 1348105"/>
                <a:gd name="connsiteY47" fmla="*/ 1786424 h 1838325"/>
                <a:gd name="connsiteX48" fmla="*/ 756387 w 1348105"/>
                <a:gd name="connsiteY48" fmla="*/ 1797958 h 1838325"/>
                <a:gd name="connsiteX49" fmla="*/ 736204 w 1348105"/>
                <a:gd name="connsiteY49" fmla="*/ 1808530 h 1838325"/>
                <a:gd name="connsiteX50" fmla="*/ 702886 w 1348105"/>
                <a:gd name="connsiteY50" fmla="*/ 1824869 h 1838325"/>
                <a:gd name="connsiteX51" fmla="*/ 681421 w 1348105"/>
                <a:gd name="connsiteY51" fmla="*/ 1834801 h 1838325"/>
                <a:gd name="connsiteX52" fmla="*/ 674053 w 1348105"/>
                <a:gd name="connsiteY52" fmla="*/ 1838325 h 1838325"/>
                <a:gd name="connsiteX53" fmla="*/ 666364 w 1348105"/>
                <a:gd name="connsiteY53" fmla="*/ 1834801 h 1838325"/>
                <a:gd name="connsiteX54" fmla="*/ 644899 w 1348105"/>
                <a:gd name="connsiteY54" fmla="*/ 1824869 h 1838325"/>
                <a:gd name="connsiteX55" fmla="*/ 611901 w 1348105"/>
                <a:gd name="connsiteY55" fmla="*/ 1808530 h 1838325"/>
                <a:gd name="connsiteX56" fmla="*/ 591398 w 1348105"/>
                <a:gd name="connsiteY56" fmla="*/ 1797958 h 1838325"/>
                <a:gd name="connsiteX57" fmla="*/ 568652 w 1348105"/>
                <a:gd name="connsiteY57" fmla="*/ 1786424 h 1838325"/>
                <a:gd name="connsiteX58" fmla="*/ 543984 w 1348105"/>
                <a:gd name="connsiteY58" fmla="*/ 1772968 h 1838325"/>
                <a:gd name="connsiteX59" fmla="*/ 517713 w 1348105"/>
                <a:gd name="connsiteY59" fmla="*/ 1758551 h 1838325"/>
                <a:gd name="connsiteX60" fmla="*/ 489842 w 1348105"/>
                <a:gd name="connsiteY60" fmla="*/ 1742853 h 1838325"/>
                <a:gd name="connsiteX61" fmla="*/ 460688 w 1348105"/>
                <a:gd name="connsiteY61" fmla="*/ 1725232 h 1838325"/>
                <a:gd name="connsiteX62" fmla="*/ 430574 w 1348105"/>
                <a:gd name="connsiteY62" fmla="*/ 1706970 h 1838325"/>
                <a:gd name="connsiteX63" fmla="*/ 399818 w 1348105"/>
                <a:gd name="connsiteY63" fmla="*/ 1687107 h 1838325"/>
                <a:gd name="connsiteX64" fmla="*/ 368422 w 1348105"/>
                <a:gd name="connsiteY64" fmla="*/ 1666283 h 1838325"/>
                <a:gd name="connsiteX65" fmla="*/ 352724 w 1348105"/>
                <a:gd name="connsiteY65" fmla="*/ 1655390 h 1838325"/>
                <a:gd name="connsiteX66" fmla="*/ 337026 w 1348105"/>
                <a:gd name="connsiteY66" fmla="*/ 1644177 h 1838325"/>
                <a:gd name="connsiteX67" fmla="*/ 321328 w 1348105"/>
                <a:gd name="connsiteY67" fmla="*/ 1632963 h 1838325"/>
                <a:gd name="connsiteX68" fmla="*/ 305630 w 1348105"/>
                <a:gd name="connsiteY68" fmla="*/ 1621109 h 1838325"/>
                <a:gd name="connsiteX69" fmla="*/ 289932 w 1348105"/>
                <a:gd name="connsiteY69" fmla="*/ 1608935 h 1838325"/>
                <a:gd name="connsiteX70" fmla="*/ 273914 w 1348105"/>
                <a:gd name="connsiteY70" fmla="*/ 1596761 h 1838325"/>
                <a:gd name="connsiteX71" fmla="*/ 258857 w 1348105"/>
                <a:gd name="connsiteY71" fmla="*/ 1584266 h 1838325"/>
                <a:gd name="connsiteX72" fmla="*/ 243479 w 1348105"/>
                <a:gd name="connsiteY72" fmla="*/ 1571771 h 1838325"/>
                <a:gd name="connsiteX73" fmla="*/ 228422 w 1348105"/>
                <a:gd name="connsiteY73" fmla="*/ 1558956 h 1838325"/>
                <a:gd name="connsiteX74" fmla="*/ 213365 w 1348105"/>
                <a:gd name="connsiteY74" fmla="*/ 1545821 h 1838325"/>
                <a:gd name="connsiteX75" fmla="*/ 198628 w 1348105"/>
                <a:gd name="connsiteY75" fmla="*/ 1532365 h 1838325"/>
                <a:gd name="connsiteX76" fmla="*/ 184211 w 1348105"/>
                <a:gd name="connsiteY76" fmla="*/ 1518589 h 1838325"/>
                <a:gd name="connsiteX77" fmla="*/ 170115 w 1348105"/>
                <a:gd name="connsiteY77" fmla="*/ 1504812 h 1838325"/>
                <a:gd name="connsiteX78" fmla="*/ 156339 w 1348105"/>
                <a:gd name="connsiteY78" fmla="*/ 1490716 h 1838325"/>
                <a:gd name="connsiteX79" fmla="*/ 142884 w 1348105"/>
                <a:gd name="connsiteY79" fmla="*/ 1476619 h 1838325"/>
                <a:gd name="connsiteX80" fmla="*/ 130069 w 1348105"/>
                <a:gd name="connsiteY80" fmla="*/ 1461882 h 1838325"/>
                <a:gd name="connsiteX81" fmla="*/ 117575 w 1348105"/>
                <a:gd name="connsiteY81" fmla="*/ 1447144 h 1838325"/>
                <a:gd name="connsiteX82" fmla="*/ 105401 w 1348105"/>
                <a:gd name="connsiteY82" fmla="*/ 1432087 h 1838325"/>
                <a:gd name="connsiteX83" fmla="*/ 93868 w 1348105"/>
                <a:gd name="connsiteY83" fmla="*/ 1417029 h 1838325"/>
                <a:gd name="connsiteX84" fmla="*/ 82975 w 1348105"/>
                <a:gd name="connsiteY84" fmla="*/ 1401971 h 1838325"/>
                <a:gd name="connsiteX85" fmla="*/ 72083 w 1348105"/>
                <a:gd name="connsiteY85" fmla="*/ 1386593 h 1838325"/>
                <a:gd name="connsiteX86" fmla="*/ 62151 w 1348105"/>
                <a:gd name="connsiteY86" fmla="*/ 1370574 h 1838325"/>
                <a:gd name="connsiteX87" fmla="*/ 55953 w 1348105"/>
                <a:gd name="connsiteY87" fmla="*/ 1360101 h 1838325"/>
                <a:gd name="connsiteX88" fmla="*/ 674053 w 1348105"/>
                <a:gd name="connsiteY88" fmla="*/ 0 h 1838325"/>
                <a:gd name="connsiteX89" fmla="*/ 675014 w 1348105"/>
                <a:gd name="connsiteY89" fmla="*/ 2884 h 1838325"/>
                <a:gd name="connsiteX90" fmla="*/ 678858 w 1348105"/>
                <a:gd name="connsiteY90" fmla="*/ 9932 h 1838325"/>
                <a:gd name="connsiteX91" fmla="*/ 681741 w 1348105"/>
                <a:gd name="connsiteY91" fmla="*/ 15058 h 1838325"/>
                <a:gd name="connsiteX92" fmla="*/ 686227 w 1348105"/>
                <a:gd name="connsiteY92" fmla="*/ 21465 h 1838325"/>
                <a:gd name="connsiteX93" fmla="*/ 690712 w 1348105"/>
                <a:gd name="connsiteY93" fmla="*/ 28193 h 1838325"/>
                <a:gd name="connsiteX94" fmla="*/ 696799 w 1348105"/>
                <a:gd name="connsiteY94" fmla="*/ 36203 h 1838325"/>
                <a:gd name="connsiteX95" fmla="*/ 703847 w 1348105"/>
                <a:gd name="connsiteY95" fmla="*/ 44212 h 1838325"/>
                <a:gd name="connsiteX96" fmla="*/ 712497 w 1348105"/>
                <a:gd name="connsiteY96" fmla="*/ 53183 h 1838325"/>
                <a:gd name="connsiteX97" fmla="*/ 721787 w 1348105"/>
                <a:gd name="connsiteY97" fmla="*/ 62794 h 1838325"/>
                <a:gd name="connsiteX98" fmla="*/ 733000 w 1348105"/>
                <a:gd name="connsiteY98" fmla="*/ 72726 h 1838325"/>
                <a:gd name="connsiteX99" fmla="*/ 745174 w 1348105"/>
                <a:gd name="connsiteY99" fmla="*/ 82978 h 1838325"/>
                <a:gd name="connsiteX100" fmla="*/ 758950 w 1348105"/>
                <a:gd name="connsiteY100" fmla="*/ 93550 h 1838325"/>
                <a:gd name="connsiteX101" fmla="*/ 774328 w 1348105"/>
                <a:gd name="connsiteY101" fmla="*/ 104123 h 1838325"/>
                <a:gd name="connsiteX102" fmla="*/ 782657 w 1348105"/>
                <a:gd name="connsiteY102" fmla="*/ 109569 h 1838325"/>
                <a:gd name="connsiteX103" fmla="*/ 791627 w 1348105"/>
                <a:gd name="connsiteY103" fmla="*/ 115016 h 1838325"/>
                <a:gd name="connsiteX104" fmla="*/ 800918 w 1348105"/>
                <a:gd name="connsiteY104" fmla="*/ 120462 h 1838325"/>
                <a:gd name="connsiteX105" fmla="*/ 810209 w 1348105"/>
                <a:gd name="connsiteY105" fmla="*/ 125908 h 1838325"/>
                <a:gd name="connsiteX106" fmla="*/ 820140 w 1348105"/>
                <a:gd name="connsiteY106" fmla="*/ 131034 h 1838325"/>
                <a:gd name="connsiteX107" fmla="*/ 830712 w 1348105"/>
                <a:gd name="connsiteY107" fmla="*/ 136160 h 1838325"/>
                <a:gd name="connsiteX108" fmla="*/ 841925 w 1348105"/>
                <a:gd name="connsiteY108" fmla="*/ 141607 h 1838325"/>
                <a:gd name="connsiteX109" fmla="*/ 853458 w 1348105"/>
                <a:gd name="connsiteY109" fmla="*/ 146733 h 1838325"/>
                <a:gd name="connsiteX110" fmla="*/ 864991 w 1348105"/>
                <a:gd name="connsiteY110" fmla="*/ 151859 h 1838325"/>
                <a:gd name="connsiteX111" fmla="*/ 877806 w 1348105"/>
                <a:gd name="connsiteY111" fmla="*/ 157305 h 1838325"/>
                <a:gd name="connsiteX112" fmla="*/ 890621 w 1348105"/>
                <a:gd name="connsiteY112" fmla="*/ 161791 h 1838325"/>
                <a:gd name="connsiteX113" fmla="*/ 903756 w 1348105"/>
                <a:gd name="connsiteY113" fmla="*/ 166917 h 1838325"/>
                <a:gd name="connsiteX114" fmla="*/ 917532 w 1348105"/>
                <a:gd name="connsiteY114" fmla="*/ 171722 h 1838325"/>
                <a:gd name="connsiteX115" fmla="*/ 932269 w 1348105"/>
                <a:gd name="connsiteY115" fmla="*/ 176528 h 1838325"/>
                <a:gd name="connsiteX116" fmla="*/ 947326 w 1348105"/>
                <a:gd name="connsiteY116" fmla="*/ 181013 h 1838325"/>
                <a:gd name="connsiteX117" fmla="*/ 963024 w 1348105"/>
                <a:gd name="connsiteY117" fmla="*/ 185499 h 1838325"/>
                <a:gd name="connsiteX118" fmla="*/ 979042 w 1348105"/>
                <a:gd name="connsiteY118" fmla="*/ 189663 h 1838325"/>
                <a:gd name="connsiteX119" fmla="*/ 995701 w 1348105"/>
                <a:gd name="connsiteY119" fmla="*/ 193508 h 1838325"/>
                <a:gd name="connsiteX120" fmla="*/ 1013001 w 1348105"/>
                <a:gd name="connsiteY120" fmla="*/ 197673 h 1838325"/>
                <a:gd name="connsiteX121" fmla="*/ 1030942 w 1348105"/>
                <a:gd name="connsiteY121" fmla="*/ 201517 h 1838325"/>
                <a:gd name="connsiteX122" fmla="*/ 1049203 w 1348105"/>
                <a:gd name="connsiteY122" fmla="*/ 205042 h 1838325"/>
                <a:gd name="connsiteX123" fmla="*/ 1068425 w 1348105"/>
                <a:gd name="connsiteY123" fmla="*/ 208245 h 1838325"/>
                <a:gd name="connsiteX124" fmla="*/ 1088287 w 1348105"/>
                <a:gd name="connsiteY124" fmla="*/ 211449 h 1838325"/>
                <a:gd name="connsiteX125" fmla="*/ 1108471 w 1348105"/>
                <a:gd name="connsiteY125" fmla="*/ 214653 h 1838325"/>
                <a:gd name="connsiteX126" fmla="*/ 1129294 w 1348105"/>
                <a:gd name="connsiteY126" fmla="*/ 217216 h 1838325"/>
                <a:gd name="connsiteX127" fmla="*/ 1151079 w 1348105"/>
                <a:gd name="connsiteY127" fmla="*/ 219779 h 1838325"/>
                <a:gd name="connsiteX128" fmla="*/ 1173185 w 1348105"/>
                <a:gd name="connsiteY128" fmla="*/ 222022 h 1838325"/>
                <a:gd name="connsiteX129" fmla="*/ 1195931 w 1348105"/>
                <a:gd name="connsiteY129" fmla="*/ 223944 h 1838325"/>
                <a:gd name="connsiteX130" fmla="*/ 1219638 w 1348105"/>
                <a:gd name="connsiteY130" fmla="*/ 225866 h 1838325"/>
                <a:gd name="connsiteX131" fmla="*/ 1243986 w 1348105"/>
                <a:gd name="connsiteY131" fmla="*/ 227148 h 1838325"/>
                <a:gd name="connsiteX132" fmla="*/ 1268654 w 1348105"/>
                <a:gd name="connsiteY132" fmla="*/ 228429 h 1838325"/>
                <a:gd name="connsiteX133" fmla="*/ 1294284 w 1348105"/>
                <a:gd name="connsiteY133" fmla="*/ 229070 h 1838325"/>
                <a:gd name="connsiteX134" fmla="*/ 1320874 w 1348105"/>
                <a:gd name="connsiteY134" fmla="*/ 229390 h 1838325"/>
                <a:gd name="connsiteX135" fmla="*/ 1348105 w 1348105"/>
                <a:gd name="connsiteY135" fmla="*/ 229711 h 1838325"/>
                <a:gd name="connsiteX136" fmla="*/ 1348105 w 1348105"/>
                <a:gd name="connsiteY136" fmla="*/ 308451 h 1838325"/>
                <a:gd name="connsiteX137" fmla="*/ 0 w 1348105"/>
                <a:gd name="connsiteY137" fmla="*/ 644315 h 1838325"/>
                <a:gd name="connsiteX138" fmla="*/ 0 w 1348105"/>
                <a:gd name="connsiteY138" fmla="*/ 229711 h 1838325"/>
                <a:gd name="connsiteX139" fmla="*/ 27231 w 1348105"/>
                <a:gd name="connsiteY139" fmla="*/ 229390 h 1838325"/>
                <a:gd name="connsiteX140" fmla="*/ 53181 w 1348105"/>
                <a:gd name="connsiteY140" fmla="*/ 229070 h 1838325"/>
                <a:gd name="connsiteX141" fmla="*/ 78810 w 1348105"/>
                <a:gd name="connsiteY141" fmla="*/ 228429 h 1838325"/>
                <a:gd name="connsiteX142" fmla="*/ 103479 w 1348105"/>
                <a:gd name="connsiteY142" fmla="*/ 227148 h 1838325"/>
                <a:gd name="connsiteX143" fmla="*/ 127827 w 1348105"/>
                <a:gd name="connsiteY143" fmla="*/ 225866 h 1838325"/>
                <a:gd name="connsiteX144" fmla="*/ 151534 w 1348105"/>
                <a:gd name="connsiteY144" fmla="*/ 223944 h 1838325"/>
                <a:gd name="connsiteX145" fmla="*/ 174280 w 1348105"/>
                <a:gd name="connsiteY145" fmla="*/ 222022 h 1838325"/>
                <a:gd name="connsiteX146" fmla="*/ 196385 w 1348105"/>
                <a:gd name="connsiteY146" fmla="*/ 219779 h 1838325"/>
                <a:gd name="connsiteX147" fmla="*/ 217850 w 1348105"/>
                <a:gd name="connsiteY147" fmla="*/ 217216 h 1838325"/>
                <a:gd name="connsiteX148" fmla="*/ 238674 w 1348105"/>
                <a:gd name="connsiteY148" fmla="*/ 214653 h 1838325"/>
                <a:gd name="connsiteX149" fmla="*/ 259177 w 1348105"/>
                <a:gd name="connsiteY149" fmla="*/ 211449 h 1838325"/>
                <a:gd name="connsiteX150" fmla="*/ 278720 w 1348105"/>
                <a:gd name="connsiteY150" fmla="*/ 208245 h 1838325"/>
                <a:gd name="connsiteX151" fmla="*/ 297621 w 1348105"/>
                <a:gd name="connsiteY151" fmla="*/ 205042 h 1838325"/>
                <a:gd name="connsiteX152" fmla="*/ 316203 w 1348105"/>
                <a:gd name="connsiteY152" fmla="*/ 201517 h 1838325"/>
                <a:gd name="connsiteX153" fmla="*/ 334143 w 1348105"/>
                <a:gd name="connsiteY153" fmla="*/ 197673 h 1838325"/>
                <a:gd name="connsiteX154" fmla="*/ 351123 w 1348105"/>
                <a:gd name="connsiteY154" fmla="*/ 193508 h 1838325"/>
                <a:gd name="connsiteX155" fmla="*/ 368102 w 1348105"/>
                <a:gd name="connsiteY155" fmla="*/ 189663 h 1838325"/>
                <a:gd name="connsiteX156" fmla="*/ 384120 w 1348105"/>
                <a:gd name="connsiteY156" fmla="*/ 185499 h 1838325"/>
                <a:gd name="connsiteX157" fmla="*/ 399498 w 1348105"/>
                <a:gd name="connsiteY157" fmla="*/ 181013 h 1838325"/>
                <a:gd name="connsiteX158" fmla="*/ 414555 w 1348105"/>
                <a:gd name="connsiteY158" fmla="*/ 176528 h 1838325"/>
                <a:gd name="connsiteX159" fmla="*/ 429292 w 1348105"/>
                <a:gd name="connsiteY159" fmla="*/ 171722 h 1838325"/>
                <a:gd name="connsiteX160" fmla="*/ 443068 w 1348105"/>
                <a:gd name="connsiteY160" fmla="*/ 166917 h 1838325"/>
                <a:gd name="connsiteX161" fmla="*/ 456203 w 1348105"/>
                <a:gd name="connsiteY161" fmla="*/ 161791 h 1838325"/>
                <a:gd name="connsiteX162" fmla="*/ 469338 w 1348105"/>
                <a:gd name="connsiteY162" fmla="*/ 157305 h 1838325"/>
                <a:gd name="connsiteX163" fmla="*/ 481832 w 1348105"/>
                <a:gd name="connsiteY163" fmla="*/ 151859 h 1838325"/>
                <a:gd name="connsiteX164" fmla="*/ 493686 w 1348105"/>
                <a:gd name="connsiteY164" fmla="*/ 146733 h 1838325"/>
                <a:gd name="connsiteX165" fmla="*/ 505219 w 1348105"/>
                <a:gd name="connsiteY165" fmla="*/ 141607 h 1838325"/>
                <a:gd name="connsiteX166" fmla="*/ 516112 w 1348105"/>
                <a:gd name="connsiteY166" fmla="*/ 136160 h 1838325"/>
                <a:gd name="connsiteX167" fmla="*/ 526684 w 1348105"/>
                <a:gd name="connsiteY167" fmla="*/ 131034 h 1838325"/>
                <a:gd name="connsiteX168" fmla="*/ 536615 w 1348105"/>
                <a:gd name="connsiteY168" fmla="*/ 125908 h 1838325"/>
                <a:gd name="connsiteX169" fmla="*/ 546226 w 1348105"/>
                <a:gd name="connsiteY169" fmla="*/ 120462 h 1838325"/>
                <a:gd name="connsiteX170" fmla="*/ 555517 w 1348105"/>
                <a:gd name="connsiteY170" fmla="*/ 115016 h 1838325"/>
                <a:gd name="connsiteX171" fmla="*/ 564167 w 1348105"/>
                <a:gd name="connsiteY171" fmla="*/ 109569 h 1838325"/>
                <a:gd name="connsiteX172" fmla="*/ 572496 w 1348105"/>
                <a:gd name="connsiteY172" fmla="*/ 104123 h 1838325"/>
                <a:gd name="connsiteX173" fmla="*/ 588194 w 1348105"/>
                <a:gd name="connsiteY173" fmla="*/ 93550 h 1838325"/>
                <a:gd name="connsiteX174" fmla="*/ 601650 w 1348105"/>
                <a:gd name="connsiteY174" fmla="*/ 82978 h 1838325"/>
                <a:gd name="connsiteX175" fmla="*/ 614144 w 1348105"/>
                <a:gd name="connsiteY175" fmla="*/ 72726 h 1838325"/>
                <a:gd name="connsiteX176" fmla="*/ 625357 w 1348105"/>
                <a:gd name="connsiteY176" fmla="*/ 62794 h 1838325"/>
                <a:gd name="connsiteX177" fmla="*/ 634968 w 1348105"/>
                <a:gd name="connsiteY177" fmla="*/ 53183 h 1838325"/>
                <a:gd name="connsiteX178" fmla="*/ 643297 w 1348105"/>
                <a:gd name="connsiteY178" fmla="*/ 44212 h 1838325"/>
                <a:gd name="connsiteX179" fmla="*/ 650666 w 1348105"/>
                <a:gd name="connsiteY179" fmla="*/ 36203 h 1838325"/>
                <a:gd name="connsiteX180" fmla="*/ 656753 w 1348105"/>
                <a:gd name="connsiteY180" fmla="*/ 28193 h 1838325"/>
                <a:gd name="connsiteX181" fmla="*/ 661879 w 1348105"/>
                <a:gd name="connsiteY181" fmla="*/ 21465 h 1838325"/>
                <a:gd name="connsiteX182" fmla="*/ 665723 w 1348105"/>
                <a:gd name="connsiteY182" fmla="*/ 15058 h 1838325"/>
                <a:gd name="connsiteX183" fmla="*/ 668927 w 1348105"/>
                <a:gd name="connsiteY183" fmla="*/ 9932 h 1838325"/>
                <a:gd name="connsiteX184" fmla="*/ 672771 w 1348105"/>
                <a:gd name="connsiteY184" fmla="*/ 2884 h 18383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</a:cxnLst>
              <a:rect l="l" t="t" r="r" b="b"/>
              <a:pathLst>
                <a:path w="1348105" h="1838325">
                  <a:moveTo>
                    <a:pt x="1348105" y="1038177"/>
                  </a:moveTo>
                  <a:lnTo>
                    <a:pt x="1348105" y="1170979"/>
                  </a:lnTo>
                  <a:lnTo>
                    <a:pt x="1347464" y="1179950"/>
                  </a:lnTo>
                  <a:lnTo>
                    <a:pt x="1347144" y="1188600"/>
                  </a:lnTo>
                  <a:lnTo>
                    <a:pt x="1346503" y="1196930"/>
                  </a:lnTo>
                  <a:lnTo>
                    <a:pt x="1345863" y="1205580"/>
                  </a:lnTo>
                  <a:lnTo>
                    <a:pt x="1344581" y="1214230"/>
                  </a:lnTo>
                  <a:lnTo>
                    <a:pt x="1343300" y="1222880"/>
                  </a:lnTo>
                  <a:lnTo>
                    <a:pt x="1342018" y="1231210"/>
                  </a:lnTo>
                  <a:lnTo>
                    <a:pt x="1340096" y="1239860"/>
                  </a:lnTo>
                  <a:lnTo>
                    <a:pt x="1338174" y="1248511"/>
                  </a:lnTo>
                  <a:lnTo>
                    <a:pt x="1336252" y="1256840"/>
                  </a:lnTo>
                  <a:lnTo>
                    <a:pt x="1331126" y="1273500"/>
                  </a:lnTo>
                  <a:lnTo>
                    <a:pt x="1325359" y="1290480"/>
                  </a:lnTo>
                  <a:lnTo>
                    <a:pt x="1318631" y="1306819"/>
                  </a:lnTo>
                  <a:lnTo>
                    <a:pt x="1311583" y="1322838"/>
                  </a:lnTo>
                  <a:lnTo>
                    <a:pt x="1303574" y="1338857"/>
                  </a:lnTo>
                  <a:lnTo>
                    <a:pt x="1294924" y="1354876"/>
                  </a:lnTo>
                  <a:lnTo>
                    <a:pt x="1285313" y="1370574"/>
                  </a:lnTo>
                  <a:lnTo>
                    <a:pt x="1275702" y="1386593"/>
                  </a:lnTo>
                  <a:lnTo>
                    <a:pt x="1265130" y="1401971"/>
                  </a:lnTo>
                  <a:lnTo>
                    <a:pt x="1253917" y="1417029"/>
                  </a:lnTo>
                  <a:lnTo>
                    <a:pt x="1242384" y="1432087"/>
                  </a:lnTo>
                  <a:lnTo>
                    <a:pt x="1230530" y="1447144"/>
                  </a:lnTo>
                  <a:lnTo>
                    <a:pt x="1217716" y="1461882"/>
                  </a:lnTo>
                  <a:lnTo>
                    <a:pt x="1204901" y="1476619"/>
                  </a:lnTo>
                  <a:lnTo>
                    <a:pt x="1191446" y="1490716"/>
                  </a:lnTo>
                  <a:lnTo>
                    <a:pt x="1177990" y="1504812"/>
                  </a:lnTo>
                  <a:lnTo>
                    <a:pt x="1163574" y="1518589"/>
                  </a:lnTo>
                  <a:lnTo>
                    <a:pt x="1149157" y="1532365"/>
                  </a:lnTo>
                  <a:lnTo>
                    <a:pt x="1134741" y="1545821"/>
                  </a:lnTo>
                  <a:lnTo>
                    <a:pt x="1119683" y="1558956"/>
                  </a:lnTo>
                  <a:lnTo>
                    <a:pt x="1104626" y="1571771"/>
                  </a:lnTo>
                  <a:lnTo>
                    <a:pt x="1089249" y="1584266"/>
                  </a:lnTo>
                  <a:lnTo>
                    <a:pt x="1073871" y="1596761"/>
                  </a:lnTo>
                  <a:lnTo>
                    <a:pt x="1058173" y="1608935"/>
                  </a:lnTo>
                  <a:lnTo>
                    <a:pt x="1042475" y="1621109"/>
                  </a:lnTo>
                  <a:lnTo>
                    <a:pt x="1026777" y="1632963"/>
                  </a:lnTo>
                  <a:lnTo>
                    <a:pt x="1011079" y="1644177"/>
                  </a:lnTo>
                  <a:lnTo>
                    <a:pt x="994740" y="1655390"/>
                  </a:lnTo>
                  <a:lnTo>
                    <a:pt x="979042" y="1666283"/>
                  </a:lnTo>
                  <a:lnTo>
                    <a:pt x="947967" y="1687107"/>
                  </a:lnTo>
                  <a:lnTo>
                    <a:pt x="917211" y="1706970"/>
                  </a:lnTo>
                  <a:lnTo>
                    <a:pt x="887097" y="1725232"/>
                  </a:lnTo>
                  <a:lnTo>
                    <a:pt x="857943" y="1742853"/>
                  </a:lnTo>
                  <a:lnTo>
                    <a:pt x="830071" y="1758551"/>
                  </a:lnTo>
                  <a:lnTo>
                    <a:pt x="803801" y="1772968"/>
                  </a:lnTo>
                  <a:lnTo>
                    <a:pt x="779133" y="1786424"/>
                  </a:lnTo>
                  <a:lnTo>
                    <a:pt x="756387" y="1797958"/>
                  </a:lnTo>
                  <a:lnTo>
                    <a:pt x="736204" y="1808530"/>
                  </a:lnTo>
                  <a:lnTo>
                    <a:pt x="702886" y="1824869"/>
                  </a:lnTo>
                  <a:lnTo>
                    <a:pt x="681421" y="1834801"/>
                  </a:lnTo>
                  <a:lnTo>
                    <a:pt x="674053" y="1838325"/>
                  </a:lnTo>
                  <a:lnTo>
                    <a:pt x="666364" y="1834801"/>
                  </a:lnTo>
                  <a:lnTo>
                    <a:pt x="644899" y="1824869"/>
                  </a:lnTo>
                  <a:lnTo>
                    <a:pt x="611901" y="1808530"/>
                  </a:lnTo>
                  <a:lnTo>
                    <a:pt x="591398" y="1797958"/>
                  </a:lnTo>
                  <a:lnTo>
                    <a:pt x="568652" y="1786424"/>
                  </a:lnTo>
                  <a:lnTo>
                    <a:pt x="543984" y="1772968"/>
                  </a:lnTo>
                  <a:lnTo>
                    <a:pt x="517713" y="1758551"/>
                  </a:lnTo>
                  <a:lnTo>
                    <a:pt x="489842" y="1742853"/>
                  </a:lnTo>
                  <a:lnTo>
                    <a:pt x="460688" y="1725232"/>
                  </a:lnTo>
                  <a:lnTo>
                    <a:pt x="430574" y="1706970"/>
                  </a:lnTo>
                  <a:lnTo>
                    <a:pt x="399818" y="1687107"/>
                  </a:lnTo>
                  <a:lnTo>
                    <a:pt x="368422" y="1666283"/>
                  </a:lnTo>
                  <a:lnTo>
                    <a:pt x="352724" y="1655390"/>
                  </a:lnTo>
                  <a:lnTo>
                    <a:pt x="337026" y="1644177"/>
                  </a:lnTo>
                  <a:lnTo>
                    <a:pt x="321328" y="1632963"/>
                  </a:lnTo>
                  <a:lnTo>
                    <a:pt x="305630" y="1621109"/>
                  </a:lnTo>
                  <a:lnTo>
                    <a:pt x="289932" y="1608935"/>
                  </a:lnTo>
                  <a:lnTo>
                    <a:pt x="273914" y="1596761"/>
                  </a:lnTo>
                  <a:lnTo>
                    <a:pt x="258857" y="1584266"/>
                  </a:lnTo>
                  <a:lnTo>
                    <a:pt x="243479" y="1571771"/>
                  </a:lnTo>
                  <a:lnTo>
                    <a:pt x="228422" y="1558956"/>
                  </a:lnTo>
                  <a:lnTo>
                    <a:pt x="213365" y="1545821"/>
                  </a:lnTo>
                  <a:lnTo>
                    <a:pt x="198628" y="1532365"/>
                  </a:lnTo>
                  <a:lnTo>
                    <a:pt x="184211" y="1518589"/>
                  </a:lnTo>
                  <a:lnTo>
                    <a:pt x="170115" y="1504812"/>
                  </a:lnTo>
                  <a:lnTo>
                    <a:pt x="156339" y="1490716"/>
                  </a:lnTo>
                  <a:lnTo>
                    <a:pt x="142884" y="1476619"/>
                  </a:lnTo>
                  <a:lnTo>
                    <a:pt x="130069" y="1461882"/>
                  </a:lnTo>
                  <a:lnTo>
                    <a:pt x="117575" y="1447144"/>
                  </a:lnTo>
                  <a:lnTo>
                    <a:pt x="105401" y="1432087"/>
                  </a:lnTo>
                  <a:lnTo>
                    <a:pt x="93868" y="1417029"/>
                  </a:lnTo>
                  <a:lnTo>
                    <a:pt x="82975" y="1401971"/>
                  </a:lnTo>
                  <a:lnTo>
                    <a:pt x="72083" y="1386593"/>
                  </a:lnTo>
                  <a:lnTo>
                    <a:pt x="62151" y="1370574"/>
                  </a:lnTo>
                  <a:lnTo>
                    <a:pt x="55953" y="1360101"/>
                  </a:lnTo>
                  <a:close/>
                  <a:moveTo>
                    <a:pt x="674053" y="0"/>
                  </a:moveTo>
                  <a:lnTo>
                    <a:pt x="675014" y="2884"/>
                  </a:lnTo>
                  <a:lnTo>
                    <a:pt x="678858" y="9932"/>
                  </a:lnTo>
                  <a:lnTo>
                    <a:pt x="681741" y="15058"/>
                  </a:lnTo>
                  <a:lnTo>
                    <a:pt x="686227" y="21465"/>
                  </a:lnTo>
                  <a:lnTo>
                    <a:pt x="690712" y="28193"/>
                  </a:lnTo>
                  <a:lnTo>
                    <a:pt x="696799" y="36203"/>
                  </a:lnTo>
                  <a:lnTo>
                    <a:pt x="703847" y="44212"/>
                  </a:lnTo>
                  <a:lnTo>
                    <a:pt x="712497" y="53183"/>
                  </a:lnTo>
                  <a:lnTo>
                    <a:pt x="721787" y="62794"/>
                  </a:lnTo>
                  <a:lnTo>
                    <a:pt x="733000" y="72726"/>
                  </a:lnTo>
                  <a:lnTo>
                    <a:pt x="745174" y="82978"/>
                  </a:lnTo>
                  <a:lnTo>
                    <a:pt x="758950" y="93550"/>
                  </a:lnTo>
                  <a:lnTo>
                    <a:pt x="774328" y="104123"/>
                  </a:lnTo>
                  <a:lnTo>
                    <a:pt x="782657" y="109569"/>
                  </a:lnTo>
                  <a:lnTo>
                    <a:pt x="791627" y="115016"/>
                  </a:lnTo>
                  <a:lnTo>
                    <a:pt x="800918" y="120462"/>
                  </a:lnTo>
                  <a:lnTo>
                    <a:pt x="810209" y="125908"/>
                  </a:lnTo>
                  <a:lnTo>
                    <a:pt x="820140" y="131034"/>
                  </a:lnTo>
                  <a:lnTo>
                    <a:pt x="830712" y="136160"/>
                  </a:lnTo>
                  <a:lnTo>
                    <a:pt x="841925" y="141607"/>
                  </a:lnTo>
                  <a:lnTo>
                    <a:pt x="853458" y="146733"/>
                  </a:lnTo>
                  <a:lnTo>
                    <a:pt x="864991" y="151859"/>
                  </a:lnTo>
                  <a:lnTo>
                    <a:pt x="877806" y="157305"/>
                  </a:lnTo>
                  <a:lnTo>
                    <a:pt x="890621" y="161791"/>
                  </a:lnTo>
                  <a:lnTo>
                    <a:pt x="903756" y="166917"/>
                  </a:lnTo>
                  <a:lnTo>
                    <a:pt x="917532" y="171722"/>
                  </a:lnTo>
                  <a:lnTo>
                    <a:pt x="932269" y="176528"/>
                  </a:lnTo>
                  <a:lnTo>
                    <a:pt x="947326" y="181013"/>
                  </a:lnTo>
                  <a:lnTo>
                    <a:pt x="963024" y="185499"/>
                  </a:lnTo>
                  <a:lnTo>
                    <a:pt x="979042" y="189663"/>
                  </a:lnTo>
                  <a:lnTo>
                    <a:pt x="995701" y="193508"/>
                  </a:lnTo>
                  <a:lnTo>
                    <a:pt x="1013001" y="197673"/>
                  </a:lnTo>
                  <a:lnTo>
                    <a:pt x="1030942" y="201517"/>
                  </a:lnTo>
                  <a:lnTo>
                    <a:pt x="1049203" y="205042"/>
                  </a:lnTo>
                  <a:lnTo>
                    <a:pt x="1068425" y="208245"/>
                  </a:lnTo>
                  <a:lnTo>
                    <a:pt x="1088287" y="211449"/>
                  </a:lnTo>
                  <a:lnTo>
                    <a:pt x="1108471" y="214653"/>
                  </a:lnTo>
                  <a:lnTo>
                    <a:pt x="1129294" y="217216"/>
                  </a:lnTo>
                  <a:lnTo>
                    <a:pt x="1151079" y="219779"/>
                  </a:lnTo>
                  <a:lnTo>
                    <a:pt x="1173185" y="222022"/>
                  </a:lnTo>
                  <a:lnTo>
                    <a:pt x="1195931" y="223944"/>
                  </a:lnTo>
                  <a:lnTo>
                    <a:pt x="1219638" y="225866"/>
                  </a:lnTo>
                  <a:lnTo>
                    <a:pt x="1243986" y="227148"/>
                  </a:lnTo>
                  <a:lnTo>
                    <a:pt x="1268654" y="228429"/>
                  </a:lnTo>
                  <a:lnTo>
                    <a:pt x="1294284" y="229070"/>
                  </a:lnTo>
                  <a:lnTo>
                    <a:pt x="1320874" y="229390"/>
                  </a:lnTo>
                  <a:lnTo>
                    <a:pt x="1348105" y="229711"/>
                  </a:lnTo>
                  <a:lnTo>
                    <a:pt x="1348105" y="308451"/>
                  </a:lnTo>
                  <a:lnTo>
                    <a:pt x="0" y="644315"/>
                  </a:lnTo>
                  <a:lnTo>
                    <a:pt x="0" y="229711"/>
                  </a:lnTo>
                  <a:lnTo>
                    <a:pt x="27231" y="229390"/>
                  </a:lnTo>
                  <a:lnTo>
                    <a:pt x="53181" y="229070"/>
                  </a:lnTo>
                  <a:lnTo>
                    <a:pt x="78810" y="228429"/>
                  </a:lnTo>
                  <a:lnTo>
                    <a:pt x="103479" y="227148"/>
                  </a:lnTo>
                  <a:lnTo>
                    <a:pt x="127827" y="225866"/>
                  </a:lnTo>
                  <a:lnTo>
                    <a:pt x="151534" y="223944"/>
                  </a:lnTo>
                  <a:lnTo>
                    <a:pt x="174280" y="222022"/>
                  </a:lnTo>
                  <a:lnTo>
                    <a:pt x="196385" y="219779"/>
                  </a:lnTo>
                  <a:lnTo>
                    <a:pt x="217850" y="217216"/>
                  </a:lnTo>
                  <a:lnTo>
                    <a:pt x="238674" y="214653"/>
                  </a:lnTo>
                  <a:lnTo>
                    <a:pt x="259177" y="211449"/>
                  </a:lnTo>
                  <a:lnTo>
                    <a:pt x="278720" y="208245"/>
                  </a:lnTo>
                  <a:lnTo>
                    <a:pt x="297621" y="205042"/>
                  </a:lnTo>
                  <a:lnTo>
                    <a:pt x="316203" y="201517"/>
                  </a:lnTo>
                  <a:lnTo>
                    <a:pt x="334143" y="197673"/>
                  </a:lnTo>
                  <a:lnTo>
                    <a:pt x="351123" y="193508"/>
                  </a:lnTo>
                  <a:lnTo>
                    <a:pt x="368102" y="189663"/>
                  </a:lnTo>
                  <a:lnTo>
                    <a:pt x="384120" y="185499"/>
                  </a:lnTo>
                  <a:lnTo>
                    <a:pt x="399498" y="181013"/>
                  </a:lnTo>
                  <a:lnTo>
                    <a:pt x="414555" y="176528"/>
                  </a:lnTo>
                  <a:lnTo>
                    <a:pt x="429292" y="171722"/>
                  </a:lnTo>
                  <a:lnTo>
                    <a:pt x="443068" y="166917"/>
                  </a:lnTo>
                  <a:lnTo>
                    <a:pt x="456203" y="161791"/>
                  </a:lnTo>
                  <a:lnTo>
                    <a:pt x="469338" y="157305"/>
                  </a:lnTo>
                  <a:lnTo>
                    <a:pt x="481832" y="151859"/>
                  </a:lnTo>
                  <a:lnTo>
                    <a:pt x="493686" y="146733"/>
                  </a:lnTo>
                  <a:lnTo>
                    <a:pt x="505219" y="141607"/>
                  </a:lnTo>
                  <a:lnTo>
                    <a:pt x="516112" y="136160"/>
                  </a:lnTo>
                  <a:lnTo>
                    <a:pt x="526684" y="131034"/>
                  </a:lnTo>
                  <a:lnTo>
                    <a:pt x="536615" y="125908"/>
                  </a:lnTo>
                  <a:lnTo>
                    <a:pt x="546226" y="120462"/>
                  </a:lnTo>
                  <a:lnTo>
                    <a:pt x="555517" y="115016"/>
                  </a:lnTo>
                  <a:lnTo>
                    <a:pt x="564167" y="109569"/>
                  </a:lnTo>
                  <a:lnTo>
                    <a:pt x="572496" y="104123"/>
                  </a:lnTo>
                  <a:lnTo>
                    <a:pt x="588194" y="93550"/>
                  </a:lnTo>
                  <a:lnTo>
                    <a:pt x="601650" y="82978"/>
                  </a:lnTo>
                  <a:lnTo>
                    <a:pt x="614144" y="72726"/>
                  </a:lnTo>
                  <a:lnTo>
                    <a:pt x="625357" y="62794"/>
                  </a:lnTo>
                  <a:lnTo>
                    <a:pt x="634968" y="53183"/>
                  </a:lnTo>
                  <a:lnTo>
                    <a:pt x="643297" y="44212"/>
                  </a:lnTo>
                  <a:lnTo>
                    <a:pt x="650666" y="36203"/>
                  </a:lnTo>
                  <a:lnTo>
                    <a:pt x="656753" y="28193"/>
                  </a:lnTo>
                  <a:lnTo>
                    <a:pt x="661879" y="21465"/>
                  </a:lnTo>
                  <a:lnTo>
                    <a:pt x="665723" y="15058"/>
                  </a:lnTo>
                  <a:lnTo>
                    <a:pt x="668927" y="9932"/>
                  </a:lnTo>
                  <a:lnTo>
                    <a:pt x="672771" y="2884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  <a:effectLst/>
          </p:spPr>
          <p:txBody>
            <a:bodyPr anchor="b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r>
                <a:rPr lang="en-US" altLang="zh-CN" sz="2800" noProof="1">
                  <a:solidFill>
                    <a:schemeClr val="accent1">
                      <a:lumMod val="75000"/>
                    </a:schemeClr>
                  </a:solidFill>
                  <a:cs typeface="+mn-ea"/>
                  <a:sym typeface="Arial" pitchFamily="34" charset="0"/>
                </a:rPr>
                <a:t>A</a:t>
              </a:r>
              <a:endParaRPr lang="zh-CN" altLang="en-US" sz="2800" noProof="1">
                <a:solidFill>
                  <a:schemeClr val="accent1">
                    <a:lumMod val="75000"/>
                  </a:schemeClr>
                </a:solidFill>
                <a:sym typeface="Arial" pitchFamily="34" charset="0"/>
              </a:endParaRPr>
            </a:p>
          </p:txBody>
        </p:sp>
        <p:sp>
          <p:nvSpPr>
            <p:cNvPr id="10" name="任意多边形 9">
              <a:extLst>
                <a:ext uri="{FF2B5EF4-FFF2-40B4-BE49-F238E27FC236}">
                  <a16:creationId xmlns:a16="http://schemas.microsoft.com/office/drawing/2014/main" id="{5A941812-A175-4DED-AFA4-AAEF315CF3BB}"/>
                </a:ext>
              </a:extLst>
            </p:cNvPr>
            <p:cNvSpPr/>
            <p:nvPr>
              <p:custDataLst>
                <p:tags r:id="rId6"/>
              </p:custDataLst>
            </p:nvPr>
          </p:nvSpPr>
          <p:spPr>
            <a:xfrm rot="20760612">
              <a:off x="903065" y="3893616"/>
              <a:ext cx="2107769" cy="1605766"/>
            </a:xfrm>
            <a:custGeom>
              <a:gdLst>
                <a:gd name="connsiteX0" fmla="*/ 0 w 2409824"/>
                <a:gd name="connsiteY0" fmla="*/ 0 h 762000"/>
                <a:gd name="connsiteX1" fmla="*/ 2409824 w 2409824"/>
                <a:gd name="connsiteY1" fmla="*/ 0 h 762000"/>
                <a:gd name="connsiteX2" fmla="*/ 2028823 w 2409824"/>
                <a:gd name="connsiteY2" fmla="*/ 381001 h 762000"/>
                <a:gd name="connsiteX3" fmla="*/ 2409823 w 2409824"/>
                <a:gd name="connsiteY3" fmla="*/ 762000 h 762000"/>
                <a:gd name="connsiteX4" fmla="*/ 1 w 2409824"/>
                <a:gd name="connsiteY4" fmla="*/ 762000 h 762000"/>
                <a:gd name="connsiteX5" fmla="*/ 381000 w 2409824"/>
                <a:gd name="connsiteY5" fmla="*/ 381001 h 762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09824" h="762000">
                  <a:moveTo>
                    <a:pt x="0" y="0"/>
                  </a:moveTo>
                  <a:lnTo>
                    <a:pt x="2409824" y="0"/>
                  </a:lnTo>
                  <a:lnTo>
                    <a:pt x="2028823" y="381001"/>
                  </a:lnTo>
                  <a:lnTo>
                    <a:pt x="2409823" y="762000"/>
                  </a:lnTo>
                  <a:lnTo>
                    <a:pt x="1" y="762000"/>
                  </a:lnTo>
                  <a:lnTo>
                    <a:pt x="381000" y="381001"/>
                  </a:lnTo>
                  <a:close/>
                </a:path>
              </a:pathLst>
            </a:custGeom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r>
                <a:rPr lang="zh-CN" altLang="en-US" noProof="1">
                  <a:solidFill>
                    <a:schemeClr val="bg1"/>
                  </a:solidFill>
                </a:rPr>
                <a:t>亚硝酸盐为工业盐，味咸</a:t>
              </a:r>
            </a:p>
          </p:txBody>
        </p:sp>
      </p:grpSp>
      <p:grpSp>
        <p:nvGrpSpPr>
          <p:cNvPr id="15367" name="组合 14"/>
          <p:cNvGrpSpPr/>
          <p:nvPr/>
        </p:nvGrpSpPr>
        <p:grpSpPr>
          <a:xfrm>
            <a:off x="4510088" y="5260975"/>
            <a:ext cx="1209675" cy="1198563"/>
            <a:chOff x="903065" y="3652916"/>
            <a:chExt cx="2107769" cy="2087863"/>
          </a:xfrm>
        </p:grpSpPr>
        <p:sp>
          <p:nvSpPr>
            <p:cNvPr id="16" name="任意多边形 15">
              <a:extLst>
                <a:ext uri="{FF2B5EF4-FFF2-40B4-BE49-F238E27FC236}">
                  <a16:creationId xmlns:a16="http://schemas.microsoft.com/office/drawing/2014/main" id="{80C6993D-1D93-47AF-9653-5B28C55DB8BD}"/>
                </a:ext>
              </a:extLst>
            </p:cNvPr>
            <p:cNvSpPr/>
            <p:nvPr>
              <p:custDataLst>
                <p:tags r:id="rId7"/>
              </p:custDataLst>
            </p:nvPr>
          </p:nvSpPr>
          <p:spPr bwMode="auto">
            <a:xfrm>
              <a:off x="1282897" y="3857624"/>
              <a:ext cx="1348105" cy="1838325"/>
            </a:xfrm>
            <a:custGeom>
              <a:gdLst>
                <a:gd name="connsiteX0" fmla="*/ 1348105 w 1348105"/>
                <a:gd name="connsiteY0" fmla="*/ 1038177 h 1838325"/>
                <a:gd name="connsiteX1" fmla="*/ 1348105 w 1348105"/>
                <a:gd name="connsiteY1" fmla="*/ 1170979 h 1838325"/>
                <a:gd name="connsiteX2" fmla="*/ 1347464 w 1348105"/>
                <a:gd name="connsiteY2" fmla="*/ 1179950 h 1838325"/>
                <a:gd name="connsiteX3" fmla="*/ 1347144 w 1348105"/>
                <a:gd name="connsiteY3" fmla="*/ 1188600 h 1838325"/>
                <a:gd name="connsiteX4" fmla="*/ 1346503 w 1348105"/>
                <a:gd name="connsiteY4" fmla="*/ 1196930 h 1838325"/>
                <a:gd name="connsiteX5" fmla="*/ 1345863 w 1348105"/>
                <a:gd name="connsiteY5" fmla="*/ 1205580 h 1838325"/>
                <a:gd name="connsiteX6" fmla="*/ 1344581 w 1348105"/>
                <a:gd name="connsiteY6" fmla="*/ 1214230 h 1838325"/>
                <a:gd name="connsiteX7" fmla="*/ 1343300 w 1348105"/>
                <a:gd name="connsiteY7" fmla="*/ 1222880 h 1838325"/>
                <a:gd name="connsiteX8" fmla="*/ 1342018 w 1348105"/>
                <a:gd name="connsiteY8" fmla="*/ 1231210 h 1838325"/>
                <a:gd name="connsiteX9" fmla="*/ 1340096 w 1348105"/>
                <a:gd name="connsiteY9" fmla="*/ 1239860 h 1838325"/>
                <a:gd name="connsiteX10" fmla="*/ 1338174 w 1348105"/>
                <a:gd name="connsiteY10" fmla="*/ 1248511 h 1838325"/>
                <a:gd name="connsiteX11" fmla="*/ 1336252 w 1348105"/>
                <a:gd name="connsiteY11" fmla="*/ 1256840 h 1838325"/>
                <a:gd name="connsiteX12" fmla="*/ 1331126 w 1348105"/>
                <a:gd name="connsiteY12" fmla="*/ 1273500 h 1838325"/>
                <a:gd name="connsiteX13" fmla="*/ 1325359 w 1348105"/>
                <a:gd name="connsiteY13" fmla="*/ 1290480 h 1838325"/>
                <a:gd name="connsiteX14" fmla="*/ 1318631 w 1348105"/>
                <a:gd name="connsiteY14" fmla="*/ 1306819 h 1838325"/>
                <a:gd name="connsiteX15" fmla="*/ 1311583 w 1348105"/>
                <a:gd name="connsiteY15" fmla="*/ 1322838 h 1838325"/>
                <a:gd name="connsiteX16" fmla="*/ 1303574 w 1348105"/>
                <a:gd name="connsiteY16" fmla="*/ 1338857 h 1838325"/>
                <a:gd name="connsiteX17" fmla="*/ 1294924 w 1348105"/>
                <a:gd name="connsiteY17" fmla="*/ 1354876 h 1838325"/>
                <a:gd name="connsiteX18" fmla="*/ 1285313 w 1348105"/>
                <a:gd name="connsiteY18" fmla="*/ 1370574 h 1838325"/>
                <a:gd name="connsiteX19" fmla="*/ 1275702 w 1348105"/>
                <a:gd name="connsiteY19" fmla="*/ 1386593 h 1838325"/>
                <a:gd name="connsiteX20" fmla="*/ 1265130 w 1348105"/>
                <a:gd name="connsiteY20" fmla="*/ 1401971 h 1838325"/>
                <a:gd name="connsiteX21" fmla="*/ 1253917 w 1348105"/>
                <a:gd name="connsiteY21" fmla="*/ 1417029 h 1838325"/>
                <a:gd name="connsiteX22" fmla="*/ 1242384 w 1348105"/>
                <a:gd name="connsiteY22" fmla="*/ 1432087 h 1838325"/>
                <a:gd name="connsiteX23" fmla="*/ 1230530 w 1348105"/>
                <a:gd name="connsiteY23" fmla="*/ 1447144 h 1838325"/>
                <a:gd name="connsiteX24" fmla="*/ 1217716 w 1348105"/>
                <a:gd name="connsiteY24" fmla="*/ 1461882 h 1838325"/>
                <a:gd name="connsiteX25" fmla="*/ 1204901 w 1348105"/>
                <a:gd name="connsiteY25" fmla="*/ 1476619 h 1838325"/>
                <a:gd name="connsiteX26" fmla="*/ 1191446 w 1348105"/>
                <a:gd name="connsiteY26" fmla="*/ 1490716 h 1838325"/>
                <a:gd name="connsiteX27" fmla="*/ 1177990 w 1348105"/>
                <a:gd name="connsiteY27" fmla="*/ 1504812 h 1838325"/>
                <a:gd name="connsiteX28" fmla="*/ 1163574 w 1348105"/>
                <a:gd name="connsiteY28" fmla="*/ 1518589 h 1838325"/>
                <a:gd name="connsiteX29" fmla="*/ 1149157 w 1348105"/>
                <a:gd name="connsiteY29" fmla="*/ 1532365 h 1838325"/>
                <a:gd name="connsiteX30" fmla="*/ 1134741 w 1348105"/>
                <a:gd name="connsiteY30" fmla="*/ 1545821 h 1838325"/>
                <a:gd name="connsiteX31" fmla="*/ 1119683 w 1348105"/>
                <a:gd name="connsiteY31" fmla="*/ 1558956 h 1838325"/>
                <a:gd name="connsiteX32" fmla="*/ 1104626 w 1348105"/>
                <a:gd name="connsiteY32" fmla="*/ 1571771 h 1838325"/>
                <a:gd name="connsiteX33" fmla="*/ 1089249 w 1348105"/>
                <a:gd name="connsiteY33" fmla="*/ 1584266 h 1838325"/>
                <a:gd name="connsiteX34" fmla="*/ 1073871 w 1348105"/>
                <a:gd name="connsiteY34" fmla="*/ 1596761 h 1838325"/>
                <a:gd name="connsiteX35" fmla="*/ 1058173 w 1348105"/>
                <a:gd name="connsiteY35" fmla="*/ 1608935 h 1838325"/>
                <a:gd name="connsiteX36" fmla="*/ 1042475 w 1348105"/>
                <a:gd name="connsiteY36" fmla="*/ 1621109 h 1838325"/>
                <a:gd name="connsiteX37" fmla="*/ 1026777 w 1348105"/>
                <a:gd name="connsiteY37" fmla="*/ 1632963 h 1838325"/>
                <a:gd name="connsiteX38" fmla="*/ 1011079 w 1348105"/>
                <a:gd name="connsiteY38" fmla="*/ 1644177 h 1838325"/>
                <a:gd name="connsiteX39" fmla="*/ 994740 w 1348105"/>
                <a:gd name="connsiteY39" fmla="*/ 1655390 h 1838325"/>
                <a:gd name="connsiteX40" fmla="*/ 979042 w 1348105"/>
                <a:gd name="connsiteY40" fmla="*/ 1666283 h 1838325"/>
                <a:gd name="connsiteX41" fmla="*/ 947967 w 1348105"/>
                <a:gd name="connsiteY41" fmla="*/ 1687107 h 1838325"/>
                <a:gd name="connsiteX42" fmla="*/ 917211 w 1348105"/>
                <a:gd name="connsiteY42" fmla="*/ 1706970 h 1838325"/>
                <a:gd name="connsiteX43" fmla="*/ 887097 w 1348105"/>
                <a:gd name="connsiteY43" fmla="*/ 1725232 h 1838325"/>
                <a:gd name="connsiteX44" fmla="*/ 857943 w 1348105"/>
                <a:gd name="connsiteY44" fmla="*/ 1742853 h 1838325"/>
                <a:gd name="connsiteX45" fmla="*/ 830071 w 1348105"/>
                <a:gd name="connsiteY45" fmla="*/ 1758551 h 1838325"/>
                <a:gd name="connsiteX46" fmla="*/ 803801 w 1348105"/>
                <a:gd name="connsiteY46" fmla="*/ 1772968 h 1838325"/>
                <a:gd name="connsiteX47" fmla="*/ 779133 w 1348105"/>
                <a:gd name="connsiteY47" fmla="*/ 1786424 h 1838325"/>
                <a:gd name="connsiteX48" fmla="*/ 756387 w 1348105"/>
                <a:gd name="connsiteY48" fmla="*/ 1797958 h 1838325"/>
                <a:gd name="connsiteX49" fmla="*/ 736204 w 1348105"/>
                <a:gd name="connsiteY49" fmla="*/ 1808530 h 1838325"/>
                <a:gd name="connsiteX50" fmla="*/ 702886 w 1348105"/>
                <a:gd name="connsiteY50" fmla="*/ 1824869 h 1838325"/>
                <a:gd name="connsiteX51" fmla="*/ 681421 w 1348105"/>
                <a:gd name="connsiteY51" fmla="*/ 1834801 h 1838325"/>
                <a:gd name="connsiteX52" fmla="*/ 674053 w 1348105"/>
                <a:gd name="connsiteY52" fmla="*/ 1838325 h 1838325"/>
                <a:gd name="connsiteX53" fmla="*/ 666364 w 1348105"/>
                <a:gd name="connsiteY53" fmla="*/ 1834801 h 1838325"/>
                <a:gd name="connsiteX54" fmla="*/ 644899 w 1348105"/>
                <a:gd name="connsiteY54" fmla="*/ 1824869 h 1838325"/>
                <a:gd name="connsiteX55" fmla="*/ 611901 w 1348105"/>
                <a:gd name="connsiteY55" fmla="*/ 1808530 h 1838325"/>
                <a:gd name="connsiteX56" fmla="*/ 591398 w 1348105"/>
                <a:gd name="connsiteY56" fmla="*/ 1797958 h 1838325"/>
                <a:gd name="connsiteX57" fmla="*/ 568652 w 1348105"/>
                <a:gd name="connsiteY57" fmla="*/ 1786424 h 1838325"/>
                <a:gd name="connsiteX58" fmla="*/ 543984 w 1348105"/>
                <a:gd name="connsiteY58" fmla="*/ 1772968 h 1838325"/>
                <a:gd name="connsiteX59" fmla="*/ 517713 w 1348105"/>
                <a:gd name="connsiteY59" fmla="*/ 1758551 h 1838325"/>
                <a:gd name="connsiteX60" fmla="*/ 489842 w 1348105"/>
                <a:gd name="connsiteY60" fmla="*/ 1742853 h 1838325"/>
                <a:gd name="connsiteX61" fmla="*/ 460688 w 1348105"/>
                <a:gd name="connsiteY61" fmla="*/ 1725232 h 1838325"/>
                <a:gd name="connsiteX62" fmla="*/ 430574 w 1348105"/>
                <a:gd name="connsiteY62" fmla="*/ 1706970 h 1838325"/>
                <a:gd name="connsiteX63" fmla="*/ 399818 w 1348105"/>
                <a:gd name="connsiteY63" fmla="*/ 1687107 h 1838325"/>
                <a:gd name="connsiteX64" fmla="*/ 368422 w 1348105"/>
                <a:gd name="connsiteY64" fmla="*/ 1666283 h 1838325"/>
                <a:gd name="connsiteX65" fmla="*/ 352724 w 1348105"/>
                <a:gd name="connsiteY65" fmla="*/ 1655390 h 1838325"/>
                <a:gd name="connsiteX66" fmla="*/ 337026 w 1348105"/>
                <a:gd name="connsiteY66" fmla="*/ 1644177 h 1838325"/>
                <a:gd name="connsiteX67" fmla="*/ 321328 w 1348105"/>
                <a:gd name="connsiteY67" fmla="*/ 1632963 h 1838325"/>
                <a:gd name="connsiteX68" fmla="*/ 305630 w 1348105"/>
                <a:gd name="connsiteY68" fmla="*/ 1621109 h 1838325"/>
                <a:gd name="connsiteX69" fmla="*/ 289932 w 1348105"/>
                <a:gd name="connsiteY69" fmla="*/ 1608935 h 1838325"/>
                <a:gd name="connsiteX70" fmla="*/ 273914 w 1348105"/>
                <a:gd name="connsiteY70" fmla="*/ 1596761 h 1838325"/>
                <a:gd name="connsiteX71" fmla="*/ 258857 w 1348105"/>
                <a:gd name="connsiteY71" fmla="*/ 1584266 h 1838325"/>
                <a:gd name="connsiteX72" fmla="*/ 243479 w 1348105"/>
                <a:gd name="connsiteY72" fmla="*/ 1571771 h 1838325"/>
                <a:gd name="connsiteX73" fmla="*/ 228422 w 1348105"/>
                <a:gd name="connsiteY73" fmla="*/ 1558956 h 1838325"/>
                <a:gd name="connsiteX74" fmla="*/ 213365 w 1348105"/>
                <a:gd name="connsiteY74" fmla="*/ 1545821 h 1838325"/>
                <a:gd name="connsiteX75" fmla="*/ 198628 w 1348105"/>
                <a:gd name="connsiteY75" fmla="*/ 1532365 h 1838325"/>
                <a:gd name="connsiteX76" fmla="*/ 184211 w 1348105"/>
                <a:gd name="connsiteY76" fmla="*/ 1518589 h 1838325"/>
                <a:gd name="connsiteX77" fmla="*/ 170115 w 1348105"/>
                <a:gd name="connsiteY77" fmla="*/ 1504812 h 1838325"/>
                <a:gd name="connsiteX78" fmla="*/ 156339 w 1348105"/>
                <a:gd name="connsiteY78" fmla="*/ 1490716 h 1838325"/>
                <a:gd name="connsiteX79" fmla="*/ 142884 w 1348105"/>
                <a:gd name="connsiteY79" fmla="*/ 1476619 h 1838325"/>
                <a:gd name="connsiteX80" fmla="*/ 130069 w 1348105"/>
                <a:gd name="connsiteY80" fmla="*/ 1461882 h 1838325"/>
                <a:gd name="connsiteX81" fmla="*/ 117575 w 1348105"/>
                <a:gd name="connsiteY81" fmla="*/ 1447144 h 1838325"/>
                <a:gd name="connsiteX82" fmla="*/ 105401 w 1348105"/>
                <a:gd name="connsiteY82" fmla="*/ 1432087 h 1838325"/>
                <a:gd name="connsiteX83" fmla="*/ 93868 w 1348105"/>
                <a:gd name="connsiteY83" fmla="*/ 1417029 h 1838325"/>
                <a:gd name="connsiteX84" fmla="*/ 82975 w 1348105"/>
                <a:gd name="connsiteY84" fmla="*/ 1401971 h 1838325"/>
                <a:gd name="connsiteX85" fmla="*/ 72083 w 1348105"/>
                <a:gd name="connsiteY85" fmla="*/ 1386593 h 1838325"/>
                <a:gd name="connsiteX86" fmla="*/ 62151 w 1348105"/>
                <a:gd name="connsiteY86" fmla="*/ 1370574 h 1838325"/>
                <a:gd name="connsiteX87" fmla="*/ 55953 w 1348105"/>
                <a:gd name="connsiteY87" fmla="*/ 1360101 h 1838325"/>
                <a:gd name="connsiteX88" fmla="*/ 674053 w 1348105"/>
                <a:gd name="connsiteY88" fmla="*/ 0 h 1838325"/>
                <a:gd name="connsiteX89" fmla="*/ 675014 w 1348105"/>
                <a:gd name="connsiteY89" fmla="*/ 2884 h 1838325"/>
                <a:gd name="connsiteX90" fmla="*/ 678858 w 1348105"/>
                <a:gd name="connsiteY90" fmla="*/ 9932 h 1838325"/>
                <a:gd name="connsiteX91" fmla="*/ 681741 w 1348105"/>
                <a:gd name="connsiteY91" fmla="*/ 15058 h 1838325"/>
                <a:gd name="connsiteX92" fmla="*/ 686227 w 1348105"/>
                <a:gd name="connsiteY92" fmla="*/ 21465 h 1838325"/>
                <a:gd name="connsiteX93" fmla="*/ 690712 w 1348105"/>
                <a:gd name="connsiteY93" fmla="*/ 28193 h 1838325"/>
                <a:gd name="connsiteX94" fmla="*/ 696799 w 1348105"/>
                <a:gd name="connsiteY94" fmla="*/ 36203 h 1838325"/>
                <a:gd name="connsiteX95" fmla="*/ 703847 w 1348105"/>
                <a:gd name="connsiteY95" fmla="*/ 44212 h 1838325"/>
                <a:gd name="connsiteX96" fmla="*/ 712497 w 1348105"/>
                <a:gd name="connsiteY96" fmla="*/ 53183 h 1838325"/>
                <a:gd name="connsiteX97" fmla="*/ 721787 w 1348105"/>
                <a:gd name="connsiteY97" fmla="*/ 62794 h 1838325"/>
                <a:gd name="connsiteX98" fmla="*/ 733000 w 1348105"/>
                <a:gd name="connsiteY98" fmla="*/ 72726 h 1838325"/>
                <a:gd name="connsiteX99" fmla="*/ 745174 w 1348105"/>
                <a:gd name="connsiteY99" fmla="*/ 82978 h 1838325"/>
                <a:gd name="connsiteX100" fmla="*/ 758950 w 1348105"/>
                <a:gd name="connsiteY100" fmla="*/ 93550 h 1838325"/>
                <a:gd name="connsiteX101" fmla="*/ 774328 w 1348105"/>
                <a:gd name="connsiteY101" fmla="*/ 104123 h 1838325"/>
                <a:gd name="connsiteX102" fmla="*/ 782657 w 1348105"/>
                <a:gd name="connsiteY102" fmla="*/ 109569 h 1838325"/>
                <a:gd name="connsiteX103" fmla="*/ 791627 w 1348105"/>
                <a:gd name="connsiteY103" fmla="*/ 115016 h 1838325"/>
                <a:gd name="connsiteX104" fmla="*/ 800918 w 1348105"/>
                <a:gd name="connsiteY104" fmla="*/ 120462 h 1838325"/>
                <a:gd name="connsiteX105" fmla="*/ 810209 w 1348105"/>
                <a:gd name="connsiteY105" fmla="*/ 125908 h 1838325"/>
                <a:gd name="connsiteX106" fmla="*/ 820140 w 1348105"/>
                <a:gd name="connsiteY106" fmla="*/ 131034 h 1838325"/>
                <a:gd name="connsiteX107" fmla="*/ 830712 w 1348105"/>
                <a:gd name="connsiteY107" fmla="*/ 136160 h 1838325"/>
                <a:gd name="connsiteX108" fmla="*/ 841925 w 1348105"/>
                <a:gd name="connsiteY108" fmla="*/ 141607 h 1838325"/>
                <a:gd name="connsiteX109" fmla="*/ 853458 w 1348105"/>
                <a:gd name="connsiteY109" fmla="*/ 146733 h 1838325"/>
                <a:gd name="connsiteX110" fmla="*/ 864991 w 1348105"/>
                <a:gd name="connsiteY110" fmla="*/ 151859 h 1838325"/>
                <a:gd name="connsiteX111" fmla="*/ 877806 w 1348105"/>
                <a:gd name="connsiteY111" fmla="*/ 157305 h 1838325"/>
                <a:gd name="connsiteX112" fmla="*/ 890621 w 1348105"/>
                <a:gd name="connsiteY112" fmla="*/ 161791 h 1838325"/>
                <a:gd name="connsiteX113" fmla="*/ 903756 w 1348105"/>
                <a:gd name="connsiteY113" fmla="*/ 166917 h 1838325"/>
                <a:gd name="connsiteX114" fmla="*/ 917532 w 1348105"/>
                <a:gd name="connsiteY114" fmla="*/ 171722 h 1838325"/>
                <a:gd name="connsiteX115" fmla="*/ 932269 w 1348105"/>
                <a:gd name="connsiteY115" fmla="*/ 176528 h 1838325"/>
                <a:gd name="connsiteX116" fmla="*/ 947326 w 1348105"/>
                <a:gd name="connsiteY116" fmla="*/ 181013 h 1838325"/>
                <a:gd name="connsiteX117" fmla="*/ 963024 w 1348105"/>
                <a:gd name="connsiteY117" fmla="*/ 185499 h 1838325"/>
                <a:gd name="connsiteX118" fmla="*/ 979042 w 1348105"/>
                <a:gd name="connsiteY118" fmla="*/ 189663 h 1838325"/>
                <a:gd name="connsiteX119" fmla="*/ 995701 w 1348105"/>
                <a:gd name="connsiteY119" fmla="*/ 193508 h 1838325"/>
                <a:gd name="connsiteX120" fmla="*/ 1013001 w 1348105"/>
                <a:gd name="connsiteY120" fmla="*/ 197673 h 1838325"/>
                <a:gd name="connsiteX121" fmla="*/ 1030942 w 1348105"/>
                <a:gd name="connsiteY121" fmla="*/ 201517 h 1838325"/>
                <a:gd name="connsiteX122" fmla="*/ 1049203 w 1348105"/>
                <a:gd name="connsiteY122" fmla="*/ 205042 h 1838325"/>
                <a:gd name="connsiteX123" fmla="*/ 1068425 w 1348105"/>
                <a:gd name="connsiteY123" fmla="*/ 208245 h 1838325"/>
                <a:gd name="connsiteX124" fmla="*/ 1088287 w 1348105"/>
                <a:gd name="connsiteY124" fmla="*/ 211449 h 1838325"/>
                <a:gd name="connsiteX125" fmla="*/ 1108471 w 1348105"/>
                <a:gd name="connsiteY125" fmla="*/ 214653 h 1838325"/>
                <a:gd name="connsiteX126" fmla="*/ 1129294 w 1348105"/>
                <a:gd name="connsiteY126" fmla="*/ 217216 h 1838325"/>
                <a:gd name="connsiteX127" fmla="*/ 1151079 w 1348105"/>
                <a:gd name="connsiteY127" fmla="*/ 219779 h 1838325"/>
                <a:gd name="connsiteX128" fmla="*/ 1173185 w 1348105"/>
                <a:gd name="connsiteY128" fmla="*/ 222022 h 1838325"/>
                <a:gd name="connsiteX129" fmla="*/ 1195931 w 1348105"/>
                <a:gd name="connsiteY129" fmla="*/ 223944 h 1838325"/>
                <a:gd name="connsiteX130" fmla="*/ 1219638 w 1348105"/>
                <a:gd name="connsiteY130" fmla="*/ 225866 h 1838325"/>
                <a:gd name="connsiteX131" fmla="*/ 1243986 w 1348105"/>
                <a:gd name="connsiteY131" fmla="*/ 227148 h 1838325"/>
                <a:gd name="connsiteX132" fmla="*/ 1268654 w 1348105"/>
                <a:gd name="connsiteY132" fmla="*/ 228429 h 1838325"/>
                <a:gd name="connsiteX133" fmla="*/ 1294284 w 1348105"/>
                <a:gd name="connsiteY133" fmla="*/ 229070 h 1838325"/>
                <a:gd name="connsiteX134" fmla="*/ 1320874 w 1348105"/>
                <a:gd name="connsiteY134" fmla="*/ 229390 h 1838325"/>
                <a:gd name="connsiteX135" fmla="*/ 1348105 w 1348105"/>
                <a:gd name="connsiteY135" fmla="*/ 229711 h 1838325"/>
                <a:gd name="connsiteX136" fmla="*/ 1348105 w 1348105"/>
                <a:gd name="connsiteY136" fmla="*/ 308451 h 1838325"/>
                <a:gd name="connsiteX137" fmla="*/ 0 w 1348105"/>
                <a:gd name="connsiteY137" fmla="*/ 644315 h 1838325"/>
                <a:gd name="connsiteX138" fmla="*/ 0 w 1348105"/>
                <a:gd name="connsiteY138" fmla="*/ 229711 h 1838325"/>
                <a:gd name="connsiteX139" fmla="*/ 27231 w 1348105"/>
                <a:gd name="connsiteY139" fmla="*/ 229390 h 1838325"/>
                <a:gd name="connsiteX140" fmla="*/ 53181 w 1348105"/>
                <a:gd name="connsiteY140" fmla="*/ 229070 h 1838325"/>
                <a:gd name="connsiteX141" fmla="*/ 78810 w 1348105"/>
                <a:gd name="connsiteY141" fmla="*/ 228429 h 1838325"/>
                <a:gd name="connsiteX142" fmla="*/ 103479 w 1348105"/>
                <a:gd name="connsiteY142" fmla="*/ 227148 h 1838325"/>
                <a:gd name="connsiteX143" fmla="*/ 127827 w 1348105"/>
                <a:gd name="connsiteY143" fmla="*/ 225866 h 1838325"/>
                <a:gd name="connsiteX144" fmla="*/ 151534 w 1348105"/>
                <a:gd name="connsiteY144" fmla="*/ 223944 h 1838325"/>
                <a:gd name="connsiteX145" fmla="*/ 174280 w 1348105"/>
                <a:gd name="connsiteY145" fmla="*/ 222022 h 1838325"/>
                <a:gd name="connsiteX146" fmla="*/ 196385 w 1348105"/>
                <a:gd name="connsiteY146" fmla="*/ 219779 h 1838325"/>
                <a:gd name="connsiteX147" fmla="*/ 217850 w 1348105"/>
                <a:gd name="connsiteY147" fmla="*/ 217216 h 1838325"/>
                <a:gd name="connsiteX148" fmla="*/ 238674 w 1348105"/>
                <a:gd name="connsiteY148" fmla="*/ 214653 h 1838325"/>
                <a:gd name="connsiteX149" fmla="*/ 259177 w 1348105"/>
                <a:gd name="connsiteY149" fmla="*/ 211449 h 1838325"/>
                <a:gd name="connsiteX150" fmla="*/ 278720 w 1348105"/>
                <a:gd name="connsiteY150" fmla="*/ 208245 h 1838325"/>
                <a:gd name="connsiteX151" fmla="*/ 297621 w 1348105"/>
                <a:gd name="connsiteY151" fmla="*/ 205042 h 1838325"/>
                <a:gd name="connsiteX152" fmla="*/ 316203 w 1348105"/>
                <a:gd name="connsiteY152" fmla="*/ 201517 h 1838325"/>
                <a:gd name="connsiteX153" fmla="*/ 334143 w 1348105"/>
                <a:gd name="connsiteY153" fmla="*/ 197673 h 1838325"/>
                <a:gd name="connsiteX154" fmla="*/ 351123 w 1348105"/>
                <a:gd name="connsiteY154" fmla="*/ 193508 h 1838325"/>
                <a:gd name="connsiteX155" fmla="*/ 368102 w 1348105"/>
                <a:gd name="connsiteY155" fmla="*/ 189663 h 1838325"/>
                <a:gd name="connsiteX156" fmla="*/ 384120 w 1348105"/>
                <a:gd name="connsiteY156" fmla="*/ 185499 h 1838325"/>
                <a:gd name="connsiteX157" fmla="*/ 399498 w 1348105"/>
                <a:gd name="connsiteY157" fmla="*/ 181013 h 1838325"/>
                <a:gd name="connsiteX158" fmla="*/ 414555 w 1348105"/>
                <a:gd name="connsiteY158" fmla="*/ 176528 h 1838325"/>
                <a:gd name="connsiteX159" fmla="*/ 429292 w 1348105"/>
                <a:gd name="connsiteY159" fmla="*/ 171722 h 1838325"/>
                <a:gd name="connsiteX160" fmla="*/ 443068 w 1348105"/>
                <a:gd name="connsiteY160" fmla="*/ 166917 h 1838325"/>
                <a:gd name="connsiteX161" fmla="*/ 456203 w 1348105"/>
                <a:gd name="connsiteY161" fmla="*/ 161791 h 1838325"/>
                <a:gd name="connsiteX162" fmla="*/ 469338 w 1348105"/>
                <a:gd name="connsiteY162" fmla="*/ 157305 h 1838325"/>
                <a:gd name="connsiteX163" fmla="*/ 481832 w 1348105"/>
                <a:gd name="connsiteY163" fmla="*/ 151859 h 1838325"/>
                <a:gd name="connsiteX164" fmla="*/ 493686 w 1348105"/>
                <a:gd name="connsiteY164" fmla="*/ 146733 h 1838325"/>
                <a:gd name="connsiteX165" fmla="*/ 505219 w 1348105"/>
                <a:gd name="connsiteY165" fmla="*/ 141607 h 1838325"/>
                <a:gd name="connsiteX166" fmla="*/ 516112 w 1348105"/>
                <a:gd name="connsiteY166" fmla="*/ 136160 h 1838325"/>
                <a:gd name="connsiteX167" fmla="*/ 526684 w 1348105"/>
                <a:gd name="connsiteY167" fmla="*/ 131034 h 1838325"/>
                <a:gd name="connsiteX168" fmla="*/ 536615 w 1348105"/>
                <a:gd name="connsiteY168" fmla="*/ 125908 h 1838325"/>
                <a:gd name="connsiteX169" fmla="*/ 546226 w 1348105"/>
                <a:gd name="connsiteY169" fmla="*/ 120462 h 1838325"/>
                <a:gd name="connsiteX170" fmla="*/ 555517 w 1348105"/>
                <a:gd name="connsiteY170" fmla="*/ 115016 h 1838325"/>
                <a:gd name="connsiteX171" fmla="*/ 564167 w 1348105"/>
                <a:gd name="connsiteY171" fmla="*/ 109569 h 1838325"/>
                <a:gd name="connsiteX172" fmla="*/ 572496 w 1348105"/>
                <a:gd name="connsiteY172" fmla="*/ 104123 h 1838325"/>
                <a:gd name="connsiteX173" fmla="*/ 588194 w 1348105"/>
                <a:gd name="connsiteY173" fmla="*/ 93550 h 1838325"/>
                <a:gd name="connsiteX174" fmla="*/ 601650 w 1348105"/>
                <a:gd name="connsiteY174" fmla="*/ 82978 h 1838325"/>
                <a:gd name="connsiteX175" fmla="*/ 614144 w 1348105"/>
                <a:gd name="connsiteY175" fmla="*/ 72726 h 1838325"/>
                <a:gd name="connsiteX176" fmla="*/ 625357 w 1348105"/>
                <a:gd name="connsiteY176" fmla="*/ 62794 h 1838325"/>
                <a:gd name="connsiteX177" fmla="*/ 634968 w 1348105"/>
                <a:gd name="connsiteY177" fmla="*/ 53183 h 1838325"/>
                <a:gd name="connsiteX178" fmla="*/ 643297 w 1348105"/>
                <a:gd name="connsiteY178" fmla="*/ 44212 h 1838325"/>
                <a:gd name="connsiteX179" fmla="*/ 650666 w 1348105"/>
                <a:gd name="connsiteY179" fmla="*/ 36203 h 1838325"/>
                <a:gd name="connsiteX180" fmla="*/ 656753 w 1348105"/>
                <a:gd name="connsiteY180" fmla="*/ 28193 h 1838325"/>
                <a:gd name="connsiteX181" fmla="*/ 661879 w 1348105"/>
                <a:gd name="connsiteY181" fmla="*/ 21465 h 1838325"/>
                <a:gd name="connsiteX182" fmla="*/ 665723 w 1348105"/>
                <a:gd name="connsiteY182" fmla="*/ 15058 h 1838325"/>
                <a:gd name="connsiteX183" fmla="*/ 668927 w 1348105"/>
                <a:gd name="connsiteY183" fmla="*/ 9932 h 1838325"/>
                <a:gd name="connsiteX184" fmla="*/ 672771 w 1348105"/>
                <a:gd name="connsiteY184" fmla="*/ 2884 h 18383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</a:cxnLst>
              <a:rect l="l" t="t" r="r" b="b"/>
              <a:pathLst>
                <a:path w="1348105" h="1838325">
                  <a:moveTo>
                    <a:pt x="1348105" y="1038177"/>
                  </a:moveTo>
                  <a:lnTo>
                    <a:pt x="1348105" y="1170979"/>
                  </a:lnTo>
                  <a:lnTo>
                    <a:pt x="1347464" y="1179950"/>
                  </a:lnTo>
                  <a:lnTo>
                    <a:pt x="1347144" y="1188600"/>
                  </a:lnTo>
                  <a:lnTo>
                    <a:pt x="1346503" y="1196930"/>
                  </a:lnTo>
                  <a:lnTo>
                    <a:pt x="1345863" y="1205580"/>
                  </a:lnTo>
                  <a:lnTo>
                    <a:pt x="1344581" y="1214230"/>
                  </a:lnTo>
                  <a:lnTo>
                    <a:pt x="1343300" y="1222880"/>
                  </a:lnTo>
                  <a:lnTo>
                    <a:pt x="1342018" y="1231210"/>
                  </a:lnTo>
                  <a:lnTo>
                    <a:pt x="1340096" y="1239860"/>
                  </a:lnTo>
                  <a:lnTo>
                    <a:pt x="1338174" y="1248511"/>
                  </a:lnTo>
                  <a:lnTo>
                    <a:pt x="1336252" y="1256840"/>
                  </a:lnTo>
                  <a:lnTo>
                    <a:pt x="1331126" y="1273500"/>
                  </a:lnTo>
                  <a:lnTo>
                    <a:pt x="1325359" y="1290480"/>
                  </a:lnTo>
                  <a:lnTo>
                    <a:pt x="1318631" y="1306819"/>
                  </a:lnTo>
                  <a:lnTo>
                    <a:pt x="1311583" y="1322838"/>
                  </a:lnTo>
                  <a:lnTo>
                    <a:pt x="1303574" y="1338857"/>
                  </a:lnTo>
                  <a:lnTo>
                    <a:pt x="1294924" y="1354876"/>
                  </a:lnTo>
                  <a:lnTo>
                    <a:pt x="1285313" y="1370574"/>
                  </a:lnTo>
                  <a:lnTo>
                    <a:pt x="1275702" y="1386593"/>
                  </a:lnTo>
                  <a:lnTo>
                    <a:pt x="1265130" y="1401971"/>
                  </a:lnTo>
                  <a:lnTo>
                    <a:pt x="1253917" y="1417029"/>
                  </a:lnTo>
                  <a:lnTo>
                    <a:pt x="1242384" y="1432087"/>
                  </a:lnTo>
                  <a:lnTo>
                    <a:pt x="1230530" y="1447144"/>
                  </a:lnTo>
                  <a:lnTo>
                    <a:pt x="1217716" y="1461882"/>
                  </a:lnTo>
                  <a:lnTo>
                    <a:pt x="1204901" y="1476619"/>
                  </a:lnTo>
                  <a:lnTo>
                    <a:pt x="1191446" y="1490716"/>
                  </a:lnTo>
                  <a:lnTo>
                    <a:pt x="1177990" y="1504812"/>
                  </a:lnTo>
                  <a:lnTo>
                    <a:pt x="1163574" y="1518589"/>
                  </a:lnTo>
                  <a:lnTo>
                    <a:pt x="1149157" y="1532365"/>
                  </a:lnTo>
                  <a:lnTo>
                    <a:pt x="1134741" y="1545821"/>
                  </a:lnTo>
                  <a:lnTo>
                    <a:pt x="1119683" y="1558956"/>
                  </a:lnTo>
                  <a:lnTo>
                    <a:pt x="1104626" y="1571771"/>
                  </a:lnTo>
                  <a:lnTo>
                    <a:pt x="1089249" y="1584266"/>
                  </a:lnTo>
                  <a:lnTo>
                    <a:pt x="1073871" y="1596761"/>
                  </a:lnTo>
                  <a:lnTo>
                    <a:pt x="1058173" y="1608935"/>
                  </a:lnTo>
                  <a:lnTo>
                    <a:pt x="1042475" y="1621109"/>
                  </a:lnTo>
                  <a:lnTo>
                    <a:pt x="1026777" y="1632963"/>
                  </a:lnTo>
                  <a:lnTo>
                    <a:pt x="1011079" y="1644177"/>
                  </a:lnTo>
                  <a:lnTo>
                    <a:pt x="994740" y="1655390"/>
                  </a:lnTo>
                  <a:lnTo>
                    <a:pt x="979042" y="1666283"/>
                  </a:lnTo>
                  <a:lnTo>
                    <a:pt x="947967" y="1687107"/>
                  </a:lnTo>
                  <a:lnTo>
                    <a:pt x="917211" y="1706970"/>
                  </a:lnTo>
                  <a:lnTo>
                    <a:pt x="887097" y="1725232"/>
                  </a:lnTo>
                  <a:lnTo>
                    <a:pt x="857943" y="1742853"/>
                  </a:lnTo>
                  <a:lnTo>
                    <a:pt x="830071" y="1758551"/>
                  </a:lnTo>
                  <a:lnTo>
                    <a:pt x="803801" y="1772968"/>
                  </a:lnTo>
                  <a:lnTo>
                    <a:pt x="779133" y="1786424"/>
                  </a:lnTo>
                  <a:lnTo>
                    <a:pt x="756387" y="1797958"/>
                  </a:lnTo>
                  <a:lnTo>
                    <a:pt x="736204" y="1808530"/>
                  </a:lnTo>
                  <a:lnTo>
                    <a:pt x="702886" y="1824869"/>
                  </a:lnTo>
                  <a:lnTo>
                    <a:pt x="681421" y="1834801"/>
                  </a:lnTo>
                  <a:lnTo>
                    <a:pt x="674053" y="1838325"/>
                  </a:lnTo>
                  <a:lnTo>
                    <a:pt x="666364" y="1834801"/>
                  </a:lnTo>
                  <a:lnTo>
                    <a:pt x="644899" y="1824869"/>
                  </a:lnTo>
                  <a:lnTo>
                    <a:pt x="611901" y="1808530"/>
                  </a:lnTo>
                  <a:lnTo>
                    <a:pt x="591398" y="1797958"/>
                  </a:lnTo>
                  <a:lnTo>
                    <a:pt x="568652" y="1786424"/>
                  </a:lnTo>
                  <a:lnTo>
                    <a:pt x="543984" y="1772968"/>
                  </a:lnTo>
                  <a:lnTo>
                    <a:pt x="517713" y="1758551"/>
                  </a:lnTo>
                  <a:lnTo>
                    <a:pt x="489842" y="1742853"/>
                  </a:lnTo>
                  <a:lnTo>
                    <a:pt x="460688" y="1725232"/>
                  </a:lnTo>
                  <a:lnTo>
                    <a:pt x="430574" y="1706970"/>
                  </a:lnTo>
                  <a:lnTo>
                    <a:pt x="399818" y="1687107"/>
                  </a:lnTo>
                  <a:lnTo>
                    <a:pt x="368422" y="1666283"/>
                  </a:lnTo>
                  <a:lnTo>
                    <a:pt x="352724" y="1655390"/>
                  </a:lnTo>
                  <a:lnTo>
                    <a:pt x="337026" y="1644177"/>
                  </a:lnTo>
                  <a:lnTo>
                    <a:pt x="321328" y="1632963"/>
                  </a:lnTo>
                  <a:lnTo>
                    <a:pt x="305630" y="1621109"/>
                  </a:lnTo>
                  <a:lnTo>
                    <a:pt x="289932" y="1608935"/>
                  </a:lnTo>
                  <a:lnTo>
                    <a:pt x="273914" y="1596761"/>
                  </a:lnTo>
                  <a:lnTo>
                    <a:pt x="258857" y="1584266"/>
                  </a:lnTo>
                  <a:lnTo>
                    <a:pt x="243479" y="1571771"/>
                  </a:lnTo>
                  <a:lnTo>
                    <a:pt x="228422" y="1558956"/>
                  </a:lnTo>
                  <a:lnTo>
                    <a:pt x="213365" y="1545821"/>
                  </a:lnTo>
                  <a:lnTo>
                    <a:pt x="198628" y="1532365"/>
                  </a:lnTo>
                  <a:lnTo>
                    <a:pt x="184211" y="1518589"/>
                  </a:lnTo>
                  <a:lnTo>
                    <a:pt x="170115" y="1504812"/>
                  </a:lnTo>
                  <a:lnTo>
                    <a:pt x="156339" y="1490716"/>
                  </a:lnTo>
                  <a:lnTo>
                    <a:pt x="142884" y="1476619"/>
                  </a:lnTo>
                  <a:lnTo>
                    <a:pt x="130069" y="1461882"/>
                  </a:lnTo>
                  <a:lnTo>
                    <a:pt x="117575" y="1447144"/>
                  </a:lnTo>
                  <a:lnTo>
                    <a:pt x="105401" y="1432087"/>
                  </a:lnTo>
                  <a:lnTo>
                    <a:pt x="93868" y="1417029"/>
                  </a:lnTo>
                  <a:lnTo>
                    <a:pt x="82975" y="1401971"/>
                  </a:lnTo>
                  <a:lnTo>
                    <a:pt x="72083" y="1386593"/>
                  </a:lnTo>
                  <a:lnTo>
                    <a:pt x="62151" y="1370574"/>
                  </a:lnTo>
                  <a:lnTo>
                    <a:pt x="55953" y="1360101"/>
                  </a:lnTo>
                  <a:close/>
                  <a:moveTo>
                    <a:pt x="674053" y="0"/>
                  </a:moveTo>
                  <a:lnTo>
                    <a:pt x="675014" y="2884"/>
                  </a:lnTo>
                  <a:lnTo>
                    <a:pt x="678858" y="9932"/>
                  </a:lnTo>
                  <a:lnTo>
                    <a:pt x="681741" y="15058"/>
                  </a:lnTo>
                  <a:lnTo>
                    <a:pt x="686227" y="21465"/>
                  </a:lnTo>
                  <a:lnTo>
                    <a:pt x="690712" y="28193"/>
                  </a:lnTo>
                  <a:lnTo>
                    <a:pt x="696799" y="36203"/>
                  </a:lnTo>
                  <a:lnTo>
                    <a:pt x="703847" y="44212"/>
                  </a:lnTo>
                  <a:lnTo>
                    <a:pt x="712497" y="53183"/>
                  </a:lnTo>
                  <a:lnTo>
                    <a:pt x="721787" y="62794"/>
                  </a:lnTo>
                  <a:lnTo>
                    <a:pt x="733000" y="72726"/>
                  </a:lnTo>
                  <a:lnTo>
                    <a:pt x="745174" y="82978"/>
                  </a:lnTo>
                  <a:lnTo>
                    <a:pt x="758950" y="93550"/>
                  </a:lnTo>
                  <a:lnTo>
                    <a:pt x="774328" y="104123"/>
                  </a:lnTo>
                  <a:lnTo>
                    <a:pt x="782657" y="109569"/>
                  </a:lnTo>
                  <a:lnTo>
                    <a:pt x="791627" y="115016"/>
                  </a:lnTo>
                  <a:lnTo>
                    <a:pt x="800918" y="120462"/>
                  </a:lnTo>
                  <a:lnTo>
                    <a:pt x="810209" y="125908"/>
                  </a:lnTo>
                  <a:lnTo>
                    <a:pt x="820140" y="131034"/>
                  </a:lnTo>
                  <a:lnTo>
                    <a:pt x="830712" y="136160"/>
                  </a:lnTo>
                  <a:lnTo>
                    <a:pt x="841925" y="141607"/>
                  </a:lnTo>
                  <a:lnTo>
                    <a:pt x="853458" y="146733"/>
                  </a:lnTo>
                  <a:lnTo>
                    <a:pt x="864991" y="151859"/>
                  </a:lnTo>
                  <a:lnTo>
                    <a:pt x="877806" y="157305"/>
                  </a:lnTo>
                  <a:lnTo>
                    <a:pt x="890621" y="161791"/>
                  </a:lnTo>
                  <a:lnTo>
                    <a:pt x="903756" y="166917"/>
                  </a:lnTo>
                  <a:lnTo>
                    <a:pt x="917532" y="171722"/>
                  </a:lnTo>
                  <a:lnTo>
                    <a:pt x="932269" y="176528"/>
                  </a:lnTo>
                  <a:lnTo>
                    <a:pt x="947326" y="181013"/>
                  </a:lnTo>
                  <a:lnTo>
                    <a:pt x="963024" y="185499"/>
                  </a:lnTo>
                  <a:lnTo>
                    <a:pt x="979042" y="189663"/>
                  </a:lnTo>
                  <a:lnTo>
                    <a:pt x="995701" y="193508"/>
                  </a:lnTo>
                  <a:lnTo>
                    <a:pt x="1013001" y="197673"/>
                  </a:lnTo>
                  <a:lnTo>
                    <a:pt x="1030942" y="201517"/>
                  </a:lnTo>
                  <a:lnTo>
                    <a:pt x="1049203" y="205042"/>
                  </a:lnTo>
                  <a:lnTo>
                    <a:pt x="1068425" y="208245"/>
                  </a:lnTo>
                  <a:lnTo>
                    <a:pt x="1088287" y="211449"/>
                  </a:lnTo>
                  <a:lnTo>
                    <a:pt x="1108471" y="214653"/>
                  </a:lnTo>
                  <a:lnTo>
                    <a:pt x="1129294" y="217216"/>
                  </a:lnTo>
                  <a:lnTo>
                    <a:pt x="1151079" y="219779"/>
                  </a:lnTo>
                  <a:lnTo>
                    <a:pt x="1173185" y="222022"/>
                  </a:lnTo>
                  <a:lnTo>
                    <a:pt x="1195931" y="223944"/>
                  </a:lnTo>
                  <a:lnTo>
                    <a:pt x="1219638" y="225866"/>
                  </a:lnTo>
                  <a:lnTo>
                    <a:pt x="1243986" y="227148"/>
                  </a:lnTo>
                  <a:lnTo>
                    <a:pt x="1268654" y="228429"/>
                  </a:lnTo>
                  <a:lnTo>
                    <a:pt x="1294284" y="229070"/>
                  </a:lnTo>
                  <a:lnTo>
                    <a:pt x="1320874" y="229390"/>
                  </a:lnTo>
                  <a:lnTo>
                    <a:pt x="1348105" y="229711"/>
                  </a:lnTo>
                  <a:lnTo>
                    <a:pt x="1348105" y="308451"/>
                  </a:lnTo>
                  <a:lnTo>
                    <a:pt x="0" y="644315"/>
                  </a:lnTo>
                  <a:lnTo>
                    <a:pt x="0" y="229711"/>
                  </a:lnTo>
                  <a:lnTo>
                    <a:pt x="27231" y="229390"/>
                  </a:lnTo>
                  <a:lnTo>
                    <a:pt x="53181" y="229070"/>
                  </a:lnTo>
                  <a:lnTo>
                    <a:pt x="78810" y="228429"/>
                  </a:lnTo>
                  <a:lnTo>
                    <a:pt x="103479" y="227148"/>
                  </a:lnTo>
                  <a:lnTo>
                    <a:pt x="127827" y="225866"/>
                  </a:lnTo>
                  <a:lnTo>
                    <a:pt x="151534" y="223944"/>
                  </a:lnTo>
                  <a:lnTo>
                    <a:pt x="174280" y="222022"/>
                  </a:lnTo>
                  <a:lnTo>
                    <a:pt x="196385" y="219779"/>
                  </a:lnTo>
                  <a:lnTo>
                    <a:pt x="217850" y="217216"/>
                  </a:lnTo>
                  <a:lnTo>
                    <a:pt x="238674" y="214653"/>
                  </a:lnTo>
                  <a:lnTo>
                    <a:pt x="259177" y="211449"/>
                  </a:lnTo>
                  <a:lnTo>
                    <a:pt x="278720" y="208245"/>
                  </a:lnTo>
                  <a:lnTo>
                    <a:pt x="297621" y="205042"/>
                  </a:lnTo>
                  <a:lnTo>
                    <a:pt x="316203" y="201517"/>
                  </a:lnTo>
                  <a:lnTo>
                    <a:pt x="334143" y="197673"/>
                  </a:lnTo>
                  <a:lnTo>
                    <a:pt x="351123" y="193508"/>
                  </a:lnTo>
                  <a:lnTo>
                    <a:pt x="368102" y="189663"/>
                  </a:lnTo>
                  <a:lnTo>
                    <a:pt x="384120" y="185499"/>
                  </a:lnTo>
                  <a:lnTo>
                    <a:pt x="399498" y="181013"/>
                  </a:lnTo>
                  <a:lnTo>
                    <a:pt x="414555" y="176528"/>
                  </a:lnTo>
                  <a:lnTo>
                    <a:pt x="429292" y="171722"/>
                  </a:lnTo>
                  <a:lnTo>
                    <a:pt x="443068" y="166917"/>
                  </a:lnTo>
                  <a:lnTo>
                    <a:pt x="456203" y="161791"/>
                  </a:lnTo>
                  <a:lnTo>
                    <a:pt x="469338" y="157305"/>
                  </a:lnTo>
                  <a:lnTo>
                    <a:pt x="481832" y="151859"/>
                  </a:lnTo>
                  <a:lnTo>
                    <a:pt x="493686" y="146733"/>
                  </a:lnTo>
                  <a:lnTo>
                    <a:pt x="505219" y="141607"/>
                  </a:lnTo>
                  <a:lnTo>
                    <a:pt x="516112" y="136160"/>
                  </a:lnTo>
                  <a:lnTo>
                    <a:pt x="526684" y="131034"/>
                  </a:lnTo>
                  <a:lnTo>
                    <a:pt x="536615" y="125908"/>
                  </a:lnTo>
                  <a:lnTo>
                    <a:pt x="546226" y="120462"/>
                  </a:lnTo>
                  <a:lnTo>
                    <a:pt x="555517" y="115016"/>
                  </a:lnTo>
                  <a:lnTo>
                    <a:pt x="564167" y="109569"/>
                  </a:lnTo>
                  <a:lnTo>
                    <a:pt x="572496" y="104123"/>
                  </a:lnTo>
                  <a:lnTo>
                    <a:pt x="588194" y="93550"/>
                  </a:lnTo>
                  <a:lnTo>
                    <a:pt x="601650" y="82978"/>
                  </a:lnTo>
                  <a:lnTo>
                    <a:pt x="614144" y="72726"/>
                  </a:lnTo>
                  <a:lnTo>
                    <a:pt x="625357" y="62794"/>
                  </a:lnTo>
                  <a:lnTo>
                    <a:pt x="634968" y="53183"/>
                  </a:lnTo>
                  <a:lnTo>
                    <a:pt x="643297" y="44212"/>
                  </a:lnTo>
                  <a:lnTo>
                    <a:pt x="650666" y="36203"/>
                  </a:lnTo>
                  <a:lnTo>
                    <a:pt x="656753" y="28193"/>
                  </a:lnTo>
                  <a:lnTo>
                    <a:pt x="661879" y="21465"/>
                  </a:lnTo>
                  <a:lnTo>
                    <a:pt x="665723" y="15058"/>
                  </a:lnTo>
                  <a:lnTo>
                    <a:pt x="668927" y="9932"/>
                  </a:lnTo>
                  <a:lnTo>
                    <a:pt x="672771" y="2884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  <a:effectLst/>
          </p:spPr>
          <p:txBody>
            <a:bodyPr anchor="b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r>
                <a:rPr lang="en-US" altLang="zh-CN" sz="2800" noProof="1">
                  <a:solidFill>
                    <a:schemeClr val="accent1">
                      <a:lumMod val="75000"/>
                    </a:schemeClr>
                  </a:solidFill>
                  <a:cs typeface="+mn-ea"/>
                  <a:sym typeface="Arial" pitchFamily="34" charset="0"/>
                </a:rPr>
                <a:t>B</a:t>
              </a:r>
              <a:endParaRPr lang="zh-CN" altLang="en-US" sz="2800" noProof="1">
                <a:solidFill>
                  <a:schemeClr val="accent1">
                    <a:lumMod val="75000"/>
                  </a:schemeClr>
                </a:solidFill>
                <a:sym typeface="Arial" pitchFamily="34" charset="0"/>
              </a:endParaRPr>
            </a:p>
          </p:txBody>
        </p:sp>
        <p:sp>
          <p:nvSpPr>
            <p:cNvPr id="17" name="任意多边形 16">
              <a:extLst>
                <a:ext uri="{FF2B5EF4-FFF2-40B4-BE49-F238E27FC236}">
                  <a16:creationId xmlns:a16="http://schemas.microsoft.com/office/drawing/2014/main" id="{B5368E8E-7916-4471-8B22-B0F33CDCA8FE}"/>
                </a:ext>
              </a:extLst>
            </p:cNvPr>
            <p:cNvSpPr/>
            <p:nvPr>
              <p:custDataLst>
                <p:tags r:id="rId8"/>
              </p:custDataLst>
            </p:nvPr>
          </p:nvSpPr>
          <p:spPr>
            <a:xfrm rot="20760612">
              <a:off x="903065" y="3652916"/>
              <a:ext cx="2107769" cy="2087863"/>
            </a:xfrm>
            <a:custGeom>
              <a:gdLst>
                <a:gd name="connsiteX0" fmla="*/ 0 w 2409824"/>
                <a:gd name="connsiteY0" fmla="*/ 0 h 762000"/>
                <a:gd name="connsiteX1" fmla="*/ 2409824 w 2409824"/>
                <a:gd name="connsiteY1" fmla="*/ 0 h 762000"/>
                <a:gd name="connsiteX2" fmla="*/ 2028823 w 2409824"/>
                <a:gd name="connsiteY2" fmla="*/ 381001 h 762000"/>
                <a:gd name="connsiteX3" fmla="*/ 2409823 w 2409824"/>
                <a:gd name="connsiteY3" fmla="*/ 762000 h 762000"/>
                <a:gd name="connsiteX4" fmla="*/ 1 w 2409824"/>
                <a:gd name="connsiteY4" fmla="*/ 762000 h 762000"/>
                <a:gd name="connsiteX5" fmla="*/ 381000 w 2409824"/>
                <a:gd name="connsiteY5" fmla="*/ 381001 h 762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09824" h="762000">
                  <a:moveTo>
                    <a:pt x="0" y="0"/>
                  </a:moveTo>
                  <a:lnTo>
                    <a:pt x="2409824" y="0"/>
                  </a:lnTo>
                  <a:lnTo>
                    <a:pt x="2028823" y="381001"/>
                  </a:lnTo>
                  <a:lnTo>
                    <a:pt x="2409823" y="762000"/>
                  </a:lnTo>
                  <a:lnTo>
                    <a:pt x="1" y="762000"/>
                  </a:lnTo>
                  <a:lnTo>
                    <a:pt x="381000" y="381001"/>
                  </a:lnTo>
                  <a:close/>
                </a:path>
              </a:pathLst>
            </a:custGeom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r>
                <a:rPr lang="zh-CN" altLang="en-US" noProof="1">
                  <a:solidFill>
                    <a:schemeClr val="bg1"/>
                  </a:solidFill>
                </a:rPr>
                <a:t>外观为白色结晶粉末</a:t>
              </a:r>
              <a:r>
                <a:rPr lang="en-US" altLang="zh-CN" noProof="1">
                  <a:solidFill>
                    <a:schemeClr val="bg1"/>
                  </a:solidFill>
                </a:rPr>
                <a:t>,</a:t>
              </a:r>
              <a:r>
                <a:rPr lang="zh-CN" altLang="en-US" noProof="1">
                  <a:solidFill>
                    <a:schemeClr val="bg1"/>
                  </a:solidFill>
                </a:rPr>
                <a:t>酷似食盐和白糖</a:t>
              </a:r>
            </a:p>
          </p:txBody>
        </p:sp>
      </p:grpSp>
      <p:grpSp>
        <p:nvGrpSpPr>
          <p:cNvPr id="15368" name="组合 11"/>
          <p:cNvGrpSpPr/>
          <p:nvPr/>
        </p:nvGrpSpPr>
        <p:grpSpPr>
          <a:xfrm>
            <a:off x="5629275" y="3983038"/>
            <a:ext cx="1211263" cy="1752600"/>
            <a:chOff x="903065" y="3170209"/>
            <a:chExt cx="2107769" cy="3053278"/>
          </a:xfrm>
        </p:grpSpPr>
        <p:sp>
          <p:nvSpPr>
            <p:cNvPr id="13" name="任意多边形 12">
              <a:extLst>
                <a:ext uri="{FF2B5EF4-FFF2-40B4-BE49-F238E27FC236}">
                  <a16:creationId xmlns:a16="http://schemas.microsoft.com/office/drawing/2014/main" id="{08CC56C4-311F-4A16-9BC1-25DDE5437AFF}"/>
                </a:ext>
              </a:extLst>
            </p:cNvPr>
            <p:cNvSpPr/>
            <p:nvPr>
              <p:custDataLst>
                <p:tags r:id="rId9"/>
              </p:custDataLst>
            </p:nvPr>
          </p:nvSpPr>
          <p:spPr bwMode="auto">
            <a:xfrm>
              <a:off x="1282897" y="3857624"/>
              <a:ext cx="1348105" cy="1838325"/>
            </a:xfrm>
            <a:custGeom>
              <a:gdLst>
                <a:gd name="connsiteX0" fmla="*/ 1348105 w 1348105"/>
                <a:gd name="connsiteY0" fmla="*/ 1038177 h 1838325"/>
                <a:gd name="connsiteX1" fmla="*/ 1348105 w 1348105"/>
                <a:gd name="connsiteY1" fmla="*/ 1170979 h 1838325"/>
                <a:gd name="connsiteX2" fmla="*/ 1347464 w 1348105"/>
                <a:gd name="connsiteY2" fmla="*/ 1179950 h 1838325"/>
                <a:gd name="connsiteX3" fmla="*/ 1347144 w 1348105"/>
                <a:gd name="connsiteY3" fmla="*/ 1188600 h 1838325"/>
                <a:gd name="connsiteX4" fmla="*/ 1346503 w 1348105"/>
                <a:gd name="connsiteY4" fmla="*/ 1196930 h 1838325"/>
                <a:gd name="connsiteX5" fmla="*/ 1345863 w 1348105"/>
                <a:gd name="connsiteY5" fmla="*/ 1205580 h 1838325"/>
                <a:gd name="connsiteX6" fmla="*/ 1344581 w 1348105"/>
                <a:gd name="connsiteY6" fmla="*/ 1214230 h 1838325"/>
                <a:gd name="connsiteX7" fmla="*/ 1343300 w 1348105"/>
                <a:gd name="connsiteY7" fmla="*/ 1222880 h 1838325"/>
                <a:gd name="connsiteX8" fmla="*/ 1342018 w 1348105"/>
                <a:gd name="connsiteY8" fmla="*/ 1231210 h 1838325"/>
                <a:gd name="connsiteX9" fmla="*/ 1340096 w 1348105"/>
                <a:gd name="connsiteY9" fmla="*/ 1239860 h 1838325"/>
                <a:gd name="connsiteX10" fmla="*/ 1338174 w 1348105"/>
                <a:gd name="connsiteY10" fmla="*/ 1248511 h 1838325"/>
                <a:gd name="connsiteX11" fmla="*/ 1336252 w 1348105"/>
                <a:gd name="connsiteY11" fmla="*/ 1256840 h 1838325"/>
                <a:gd name="connsiteX12" fmla="*/ 1331126 w 1348105"/>
                <a:gd name="connsiteY12" fmla="*/ 1273500 h 1838325"/>
                <a:gd name="connsiteX13" fmla="*/ 1325359 w 1348105"/>
                <a:gd name="connsiteY13" fmla="*/ 1290480 h 1838325"/>
                <a:gd name="connsiteX14" fmla="*/ 1318631 w 1348105"/>
                <a:gd name="connsiteY14" fmla="*/ 1306819 h 1838325"/>
                <a:gd name="connsiteX15" fmla="*/ 1311583 w 1348105"/>
                <a:gd name="connsiteY15" fmla="*/ 1322838 h 1838325"/>
                <a:gd name="connsiteX16" fmla="*/ 1303574 w 1348105"/>
                <a:gd name="connsiteY16" fmla="*/ 1338857 h 1838325"/>
                <a:gd name="connsiteX17" fmla="*/ 1294924 w 1348105"/>
                <a:gd name="connsiteY17" fmla="*/ 1354876 h 1838325"/>
                <a:gd name="connsiteX18" fmla="*/ 1285313 w 1348105"/>
                <a:gd name="connsiteY18" fmla="*/ 1370574 h 1838325"/>
                <a:gd name="connsiteX19" fmla="*/ 1275702 w 1348105"/>
                <a:gd name="connsiteY19" fmla="*/ 1386593 h 1838325"/>
                <a:gd name="connsiteX20" fmla="*/ 1265130 w 1348105"/>
                <a:gd name="connsiteY20" fmla="*/ 1401971 h 1838325"/>
                <a:gd name="connsiteX21" fmla="*/ 1253917 w 1348105"/>
                <a:gd name="connsiteY21" fmla="*/ 1417029 h 1838325"/>
                <a:gd name="connsiteX22" fmla="*/ 1242384 w 1348105"/>
                <a:gd name="connsiteY22" fmla="*/ 1432087 h 1838325"/>
                <a:gd name="connsiteX23" fmla="*/ 1230530 w 1348105"/>
                <a:gd name="connsiteY23" fmla="*/ 1447144 h 1838325"/>
                <a:gd name="connsiteX24" fmla="*/ 1217716 w 1348105"/>
                <a:gd name="connsiteY24" fmla="*/ 1461882 h 1838325"/>
                <a:gd name="connsiteX25" fmla="*/ 1204901 w 1348105"/>
                <a:gd name="connsiteY25" fmla="*/ 1476619 h 1838325"/>
                <a:gd name="connsiteX26" fmla="*/ 1191446 w 1348105"/>
                <a:gd name="connsiteY26" fmla="*/ 1490716 h 1838325"/>
                <a:gd name="connsiteX27" fmla="*/ 1177990 w 1348105"/>
                <a:gd name="connsiteY27" fmla="*/ 1504812 h 1838325"/>
                <a:gd name="connsiteX28" fmla="*/ 1163574 w 1348105"/>
                <a:gd name="connsiteY28" fmla="*/ 1518589 h 1838325"/>
                <a:gd name="connsiteX29" fmla="*/ 1149157 w 1348105"/>
                <a:gd name="connsiteY29" fmla="*/ 1532365 h 1838325"/>
                <a:gd name="connsiteX30" fmla="*/ 1134741 w 1348105"/>
                <a:gd name="connsiteY30" fmla="*/ 1545821 h 1838325"/>
                <a:gd name="connsiteX31" fmla="*/ 1119683 w 1348105"/>
                <a:gd name="connsiteY31" fmla="*/ 1558956 h 1838325"/>
                <a:gd name="connsiteX32" fmla="*/ 1104626 w 1348105"/>
                <a:gd name="connsiteY32" fmla="*/ 1571771 h 1838325"/>
                <a:gd name="connsiteX33" fmla="*/ 1089249 w 1348105"/>
                <a:gd name="connsiteY33" fmla="*/ 1584266 h 1838325"/>
                <a:gd name="connsiteX34" fmla="*/ 1073871 w 1348105"/>
                <a:gd name="connsiteY34" fmla="*/ 1596761 h 1838325"/>
                <a:gd name="connsiteX35" fmla="*/ 1058173 w 1348105"/>
                <a:gd name="connsiteY35" fmla="*/ 1608935 h 1838325"/>
                <a:gd name="connsiteX36" fmla="*/ 1042475 w 1348105"/>
                <a:gd name="connsiteY36" fmla="*/ 1621109 h 1838325"/>
                <a:gd name="connsiteX37" fmla="*/ 1026777 w 1348105"/>
                <a:gd name="connsiteY37" fmla="*/ 1632963 h 1838325"/>
                <a:gd name="connsiteX38" fmla="*/ 1011079 w 1348105"/>
                <a:gd name="connsiteY38" fmla="*/ 1644177 h 1838325"/>
                <a:gd name="connsiteX39" fmla="*/ 994740 w 1348105"/>
                <a:gd name="connsiteY39" fmla="*/ 1655390 h 1838325"/>
                <a:gd name="connsiteX40" fmla="*/ 979042 w 1348105"/>
                <a:gd name="connsiteY40" fmla="*/ 1666283 h 1838325"/>
                <a:gd name="connsiteX41" fmla="*/ 947967 w 1348105"/>
                <a:gd name="connsiteY41" fmla="*/ 1687107 h 1838325"/>
                <a:gd name="connsiteX42" fmla="*/ 917211 w 1348105"/>
                <a:gd name="connsiteY42" fmla="*/ 1706970 h 1838325"/>
                <a:gd name="connsiteX43" fmla="*/ 887097 w 1348105"/>
                <a:gd name="connsiteY43" fmla="*/ 1725232 h 1838325"/>
                <a:gd name="connsiteX44" fmla="*/ 857943 w 1348105"/>
                <a:gd name="connsiteY44" fmla="*/ 1742853 h 1838325"/>
                <a:gd name="connsiteX45" fmla="*/ 830071 w 1348105"/>
                <a:gd name="connsiteY45" fmla="*/ 1758551 h 1838325"/>
                <a:gd name="connsiteX46" fmla="*/ 803801 w 1348105"/>
                <a:gd name="connsiteY46" fmla="*/ 1772968 h 1838325"/>
                <a:gd name="connsiteX47" fmla="*/ 779133 w 1348105"/>
                <a:gd name="connsiteY47" fmla="*/ 1786424 h 1838325"/>
                <a:gd name="connsiteX48" fmla="*/ 756387 w 1348105"/>
                <a:gd name="connsiteY48" fmla="*/ 1797958 h 1838325"/>
                <a:gd name="connsiteX49" fmla="*/ 736204 w 1348105"/>
                <a:gd name="connsiteY49" fmla="*/ 1808530 h 1838325"/>
                <a:gd name="connsiteX50" fmla="*/ 702886 w 1348105"/>
                <a:gd name="connsiteY50" fmla="*/ 1824869 h 1838325"/>
                <a:gd name="connsiteX51" fmla="*/ 681421 w 1348105"/>
                <a:gd name="connsiteY51" fmla="*/ 1834801 h 1838325"/>
                <a:gd name="connsiteX52" fmla="*/ 674053 w 1348105"/>
                <a:gd name="connsiteY52" fmla="*/ 1838325 h 1838325"/>
                <a:gd name="connsiteX53" fmla="*/ 666364 w 1348105"/>
                <a:gd name="connsiteY53" fmla="*/ 1834801 h 1838325"/>
                <a:gd name="connsiteX54" fmla="*/ 644899 w 1348105"/>
                <a:gd name="connsiteY54" fmla="*/ 1824869 h 1838325"/>
                <a:gd name="connsiteX55" fmla="*/ 611901 w 1348105"/>
                <a:gd name="connsiteY55" fmla="*/ 1808530 h 1838325"/>
                <a:gd name="connsiteX56" fmla="*/ 591398 w 1348105"/>
                <a:gd name="connsiteY56" fmla="*/ 1797958 h 1838325"/>
                <a:gd name="connsiteX57" fmla="*/ 568652 w 1348105"/>
                <a:gd name="connsiteY57" fmla="*/ 1786424 h 1838325"/>
                <a:gd name="connsiteX58" fmla="*/ 543984 w 1348105"/>
                <a:gd name="connsiteY58" fmla="*/ 1772968 h 1838325"/>
                <a:gd name="connsiteX59" fmla="*/ 517713 w 1348105"/>
                <a:gd name="connsiteY59" fmla="*/ 1758551 h 1838325"/>
                <a:gd name="connsiteX60" fmla="*/ 489842 w 1348105"/>
                <a:gd name="connsiteY60" fmla="*/ 1742853 h 1838325"/>
                <a:gd name="connsiteX61" fmla="*/ 460688 w 1348105"/>
                <a:gd name="connsiteY61" fmla="*/ 1725232 h 1838325"/>
                <a:gd name="connsiteX62" fmla="*/ 430574 w 1348105"/>
                <a:gd name="connsiteY62" fmla="*/ 1706970 h 1838325"/>
                <a:gd name="connsiteX63" fmla="*/ 399818 w 1348105"/>
                <a:gd name="connsiteY63" fmla="*/ 1687107 h 1838325"/>
                <a:gd name="connsiteX64" fmla="*/ 368422 w 1348105"/>
                <a:gd name="connsiteY64" fmla="*/ 1666283 h 1838325"/>
                <a:gd name="connsiteX65" fmla="*/ 352724 w 1348105"/>
                <a:gd name="connsiteY65" fmla="*/ 1655390 h 1838325"/>
                <a:gd name="connsiteX66" fmla="*/ 337026 w 1348105"/>
                <a:gd name="connsiteY66" fmla="*/ 1644177 h 1838325"/>
                <a:gd name="connsiteX67" fmla="*/ 321328 w 1348105"/>
                <a:gd name="connsiteY67" fmla="*/ 1632963 h 1838325"/>
                <a:gd name="connsiteX68" fmla="*/ 305630 w 1348105"/>
                <a:gd name="connsiteY68" fmla="*/ 1621109 h 1838325"/>
                <a:gd name="connsiteX69" fmla="*/ 289932 w 1348105"/>
                <a:gd name="connsiteY69" fmla="*/ 1608935 h 1838325"/>
                <a:gd name="connsiteX70" fmla="*/ 273914 w 1348105"/>
                <a:gd name="connsiteY70" fmla="*/ 1596761 h 1838325"/>
                <a:gd name="connsiteX71" fmla="*/ 258857 w 1348105"/>
                <a:gd name="connsiteY71" fmla="*/ 1584266 h 1838325"/>
                <a:gd name="connsiteX72" fmla="*/ 243479 w 1348105"/>
                <a:gd name="connsiteY72" fmla="*/ 1571771 h 1838325"/>
                <a:gd name="connsiteX73" fmla="*/ 228422 w 1348105"/>
                <a:gd name="connsiteY73" fmla="*/ 1558956 h 1838325"/>
                <a:gd name="connsiteX74" fmla="*/ 213365 w 1348105"/>
                <a:gd name="connsiteY74" fmla="*/ 1545821 h 1838325"/>
                <a:gd name="connsiteX75" fmla="*/ 198628 w 1348105"/>
                <a:gd name="connsiteY75" fmla="*/ 1532365 h 1838325"/>
                <a:gd name="connsiteX76" fmla="*/ 184211 w 1348105"/>
                <a:gd name="connsiteY76" fmla="*/ 1518589 h 1838325"/>
                <a:gd name="connsiteX77" fmla="*/ 170115 w 1348105"/>
                <a:gd name="connsiteY77" fmla="*/ 1504812 h 1838325"/>
                <a:gd name="connsiteX78" fmla="*/ 156339 w 1348105"/>
                <a:gd name="connsiteY78" fmla="*/ 1490716 h 1838325"/>
                <a:gd name="connsiteX79" fmla="*/ 142884 w 1348105"/>
                <a:gd name="connsiteY79" fmla="*/ 1476619 h 1838325"/>
                <a:gd name="connsiteX80" fmla="*/ 130069 w 1348105"/>
                <a:gd name="connsiteY80" fmla="*/ 1461882 h 1838325"/>
                <a:gd name="connsiteX81" fmla="*/ 117575 w 1348105"/>
                <a:gd name="connsiteY81" fmla="*/ 1447144 h 1838325"/>
                <a:gd name="connsiteX82" fmla="*/ 105401 w 1348105"/>
                <a:gd name="connsiteY82" fmla="*/ 1432087 h 1838325"/>
                <a:gd name="connsiteX83" fmla="*/ 93868 w 1348105"/>
                <a:gd name="connsiteY83" fmla="*/ 1417029 h 1838325"/>
                <a:gd name="connsiteX84" fmla="*/ 82975 w 1348105"/>
                <a:gd name="connsiteY84" fmla="*/ 1401971 h 1838325"/>
                <a:gd name="connsiteX85" fmla="*/ 72083 w 1348105"/>
                <a:gd name="connsiteY85" fmla="*/ 1386593 h 1838325"/>
                <a:gd name="connsiteX86" fmla="*/ 62151 w 1348105"/>
                <a:gd name="connsiteY86" fmla="*/ 1370574 h 1838325"/>
                <a:gd name="connsiteX87" fmla="*/ 55953 w 1348105"/>
                <a:gd name="connsiteY87" fmla="*/ 1360101 h 1838325"/>
                <a:gd name="connsiteX88" fmla="*/ 674053 w 1348105"/>
                <a:gd name="connsiteY88" fmla="*/ 0 h 1838325"/>
                <a:gd name="connsiteX89" fmla="*/ 675014 w 1348105"/>
                <a:gd name="connsiteY89" fmla="*/ 2884 h 1838325"/>
                <a:gd name="connsiteX90" fmla="*/ 678858 w 1348105"/>
                <a:gd name="connsiteY90" fmla="*/ 9932 h 1838325"/>
                <a:gd name="connsiteX91" fmla="*/ 681741 w 1348105"/>
                <a:gd name="connsiteY91" fmla="*/ 15058 h 1838325"/>
                <a:gd name="connsiteX92" fmla="*/ 686227 w 1348105"/>
                <a:gd name="connsiteY92" fmla="*/ 21465 h 1838325"/>
                <a:gd name="connsiteX93" fmla="*/ 690712 w 1348105"/>
                <a:gd name="connsiteY93" fmla="*/ 28193 h 1838325"/>
                <a:gd name="connsiteX94" fmla="*/ 696799 w 1348105"/>
                <a:gd name="connsiteY94" fmla="*/ 36203 h 1838325"/>
                <a:gd name="connsiteX95" fmla="*/ 703847 w 1348105"/>
                <a:gd name="connsiteY95" fmla="*/ 44212 h 1838325"/>
                <a:gd name="connsiteX96" fmla="*/ 712497 w 1348105"/>
                <a:gd name="connsiteY96" fmla="*/ 53183 h 1838325"/>
                <a:gd name="connsiteX97" fmla="*/ 721787 w 1348105"/>
                <a:gd name="connsiteY97" fmla="*/ 62794 h 1838325"/>
                <a:gd name="connsiteX98" fmla="*/ 733000 w 1348105"/>
                <a:gd name="connsiteY98" fmla="*/ 72726 h 1838325"/>
                <a:gd name="connsiteX99" fmla="*/ 745174 w 1348105"/>
                <a:gd name="connsiteY99" fmla="*/ 82978 h 1838325"/>
                <a:gd name="connsiteX100" fmla="*/ 758950 w 1348105"/>
                <a:gd name="connsiteY100" fmla="*/ 93550 h 1838325"/>
                <a:gd name="connsiteX101" fmla="*/ 774328 w 1348105"/>
                <a:gd name="connsiteY101" fmla="*/ 104123 h 1838325"/>
                <a:gd name="connsiteX102" fmla="*/ 782657 w 1348105"/>
                <a:gd name="connsiteY102" fmla="*/ 109569 h 1838325"/>
                <a:gd name="connsiteX103" fmla="*/ 791627 w 1348105"/>
                <a:gd name="connsiteY103" fmla="*/ 115016 h 1838325"/>
                <a:gd name="connsiteX104" fmla="*/ 800918 w 1348105"/>
                <a:gd name="connsiteY104" fmla="*/ 120462 h 1838325"/>
                <a:gd name="connsiteX105" fmla="*/ 810209 w 1348105"/>
                <a:gd name="connsiteY105" fmla="*/ 125908 h 1838325"/>
                <a:gd name="connsiteX106" fmla="*/ 820140 w 1348105"/>
                <a:gd name="connsiteY106" fmla="*/ 131034 h 1838325"/>
                <a:gd name="connsiteX107" fmla="*/ 830712 w 1348105"/>
                <a:gd name="connsiteY107" fmla="*/ 136160 h 1838325"/>
                <a:gd name="connsiteX108" fmla="*/ 841925 w 1348105"/>
                <a:gd name="connsiteY108" fmla="*/ 141607 h 1838325"/>
                <a:gd name="connsiteX109" fmla="*/ 853458 w 1348105"/>
                <a:gd name="connsiteY109" fmla="*/ 146733 h 1838325"/>
                <a:gd name="connsiteX110" fmla="*/ 864991 w 1348105"/>
                <a:gd name="connsiteY110" fmla="*/ 151859 h 1838325"/>
                <a:gd name="connsiteX111" fmla="*/ 877806 w 1348105"/>
                <a:gd name="connsiteY111" fmla="*/ 157305 h 1838325"/>
                <a:gd name="connsiteX112" fmla="*/ 890621 w 1348105"/>
                <a:gd name="connsiteY112" fmla="*/ 161791 h 1838325"/>
                <a:gd name="connsiteX113" fmla="*/ 903756 w 1348105"/>
                <a:gd name="connsiteY113" fmla="*/ 166917 h 1838325"/>
                <a:gd name="connsiteX114" fmla="*/ 917532 w 1348105"/>
                <a:gd name="connsiteY114" fmla="*/ 171722 h 1838325"/>
                <a:gd name="connsiteX115" fmla="*/ 932269 w 1348105"/>
                <a:gd name="connsiteY115" fmla="*/ 176528 h 1838325"/>
                <a:gd name="connsiteX116" fmla="*/ 947326 w 1348105"/>
                <a:gd name="connsiteY116" fmla="*/ 181013 h 1838325"/>
                <a:gd name="connsiteX117" fmla="*/ 963024 w 1348105"/>
                <a:gd name="connsiteY117" fmla="*/ 185499 h 1838325"/>
                <a:gd name="connsiteX118" fmla="*/ 979042 w 1348105"/>
                <a:gd name="connsiteY118" fmla="*/ 189663 h 1838325"/>
                <a:gd name="connsiteX119" fmla="*/ 995701 w 1348105"/>
                <a:gd name="connsiteY119" fmla="*/ 193508 h 1838325"/>
                <a:gd name="connsiteX120" fmla="*/ 1013001 w 1348105"/>
                <a:gd name="connsiteY120" fmla="*/ 197673 h 1838325"/>
                <a:gd name="connsiteX121" fmla="*/ 1030942 w 1348105"/>
                <a:gd name="connsiteY121" fmla="*/ 201517 h 1838325"/>
                <a:gd name="connsiteX122" fmla="*/ 1049203 w 1348105"/>
                <a:gd name="connsiteY122" fmla="*/ 205042 h 1838325"/>
                <a:gd name="connsiteX123" fmla="*/ 1068425 w 1348105"/>
                <a:gd name="connsiteY123" fmla="*/ 208245 h 1838325"/>
                <a:gd name="connsiteX124" fmla="*/ 1088287 w 1348105"/>
                <a:gd name="connsiteY124" fmla="*/ 211449 h 1838325"/>
                <a:gd name="connsiteX125" fmla="*/ 1108471 w 1348105"/>
                <a:gd name="connsiteY125" fmla="*/ 214653 h 1838325"/>
                <a:gd name="connsiteX126" fmla="*/ 1129294 w 1348105"/>
                <a:gd name="connsiteY126" fmla="*/ 217216 h 1838325"/>
                <a:gd name="connsiteX127" fmla="*/ 1151079 w 1348105"/>
                <a:gd name="connsiteY127" fmla="*/ 219779 h 1838325"/>
                <a:gd name="connsiteX128" fmla="*/ 1173185 w 1348105"/>
                <a:gd name="connsiteY128" fmla="*/ 222022 h 1838325"/>
                <a:gd name="connsiteX129" fmla="*/ 1195931 w 1348105"/>
                <a:gd name="connsiteY129" fmla="*/ 223944 h 1838325"/>
                <a:gd name="connsiteX130" fmla="*/ 1219638 w 1348105"/>
                <a:gd name="connsiteY130" fmla="*/ 225866 h 1838325"/>
                <a:gd name="connsiteX131" fmla="*/ 1243986 w 1348105"/>
                <a:gd name="connsiteY131" fmla="*/ 227148 h 1838325"/>
                <a:gd name="connsiteX132" fmla="*/ 1268654 w 1348105"/>
                <a:gd name="connsiteY132" fmla="*/ 228429 h 1838325"/>
                <a:gd name="connsiteX133" fmla="*/ 1294284 w 1348105"/>
                <a:gd name="connsiteY133" fmla="*/ 229070 h 1838325"/>
                <a:gd name="connsiteX134" fmla="*/ 1320874 w 1348105"/>
                <a:gd name="connsiteY134" fmla="*/ 229390 h 1838325"/>
                <a:gd name="connsiteX135" fmla="*/ 1348105 w 1348105"/>
                <a:gd name="connsiteY135" fmla="*/ 229711 h 1838325"/>
                <a:gd name="connsiteX136" fmla="*/ 1348105 w 1348105"/>
                <a:gd name="connsiteY136" fmla="*/ 308451 h 1838325"/>
                <a:gd name="connsiteX137" fmla="*/ 0 w 1348105"/>
                <a:gd name="connsiteY137" fmla="*/ 644315 h 1838325"/>
                <a:gd name="connsiteX138" fmla="*/ 0 w 1348105"/>
                <a:gd name="connsiteY138" fmla="*/ 229711 h 1838325"/>
                <a:gd name="connsiteX139" fmla="*/ 27231 w 1348105"/>
                <a:gd name="connsiteY139" fmla="*/ 229390 h 1838325"/>
                <a:gd name="connsiteX140" fmla="*/ 53181 w 1348105"/>
                <a:gd name="connsiteY140" fmla="*/ 229070 h 1838325"/>
                <a:gd name="connsiteX141" fmla="*/ 78810 w 1348105"/>
                <a:gd name="connsiteY141" fmla="*/ 228429 h 1838325"/>
                <a:gd name="connsiteX142" fmla="*/ 103479 w 1348105"/>
                <a:gd name="connsiteY142" fmla="*/ 227148 h 1838325"/>
                <a:gd name="connsiteX143" fmla="*/ 127827 w 1348105"/>
                <a:gd name="connsiteY143" fmla="*/ 225866 h 1838325"/>
                <a:gd name="connsiteX144" fmla="*/ 151534 w 1348105"/>
                <a:gd name="connsiteY144" fmla="*/ 223944 h 1838325"/>
                <a:gd name="connsiteX145" fmla="*/ 174280 w 1348105"/>
                <a:gd name="connsiteY145" fmla="*/ 222022 h 1838325"/>
                <a:gd name="connsiteX146" fmla="*/ 196385 w 1348105"/>
                <a:gd name="connsiteY146" fmla="*/ 219779 h 1838325"/>
                <a:gd name="connsiteX147" fmla="*/ 217850 w 1348105"/>
                <a:gd name="connsiteY147" fmla="*/ 217216 h 1838325"/>
                <a:gd name="connsiteX148" fmla="*/ 238674 w 1348105"/>
                <a:gd name="connsiteY148" fmla="*/ 214653 h 1838325"/>
                <a:gd name="connsiteX149" fmla="*/ 259177 w 1348105"/>
                <a:gd name="connsiteY149" fmla="*/ 211449 h 1838325"/>
                <a:gd name="connsiteX150" fmla="*/ 278720 w 1348105"/>
                <a:gd name="connsiteY150" fmla="*/ 208245 h 1838325"/>
                <a:gd name="connsiteX151" fmla="*/ 297621 w 1348105"/>
                <a:gd name="connsiteY151" fmla="*/ 205042 h 1838325"/>
                <a:gd name="connsiteX152" fmla="*/ 316203 w 1348105"/>
                <a:gd name="connsiteY152" fmla="*/ 201517 h 1838325"/>
                <a:gd name="connsiteX153" fmla="*/ 334143 w 1348105"/>
                <a:gd name="connsiteY153" fmla="*/ 197673 h 1838325"/>
                <a:gd name="connsiteX154" fmla="*/ 351123 w 1348105"/>
                <a:gd name="connsiteY154" fmla="*/ 193508 h 1838325"/>
                <a:gd name="connsiteX155" fmla="*/ 368102 w 1348105"/>
                <a:gd name="connsiteY155" fmla="*/ 189663 h 1838325"/>
                <a:gd name="connsiteX156" fmla="*/ 384120 w 1348105"/>
                <a:gd name="connsiteY156" fmla="*/ 185499 h 1838325"/>
                <a:gd name="connsiteX157" fmla="*/ 399498 w 1348105"/>
                <a:gd name="connsiteY157" fmla="*/ 181013 h 1838325"/>
                <a:gd name="connsiteX158" fmla="*/ 414555 w 1348105"/>
                <a:gd name="connsiteY158" fmla="*/ 176528 h 1838325"/>
                <a:gd name="connsiteX159" fmla="*/ 429292 w 1348105"/>
                <a:gd name="connsiteY159" fmla="*/ 171722 h 1838325"/>
                <a:gd name="connsiteX160" fmla="*/ 443068 w 1348105"/>
                <a:gd name="connsiteY160" fmla="*/ 166917 h 1838325"/>
                <a:gd name="connsiteX161" fmla="*/ 456203 w 1348105"/>
                <a:gd name="connsiteY161" fmla="*/ 161791 h 1838325"/>
                <a:gd name="connsiteX162" fmla="*/ 469338 w 1348105"/>
                <a:gd name="connsiteY162" fmla="*/ 157305 h 1838325"/>
                <a:gd name="connsiteX163" fmla="*/ 481832 w 1348105"/>
                <a:gd name="connsiteY163" fmla="*/ 151859 h 1838325"/>
                <a:gd name="connsiteX164" fmla="*/ 493686 w 1348105"/>
                <a:gd name="connsiteY164" fmla="*/ 146733 h 1838325"/>
                <a:gd name="connsiteX165" fmla="*/ 505219 w 1348105"/>
                <a:gd name="connsiteY165" fmla="*/ 141607 h 1838325"/>
                <a:gd name="connsiteX166" fmla="*/ 516112 w 1348105"/>
                <a:gd name="connsiteY166" fmla="*/ 136160 h 1838325"/>
                <a:gd name="connsiteX167" fmla="*/ 526684 w 1348105"/>
                <a:gd name="connsiteY167" fmla="*/ 131034 h 1838325"/>
                <a:gd name="connsiteX168" fmla="*/ 536615 w 1348105"/>
                <a:gd name="connsiteY168" fmla="*/ 125908 h 1838325"/>
                <a:gd name="connsiteX169" fmla="*/ 546226 w 1348105"/>
                <a:gd name="connsiteY169" fmla="*/ 120462 h 1838325"/>
                <a:gd name="connsiteX170" fmla="*/ 555517 w 1348105"/>
                <a:gd name="connsiteY170" fmla="*/ 115016 h 1838325"/>
                <a:gd name="connsiteX171" fmla="*/ 564167 w 1348105"/>
                <a:gd name="connsiteY171" fmla="*/ 109569 h 1838325"/>
                <a:gd name="connsiteX172" fmla="*/ 572496 w 1348105"/>
                <a:gd name="connsiteY172" fmla="*/ 104123 h 1838325"/>
                <a:gd name="connsiteX173" fmla="*/ 588194 w 1348105"/>
                <a:gd name="connsiteY173" fmla="*/ 93550 h 1838325"/>
                <a:gd name="connsiteX174" fmla="*/ 601650 w 1348105"/>
                <a:gd name="connsiteY174" fmla="*/ 82978 h 1838325"/>
                <a:gd name="connsiteX175" fmla="*/ 614144 w 1348105"/>
                <a:gd name="connsiteY175" fmla="*/ 72726 h 1838325"/>
                <a:gd name="connsiteX176" fmla="*/ 625357 w 1348105"/>
                <a:gd name="connsiteY176" fmla="*/ 62794 h 1838325"/>
                <a:gd name="connsiteX177" fmla="*/ 634968 w 1348105"/>
                <a:gd name="connsiteY177" fmla="*/ 53183 h 1838325"/>
                <a:gd name="connsiteX178" fmla="*/ 643297 w 1348105"/>
                <a:gd name="connsiteY178" fmla="*/ 44212 h 1838325"/>
                <a:gd name="connsiteX179" fmla="*/ 650666 w 1348105"/>
                <a:gd name="connsiteY179" fmla="*/ 36203 h 1838325"/>
                <a:gd name="connsiteX180" fmla="*/ 656753 w 1348105"/>
                <a:gd name="connsiteY180" fmla="*/ 28193 h 1838325"/>
                <a:gd name="connsiteX181" fmla="*/ 661879 w 1348105"/>
                <a:gd name="connsiteY181" fmla="*/ 21465 h 1838325"/>
                <a:gd name="connsiteX182" fmla="*/ 665723 w 1348105"/>
                <a:gd name="connsiteY182" fmla="*/ 15058 h 1838325"/>
                <a:gd name="connsiteX183" fmla="*/ 668927 w 1348105"/>
                <a:gd name="connsiteY183" fmla="*/ 9932 h 1838325"/>
                <a:gd name="connsiteX184" fmla="*/ 672771 w 1348105"/>
                <a:gd name="connsiteY184" fmla="*/ 2884 h 18383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</a:cxnLst>
              <a:rect l="l" t="t" r="r" b="b"/>
              <a:pathLst>
                <a:path w="1348105" h="1838325">
                  <a:moveTo>
                    <a:pt x="1348105" y="1038177"/>
                  </a:moveTo>
                  <a:lnTo>
                    <a:pt x="1348105" y="1170979"/>
                  </a:lnTo>
                  <a:lnTo>
                    <a:pt x="1347464" y="1179950"/>
                  </a:lnTo>
                  <a:lnTo>
                    <a:pt x="1347144" y="1188600"/>
                  </a:lnTo>
                  <a:lnTo>
                    <a:pt x="1346503" y="1196930"/>
                  </a:lnTo>
                  <a:lnTo>
                    <a:pt x="1345863" y="1205580"/>
                  </a:lnTo>
                  <a:lnTo>
                    <a:pt x="1344581" y="1214230"/>
                  </a:lnTo>
                  <a:lnTo>
                    <a:pt x="1343300" y="1222880"/>
                  </a:lnTo>
                  <a:lnTo>
                    <a:pt x="1342018" y="1231210"/>
                  </a:lnTo>
                  <a:lnTo>
                    <a:pt x="1340096" y="1239860"/>
                  </a:lnTo>
                  <a:lnTo>
                    <a:pt x="1338174" y="1248511"/>
                  </a:lnTo>
                  <a:lnTo>
                    <a:pt x="1336252" y="1256840"/>
                  </a:lnTo>
                  <a:lnTo>
                    <a:pt x="1331126" y="1273500"/>
                  </a:lnTo>
                  <a:lnTo>
                    <a:pt x="1325359" y="1290480"/>
                  </a:lnTo>
                  <a:lnTo>
                    <a:pt x="1318631" y="1306819"/>
                  </a:lnTo>
                  <a:lnTo>
                    <a:pt x="1311583" y="1322838"/>
                  </a:lnTo>
                  <a:lnTo>
                    <a:pt x="1303574" y="1338857"/>
                  </a:lnTo>
                  <a:lnTo>
                    <a:pt x="1294924" y="1354876"/>
                  </a:lnTo>
                  <a:lnTo>
                    <a:pt x="1285313" y="1370574"/>
                  </a:lnTo>
                  <a:lnTo>
                    <a:pt x="1275702" y="1386593"/>
                  </a:lnTo>
                  <a:lnTo>
                    <a:pt x="1265130" y="1401971"/>
                  </a:lnTo>
                  <a:lnTo>
                    <a:pt x="1253917" y="1417029"/>
                  </a:lnTo>
                  <a:lnTo>
                    <a:pt x="1242384" y="1432087"/>
                  </a:lnTo>
                  <a:lnTo>
                    <a:pt x="1230530" y="1447144"/>
                  </a:lnTo>
                  <a:lnTo>
                    <a:pt x="1217716" y="1461882"/>
                  </a:lnTo>
                  <a:lnTo>
                    <a:pt x="1204901" y="1476619"/>
                  </a:lnTo>
                  <a:lnTo>
                    <a:pt x="1191446" y="1490716"/>
                  </a:lnTo>
                  <a:lnTo>
                    <a:pt x="1177990" y="1504812"/>
                  </a:lnTo>
                  <a:lnTo>
                    <a:pt x="1163574" y="1518589"/>
                  </a:lnTo>
                  <a:lnTo>
                    <a:pt x="1149157" y="1532365"/>
                  </a:lnTo>
                  <a:lnTo>
                    <a:pt x="1134741" y="1545821"/>
                  </a:lnTo>
                  <a:lnTo>
                    <a:pt x="1119683" y="1558956"/>
                  </a:lnTo>
                  <a:lnTo>
                    <a:pt x="1104626" y="1571771"/>
                  </a:lnTo>
                  <a:lnTo>
                    <a:pt x="1089249" y="1584266"/>
                  </a:lnTo>
                  <a:lnTo>
                    <a:pt x="1073871" y="1596761"/>
                  </a:lnTo>
                  <a:lnTo>
                    <a:pt x="1058173" y="1608935"/>
                  </a:lnTo>
                  <a:lnTo>
                    <a:pt x="1042475" y="1621109"/>
                  </a:lnTo>
                  <a:lnTo>
                    <a:pt x="1026777" y="1632963"/>
                  </a:lnTo>
                  <a:lnTo>
                    <a:pt x="1011079" y="1644177"/>
                  </a:lnTo>
                  <a:lnTo>
                    <a:pt x="994740" y="1655390"/>
                  </a:lnTo>
                  <a:lnTo>
                    <a:pt x="979042" y="1666283"/>
                  </a:lnTo>
                  <a:lnTo>
                    <a:pt x="947967" y="1687107"/>
                  </a:lnTo>
                  <a:lnTo>
                    <a:pt x="917211" y="1706970"/>
                  </a:lnTo>
                  <a:lnTo>
                    <a:pt x="887097" y="1725232"/>
                  </a:lnTo>
                  <a:lnTo>
                    <a:pt x="857943" y="1742853"/>
                  </a:lnTo>
                  <a:lnTo>
                    <a:pt x="830071" y="1758551"/>
                  </a:lnTo>
                  <a:lnTo>
                    <a:pt x="803801" y="1772968"/>
                  </a:lnTo>
                  <a:lnTo>
                    <a:pt x="779133" y="1786424"/>
                  </a:lnTo>
                  <a:lnTo>
                    <a:pt x="756387" y="1797958"/>
                  </a:lnTo>
                  <a:lnTo>
                    <a:pt x="736204" y="1808530"/>
                  </a:lnTo>
                  <a:lnTo>
                    <a:pt x="702886" y="1824869"/>
                  </a:lnTo>
                  <a:lnTo>
                    <a:pt x="681421" y="1834801"/>
                  </a:lnTo>
                  <a:lnTo>
                    <a:pt x="674053" y="1838325"/>
                  </a:lnTo>
                  <a:lnTo>
                    <a:pt x="666364" y="1834801"/>
                  </a:lnTo>
                  <a:lnTo>
                    <a:pt x="644899" y="1824869"/>
                  </a:lnTo>
                  <a:lnTo>
                    <a:pt x="611901" y="1808530"/>
                  </a:lnTo>
                  <a:lnTo>
                    <a:pt x="591398" y="1797958"/>
                  </a:lnTo>
                  <a:lnTo>
                    <a:pt x="568652" y="1786424"/>
                  </a:lnTo>
                  <a:lnTo>
                    <a:pt x="543984" y="1772968"/>
                  </a:lnTo>
                  <a:lnTo>
                    <a:pt x="517713" y="1758551"/>
                  </a:lnTo>
                  <a:lnTo>
                    <a:pt x="489842" y="1742853"/>
                  </a:lnTo>
                  <a:lnTo>
                    <a:pt x="460688" y="1725232"/>
                  </a:lnTo>
                  <a:lnTo>
                    <a:pt x="430574" y="1706970"/>
                  </a:lnTo>
                  <a:lnTo>
                    <a:pt x="399818" y="1687107"/>
                  </a:lnTo>
                  <a:lnTo>
                    <a:pt x="368422" y="1666283"/>
                  </a:lnTo>
                  <a:lnTo>
                    <a:pt x="352724" y="1655390"/>
                  </a:lnTo>
                  <a:lnTo>
                    <a:pt x="337026" y="1644177"/>
                  </a:lnTo>
                  <a:lnTo>
                    <a:pt x="321328" y="1632963"/>
                  </a:lnTo>
                  <a:lnTo>
                    <a:pt x="305630" y="1621109"/>
                  </a:lnTo>
                  <a:lnTo>
                    <a:pt x="289932" y="1608935"/>
                  </a:lnTo>
                  <a:lnTo>
                    <a:pt x="273914" y="1596761"/>
                  </a:lnTo>
                  <a:lnTo>
                    <a:pt x="258857" y="1584266"/>
                  </a:lnTo>
                  <a:lnTo>
                    <a:pt x="243479" y="1571771"/>
                  </a:lnTo>
                  <a:lnTo>
                    <a:pt x="228422" y="1558956"/>
                  </a:lnTo>
                  <a:lnTo>
                    <a:pt x="213365" y="1545821"/>
                  </a:lnTo>
                  <a:lnTo>
                    <a:pt x="198628" y="1532365"/>
                  </a:lnTo>
                  <a:lnTo>
                    <a:pt x="184211" y="1518589"/>
                  </a:lnTo>
                  <a:lnTo>
                    <a:pt x="170115" y="1504812"/>
                  </a:lnTo>
                  <a:lnTo>
                    <a:pt x="156339" y="1490716"/>
                  </a:lnTo>
                  <a:lnTo>
                    <a:pt x="142884" y="1476619"/>
                  </a:lnTo>
                  <a:lnTo>
                    <a:pt x="130069" y="1461882"/>
                  </a:lnTo>
                  <a:lnTo>
                    <a:pt x="117575" y="1447144"/>
                  </a:lnTo>
                  <a:lnTo>
                    <a:pt x="105401" y="1432087"/>
                  </a:lnTo>
                  <a:lnTo>
                    <a:pt x="93868" y="1417029"/>
                  </a:lnTo>
                  <a:lnTo>
                    <a:pt x="82975" y="1401971"/>
                  </a:lnTo>
                  <a:lnTo>
                    <a:pt x="72083" y="1386593"/>
                  </a:lnTo>
                  <a:lnTo>
                    <a:pt x="62151" y="1370574"/>
                  </a:lnTo>
                  <a:lnTo>
                    <a:pt x="55953" y="1360101"/>
                  </a:lnTo>
                  <a:close/>
                  <a:moveTo>
                    <a:pt x="674053" y="0"/>
                  </a:moveTo>
                  <a:lnTo>
                    <a:pt x="675014" y="2884"/>
                  </a:lnTo>
                  <a:lnTo>
                    <a:pt x="678858" y="9932"/>
                  </a:lnTo>
                  <a:lnTo>
                    <a:pt x="681741" y="15058"/>
                  </a:lnTo>
                  <a:lnTo>
                    <a:pt x="686227" y="21465"/>
                  </a:lnTo>
                  <a:lnTo>
                    <a:pt x="690712" y="28193"/>
                  </a:lnTo>
                  <a:lnTo>
                    <a:pt x="696799" y="36203"/>
                  </a:lnTo>
                  <a:lnTo>
                    <a:pt x="703847" y="44212"/>
                  </a:lnTo>
                  <a:lnTo>
                    <a:pt x="712497" y="53183"/>
                  </a:lnTo>
                  <a:lnTo>
                    <a:pt x="721787" y="62794"/>
                  </a:lnTo>
                  <a:lnTo>
                    <a:pt x="733000" y="72726"/>
                  </a:lnTo>
                  <a:lnTo>
                    <a:pt x="745174" y="82978"/>
                  </a:lnTo>
                  <a:lnTo>
                    <a:pt x="758950" y="93550"/>
                  </a:lnTo>
                  <a:lnTo>
                    <a:pt x="774328" y="104123"/>
                  </a:lnTo>
                  <a:lnTo>
                    <a:pt x="782657" y="109569"/>
                  </a:lnTo>
                  <a:lnTo>
                    <a:pt x="791627" y="115016"/>
                  </a:lnTo>
                  <a:lnTo>
                    <a:pt x="800918" y="120462"/>
                  </a:lnTo>
                  <a:lnTo>
                    <a:pt x="810209" y="125908"/>
                  </a:lnTo>
                  <a:lnTo>
                    <a:pt x="820140" y="131034"/>
                  </a:lnTo>
                  <a:lnTo>
                    <a:pt x="830712" y="136160"/>
                  </a:lnTo>
                  <a:lnTo>
                    <a:pt x="841925" y="141607"/>
                  </a:lnTo>
                  <a:lnTo>
                    <a:pt x="853458" y="146733"/>
                  </a:lnTo>
                  <a:lnTo>
                    <a:pt x="864991" y="151859"/>
                  </a:lnTo>
                  <a:lnTo>
                    <a:pt x="877806" y="157305"/>
                  </a:lnTo>
                  <a:lnTo>
                    <a:pt x="890621" y="161791"/>
                  </a:lnTo>
                  <a:lnTo>
                    <a:pt x="903756" y="166917"/>
                  </a:lnTo>
                  <a:lnTo>
                    <a:pt x="917532" y="171722"/>
                  </a:lnTo>
                  <a:lnTo>
                    <a:pt x="932269" y="176528"/>
                  </a:lnTo>
                  <a:lnTo>
                    <a:pt x="947326" y="181013"/>
                  </a:lnTo>
                  <a:lnTo>
                    <a:pt x="963024" y="185499"/>
                  </a:lnTo>
                  <a:lnTo>
                    <a:pt x="979042" y="189663"/>
                  </a:lnTo>
                  <a:lnTo>
                    <a:pt x="995701" y="193508"/>
                  </a:lnTo>
                  <a:lnTo>
                    <a:pt x="1013001" y="197673"/>
                  </a:lnTo>
                  <a:lnTo>
                    <a:pt x="1030942" y="201517"/>
                  </a:lnTo>
                  <a:lnTo>
                    <a:pt x="1049203" y="205042"/>
                  </a:lnTo>
                  <a:lnTo>
                    <a:pt x="1068425" y="208245"/>
                  </a:lnTo>
                  <a:lnTo>
                    <a:pt x="1088287" y="211449"/>
                  </a:lnTo>
                  <a:lnTo>
                    <a:pt x="1108471" y="214653"/>
                  </a:lnTo>
                  <a:lnTo>
                    <a:pt x="1129294" y="217216"/>
                  </a:lnTo>
                  <a:lnTo>
                    <a:pt x="1151079" y="219779"/>
                  </a:lnTo>
                  <a:lnTo>
                    <a:pt x="1173185" y="222022"/>
                  </a:lnTo>
                  <a:lnTo>
                    <a:pt x="1195931" y="223944"/>
                  </a:lnTo>
                  <a:lnTo>
                    <a:pt x="1219638" y="225866"/>
                  </a:lnTo>
                  <a:lnTo>
                    <a:pt x="1243986" y="227148"/>
                  </a:lnTo>
                  <a:lnTo>
                    <a:pt x="1268654" y="228429"/>
                  </a:lnTo>
                  <a:lnTo>
                    <a:pt x="1294284" y="229070"/>
                  </a:lnTo>
                  <a:lnTo>
                    <a:pt x="1320874" y="229390"/>
                  </a:lnTo>
                  <a:lnTo>
                    <a:pt x="1348105" y="229711"/>
                  </a:lnTo>
                  <a:lnTo>
                    <a:pt x="1348105" y="308451"/>
                  </a:lnTo>
                  <a:lnTo>
                    <a:pt x="0" y="644315"/>
                  </a:lnTo>
                  <a:lnTo>
                    <a:pt x="0" y="229711"/>
                  </a:lnTo>
                  <a:lnTo>
                    <a:pt x="27231" y="229390"/>
                  </a:lnTo>
                  <a:lnTo>
                    <a:pt x="53181" y="229070"/>
                  </a:lnTo>
                  <a:lnTo>
                    <a:pt x="78810" y="228429"/>
                  </a:lnTo>
                  <a:lnTo>
                    <a:pt x="103479" y="227148"/>
                  </a:lnTo>
                  <a:lnTo>
                    <a:pt x="127827" y="225866"/>
                  </a:lnTo>
                  <a:lnTo>
                    <a:pt x="151534" y="223944"/>
                  </a:lnTo>
                  <a:lnTo>
                    <a:pt x="174280" y="222022"/>
                  </a:lnTo>
                  <a:lnTo>
                    <a:pt x="196385" y="219779"/>
                  </a:lnTo>
                  <a:lnTo>
                    <a:pt x="217850" y="217216"/>
                  </a:lnTo>
                  <a:lnTo>
                    <a:pt x="238674" y="214653"/>
                  </a:lnTo>
                  <a:lnTo>
                    <a:pt x="259177" y="211449"/>
                  </a:lnTo>
                  <a:lnTo>
                    <a:pt x="278720" y="208245"/>
                  </a:lnTo>
                  <a:lnTo>
                    <a:pt x="297621" y="205042"/>
                  </a:lnTo>
                  <a:lnTo>
                    <a:pt x="316203" y="201517"/>
                  </a:lnTo>
                  <a:lnTo>
                    <a:pt x="334143" y="197673"/>
                  </a:lnTo>
                  <a:lnTo>
                    <a:pt x="351123" y="193508"/>
                  </a:lnTo>
                  <a:lnTo>
                    <a:pt x="368102" y="189663"/>
                  </a:lnTo>
                  <a:lnTo>
                    <a:pt x="384120" y="185499"/>
                  </a:lnTo>
                  <a:lnTo>
                    <a:pt x="399498" y="181013"/>
                  </a:lnTo>
                  <a:lnTo>
                    <a:pt x="414555" y="176528"/>
                  </a:lnTo>
                  <a:lnTo>
                    <a:pt x="429292" y="171722"/>
                  </a:lnTo>
                  <a:lnTo>
                    <a:pt x="443068" y="166917"/>
                  </a:lnTo>
                  <a:lnTo>
                    <a:pt x="456203" y="161791"/>
                  </a:lnTo>
                  <a:lnTo>
                    <a:pt x="469338" y="157305"/>
                  </a:lnTo>
                  <a:lnTo>
                    <a:pt x="481832" y="151859"/>
                  </a:lnTo>
                  <a:lnTo>
                    <a:pt x="493686" y="146733"/>
                  </a:lnTo>
                  <a:lnTo>
                    <a:pt x="505219" y="141607"/>
                  </a:lnTo>
                  <a:lnTo>
                    <a:pt x="516112" y="136160"/>
                  </a:lnTo>
                  <a:lnTo>
                    <a:pt x="526684" y="131034"/>
                  </a:lnTo>
                  <a:lnTo>
                    <a:pt x="536615" y="125908"/>
                  </a:lnTo>
                  <a:lnTo>
                    <a:pt x="546226" y="120462"/>
                  </a:lnTo>
                  <a:lnTo>
                    <a:pt x="555517" y="115016"/>
                  </a:lnTo>
                  <a:lnTo>
                    <a:pt x="564167" y="109569"/>
                  </a:lnTo>
                  <a:lnTo>
                    <a:pt x="572496" y="104123"/>
                  </a:lnTo>
                  <a:lnTo>
                    <a:pt x="588194" y="93550"/>
                  </a:lnTo>
                  <a:lnTo>
                    <a:pt x="601650" y="82978"/>
                  </a:lnTo>
                  <a:lnTo>
                    <a:pt x="614144" y="72726"/>
                  </a:lnTo>
                  <a:lnTo>
                    <a:pt x="625357" y="62794"/>
                  </a:lnTo>
                  <a:lnTo>
                    <a:pt x="634968" y="53183"/>
                  </a:lnTo>
                  <a:lnTo>
                    <a:pt x="643297" y="44212"/>
                  </a:lnTo>
                  <a:lnTo>
                    <a:pt x="650666" y="36203"/>
                  </a:lnTo>
                  <a:lnTo>
                    <a:pt x="656753" y="28193"/>
                  </a:lnTo>
                  <a:lnTo>
                    <a:pt x="661879" y="21465"/>
                  </a:lnTo>
                  <a:lnTo>
                    <a:pt x="665723" y="15058"/>
                  </a:lnTo>
                  <a:lnTo>
                    <a:pt x="668927" y="9932"/>
                  </a:lnTo>
                  <a:lnTo>
                    <a:pt x="672771" y="2884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  <a:effectLst/>
          </p:spPr>
          <p:txBody>
            <a:bodyPr anchor="b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r>
                <a:rPr lang="en-US" altLang="zh-CN" sz="2800" noProof="1">
                  <a:solidFill>
                    <a:schemeClr val="accent1">
                      <a:lumMod val="75000"/>
                    </a:schemeClr>
                  </a:solidFill>
                  <a:cs typeface="+mn-ea"/>
                  <a:sym typeface="Arial" pitchFamily="34" charset="0"/>
                </a:rPr>
                <a:t>C</a:t>
              </a:r>
              <a:endParaRPr lang="zh-CN" altLang="en-US" sz="2800" noProof="1">
                <a:solidFill>
                  <a:schemeClr val="accent1">
                    <a:lumMod val="75000"/>
                  </a:schemeClr>
                </a:solidFill>
                <a:sym typeface="Arial" pitchFamily="34" charset="0"/>
              </a:endParaRPr>
            </a:p>
          </p:txBody>
        </p:sp>
        <p:sp>
          <p:nvSpPr>
            <p:cNvPr id="21" name="任意多边形 20">
              <a:extLst>
                <a:ext uri="{FF2B5EF4-FFF2-40B4-BE49-F238E27FC236}">
                  <a16:creationId xmlns:a16="http://schemas.microsoft.com/office/drawing/2014/main" id="{62987794-7634-4FB7-8651-D29B1B4160BE}"/>
                </a:ext>
              </a:extLst>
            </p:cNvPr>
            <p:cNvSpPr/>
            <p:nvPr>
              <p:custDataLst>
                <p:tags r:id="rId10"/>
              </p:custDataLst>
            </p:nvPr>
          </p:nvSpPr>
          <p:spPr>
            <a:xfrm rot="20760612">
              <a:off x="903065" y="3170209"/>
              <a:ext cx="2107769" cy="3053278"/>
            </a:xfrm>
            <a:custGeom>
              <a:gdLst>
                <a:gd name="connsiteX0" fmla="*/ 0 w 2409824"/>
                <a:gd name="connsiteY0" fmla="*/ 0 h 762000"/>
                <a:gd name="connsiteX1" fmla="*/ 2409824 w 2409824"/>
                <a:gd name="connsiteY1" fmla="*/ 0 h 762000"/>
                <a:gd name="connsiteX2" fmla="*/ 2028823 w 2409824"/>
                <a:gd name="connsiteY2" fmla="*/ 381001 h 762000"/>
                <a:gd name="connsiteX3" fmla="*/ 2409823 w 2409824"/>
                <a:gd name="connsiteY3" fmla="*/ 762000 h 762000"/>
                <a:gd name="connsiteX4" fmla="*/ 1 w 2409824"/>
                <a:gd name="connsiteY4" fmla="*/ 762000 h 762000"/>
                <a:gd name="connsiteX5" fmla="*/ 381000 w 2409824"/>
                <a:gd name="connsiteY5" fmla="*/ 381001 h 762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09824" h="762000">
                  <a:moveTo>
                    <a:pt x="0" y="0"/>
                  </a:moveTo>
                  <a:lnTo>
                    <a:pt x="2409824" y="0"/>
                  </a:lnTo>
                  <a:lnTo>
                    <a:pt x="2028823" y="381001"/>
                  </a:lnTo>
                  <a:lnTo>
                    <a:pt x="2409823" y="762000"/>
                  </a:lnTo>
                  <a:lnTo>
                    <a:pt x="1" y="762000"/>
                  </a:lnTo>
                  <a:lnTo>
                    <a:pt x="381000" y="381001"/>
                  </a:lnTo>
                  <a:close/>
                </a:path>
              </a:pathLst>
            </a:custGeom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r>
                <a:rPr lang="zh-CN" altLang="en-US" noProof="1">
                  <a:solidFill>
                    <a:schemeClr val="bg1"/>
                  </a:solidFill>
                </a:rPr>
                <a:t>一般摄入</a:t>
              </a:r>
              <a:r>
                <a:rPr lang="en-US" altLang="zh-CN" noProof="1">
                  <a:solidFill>
                    <a:schemeClr val="bg1"/>
                  </a:solidFill>
                </a:rPr>
                <a:t>0. 3~0. 5 g</a:t>
              </a:r>
              <a:r>
                <a:rPr lang="zh-CN" altLang="en-US" noProof="1">
                  <a:solidFill>
                    <a:schemeClr val="bg1"/>
                  </a:solidFill>
                </a:rPr>
                <a:t>即可引起中毒</a:t>
              </a:r>
              <a:r>
                <a:rPr lang="en-US" altLang="zh-CN" noProof="1">
                  <a:solidFill>
                    <a:schemeClr val="bg1"/>
                  </a:solidFill>
                </a:rPr>
                <a:t>,</a:t>
              </a:r>
              <a:r>
                <a:rPr lang="zh-CN" altLang="en-US" noProof="1">
                  <a:solidFill>
                    <a:schemeClr val="bg1"/>
                  </a:solidFill>
                </a:rPr>
                <a:t>摄入</a:t>
              </a:r>
              <a:r>
                <a:rPr lang="en-US" altLang="zh-CN" noProof="1">
                  <a:solidFill>
                    <a:schemeClr val="bg1"/>
                  </a:solidFill>
                </a:rPr>
                <a:t>3 g</a:t>
              </a:r>
              <a:r>
                <a:rPr lang="zh-CN" altLang="en-US" noProof="1">
                  <a:solidFill>
                    <a:schemeClr val="bg1"/>
                  </a:solidFill>
                </a:rPr>
                <a:t>可致死 </a:t>
              </a:r>
            </a:p>
          </p:txBody>
        </p:sp>
      </p:grpSp>
      <p:grpSp>
        <p:nvGrpSpPr>
          <p:cNvPr id="15369" name="组合 22"/>
          <p:cNvGrpSpPr/>
          <p:nvPr/>
        </p:nvGrpSpPr>
        <p:grpSpPr>
          <a:xfrm>
            <a:off x="6750050" y="5260975"/>
            <a:ext cx="1211263" cy="1198563"/>
            <a:chOff x="903065" y="3652916"/>
            <a:chExt cx="2107769" cy="2087863"/>
          </a:xfrm>
        </p:grpSpPr>
        <p:sp>
          <p:nvSpPr>
            <p:cNvPr id="24" name="任意多边形 23">
              <a:extLst>
                <a:ext uri="{FF2B5EF4-FFF2-40B4-BE49-F238E27FC236}">
                  <a16:creationId xmlns:a16="http://schemas.microsoft.com/office/drawing/2014/main" id="{E9F3D190-6888-4B33-A419-7F04A2E5FB6E}"/>
                </a:ext>
              </a:extLst>
            </p:cNvPr>
            <p:cNvSpPr/>
            <p:nvPr>
              <p:custDataLst>
                <p:tags r:id="rId11"/>
              </p:custDataLst>
            </p:nvPr>
          </p:nvSpPr>
          <p:spPr bwMode="auto">
            <a:xfrm>
              <a:off x="1282897" y="3857624"/>
              <a:ext cx="1348105" cy="1838325"/>
            </a:xfrm>
            <a:custGeom>
              <a:gdLst>
                <a:gd name="connsiteX0" fmla="*/ 1348105 w 1348105"/>
                <a:gd name="connsiteY0" fmla="*/ 1038177 h 1838325"/>
                <a:gd name="connsiteX1" fmla="*/ 1348105 w 1348105"/>
                <a:gd name="connsiteY1" fmla="*/ 1170979 h 1838325"/>
                <a:gd name="connsiteX2" fmla="*/ 1347464 w 1348105"/>
                <a:gd name="connsiteY2" fmla="*/ 1179950 h 1838325"/>
                <a:gd name="connsiteX3" fmla="*/ 1347144 w 1348105"/>
                <a:gd name="connsiteY3" fmla="*/ 1188600 h 1838325"/>
                <a:gd name="connsiteX4" fmla="*/ 1346503 w 1348105"/>
                <a:gd name="connsiteY4" fmla="*/ 1196930 h 1838325"/>
                <a:gd name="connsiteX5" fmla="*/ 1345863 w 1348105"/>
                <a:gd name="connsiteY5" fmla="*/ 1205580 h 1838325"/>
                <a:gd name="connsiteX6" fmla="*/ 1344581 w 1348105"/>
                <a:gd name="connsiteY6" fmla="*/ 1214230 h 1838325"/>
                <a:gd name="connsiteX7" fmla="*/ 1343300 w 1348105"/>
                <a:gd name="connsiteY7" fmla="*/ 1222880 h 1838325"/>
                <a:gd name="connsiteX8" fmla="*/ 1342018 w 1348105"/>
                <a:gd name="connsiteY8" fmla="*/ 1231210 h 1838325"/>
                <a:gd name="connsiteX9" fmla="*/ 1340096 w 1348105"/>
                <a:gd name="connsiteY9" fmla="*/ 1239860 h 1838325"/>
                <a:gd name="connsiteX10" fmla="*/ 1338174 w 1348105"/>
                <a:gd name="connsiteY10" fmla="*/ 1248511 h 1838325"/>
                <a:gd name="connsiteX11" fmla="*/ 1336252 w 1348105"/>
                <a:gd name="connsiteY11" fmla="*/ 1256840 h 1838325"/>
                <a:gd name="connsiteX12" fmla="*/ 1331126 w 1348105"/>
                <a:gd name="connsiteY12" fmla="*/ 1273500 h 1838325"/>
                <a:gd name="connsiteX13" fmla="*/ 1325359 w 1348105"/>
                <a:gd name="connsiteY13" fmla="*/ 1290480 h 1838325"/>
                <a:gd name="connsiteX14" fmla="*/ 1318631 w 1348105"/>
                <a:gd name="connsiteY14" fmla="*/ 1306819 h 1838325"/>
                <a:gd name="connsiteX15" fmla="*/ 1311583 w 1348105"/>
                <a:gd name="connsiteY15" fmla="*/ 1322838 h 1838325"/>
                <a:gd name="connsiteX16" fmla="*/ 1303574 w 1348105"/>
                <a:gd name="connsiteY16" fmla="*/ 1338857 h 1838325"/>
                <a:gd name="connsiteX17" fmla="*/ 1294924 w 1348105"/>
                <a:gd name="connsiteY17" fmla="*/ 1354876 h 1838325"/>
                <a:gd name="connsiteX18" fmla="*/ 1285313 w 1348105"/>
                <a:gd name="connsiteY18" fmla="*/ 1370574 h 1838325"/>
                <a:gd name="connsiteX19" fmla="*/ 1275702 w 1348105"/>
                <a:gd name="connsiteY19" fmla="*/ 1386593 h 1838325"/>
                <a:gd name="connsiteX20" fmla="*/ 1265130 w 1348105"/>
                <a:gd name="connsiteY20" fmla="*/ 1401971 h 1838325"/>
                <a:gd name="connsiteX21" fmla="*/ 1253917 w 1348105"/>
                <a:gd name="connsiteY21" fmla="*/ 1417029 h 1838325"/>
                <a:gd name="connsiteX22" fmla="*/ 1242384 w 1348105"/>
                <a:gd name="connsiteY22" fmla="*/ 1432087 h 1838325"/>
                <a:gd name="connsiteX23" fmla="*/ 1230530 w 1348105"/>
                <a:gd name="connsiteY23" fmla="*/ 1447144 h 1838325"/>
                <a:gd name="connsiteX24" fmla="*/ 1217716 w 1348105"/>
                <a:gd name="connsiteY24" fmla="*/ 1461882 h 1838325"/>
                <a:gd name="connsiteX25" fmla="*/ 1204901 w 1348105"/>
                <a:gd name="connsiteY25" fmla="*/ 1476619 h 1838325"/>
                <a:gd name="connsiteX26" fmla="*/ 1191446 w 1348105"/>
                <a:gd name="connsiteY26" fmla="*/ 1490716 h 1838325"/>
                <a:gd name="connsiteX27" fmla="*/ 1177990 w 1348105"/>
                <a:gd name="connsiteY27" fmla="*/ 1504812 h 1838325"/>
                <a:gd name="connsiteX28" fmla="*/ 1163574 w 1348105"/>
                <a:gd name="connsiteY28" fmla="*/ 1518589 h 1838325"/>
                <a:gd name="connsiteX29" fmla="*/ 1149157 w 1348105"/>
                <a:gd name="connsiteY29" fmla="*/ 1532365 h 1838325"/>
                <a:gd name="connsiteX30" fmla="*/ 1134741 w 1348105"/>
                <a:gd name="connsiteY30" fmla="*/ 1545821 h 1838325"/>
                <a:gd name="connsiteX31" fmla="*/ 1119683 w 1348105"/>
                <a:gd name="connsiteY31" fmla="*/ 1558956 h 1838325"/>
                <a:gd name="connsiteX32" fmla="*/ 1104626 w 1348105"/>
                <a:gd name="connsiteY32" fmla="*/ 1571771 h 1838325"/>
                <a:gd name="connsiteX33" fmla="*/ 1089249 w 1348105"/>
                <a:gd name="connsiteY33" fmla="*/ 1584266 h 1838325"/>
                <a:gd name="connsiteX34" fmla="*/ 1073871 w 1348105"/>
                <a:gd name="connsiteY34" fmla="*/ 1596761 h 1838325"/>
                <a:gd name="connsiteX35" fmla="*/ 1058173 w 1348105"/>
                <a:gd name="connsiteY35" fmla="*/ 1608935 h 1838325"/>
                <a:gd name="connsiteX36" fmla="*/ 1042475 w 1348105"/>
                <a:gd name="connsiteY36" fmla="*/ 1621109 h 1838325"/>
                <a:gd name="connsiteX37" fmla="*/ 1026777 w 1348105"/>
                <a:gd name="connsiteY37" fmla="*/ 1632963 h 1838325"/>
                <a:gd name="connsiteX38" fmla="*/ 1011079 w 1348105"/>
                <a:gd name="connsiteY38" fmla="*/ 1644177 h 1838325"/>
                <a:gd name="connsiteX39" fmla="*/ 994740 w 1348105"/>
                <a:gd name="connsiteY39" fmla="*/ 1655390 h 1838325"/>
                <a:gd name="connsiteX40" fmla="*/ 979042 w 1348105"/>
                <a:gd name="connsiteY40" fmla="*/ 1666283 h 1838325"/>
                <a:gd name="connsiteX41" fmla="*/ 947967 w 1348105"/>
                <a:gd name="connsiteY41" fmla="*/ 1687107 h 1838325"/>
                <a:gd name="connsiteX42" fmla="*/ 917211 w 1348105"/>
                <a:gd name="connsiteY42" fmla="*/ 1706970 h 1838325"/>
                <a:gd name="connsiteX43" fmla="*/ 887097 w 1348105"/>
                <a:gd name="connsiteY43" fmla="*/ 1725232 h 1838325"/>
                <a:gd name="connsiteX44" fmla="*/ 857943 w 1348105"/>
                <a:gd name="connsiteY44" fmla="*/ 1742853 h 1838325"/>
                <a:gd name="connsiteX45" fmla="*/ 830071 w 1348105"/>
                <a:gd name="connsiteY45" fmla="*/ 1758551 h 1838325"/>
                <a:gd name="connsiteX46" fmla="*/ 803801 w 1348105"/>
                <a:gd name="connsiteY46" fmla="*/ 1772968 h 1838325"/>
                <a:gd name="connsiteX47" fmla="*/ 779133 w 1348105"/>
                <a:gd name="connsiteY47" fmla="*/ 1786424 h 1838325"/>
                <a:gd name="connsiteX48" fmla="*/ 756387 w 1348105"/>
                <a:gd name="connsiteY48" fmla="*/ 1797958 h 1838325"/>
                <a:gd name="connsiteX49" fmla="*/ 736204 w 1348105"/>
                <a:gd name="connsiteY49" fmla="*/ 1808530 h 1838325"/>
                <a:gd name="connsiteX50" fmla="*/ 702886 w 1348105"/>
                <a:gd name="connsiteY50" fmla="*/ 1824869 h 1838325"/>
                <a:gd name="connsiteX51" fmla="*/ 681421 w 1348105"/>
                <a:gd name="connsiteY51" fmla="*/ 1834801 h 1838325"/>
                <a:gd name="connsiteX52" fmla="*/ 674053 w 1348105"/>
                <a:gd name="connsiteY52" fmla="*/ 1838325 h 1838325"/>
                <a:gd name="connsiteX53" fmla="*/ 666364 w 1348105"/>
                <a:gd name="connsiteY53" fmla="*/ 1834801 h 1838325"/>
                <a:gd name="connsiteX54" fmla="*/ 644899 w 1348105"/>
                <a:gd name="connsiteY54" fmla="*/ 1824869 h 1838325"/>
                <a:gd name="connsiteX55" fmla="*/ 611901 w 1348105"/>
                <a:gd name="connsiteY55" fmla="*/ 1808530 h 1838325"/>
                <a:gd name="connsiteX56" fmla="*/ 591398 w 1348105"/>
                <a:gd name="connsiteY56" fmla="*/ 1797958 h 1838325"/>
                <a:gd name="connsiteX57" fmla="*/ 568652 w 1348105"/>
                <a:gd name="connsiteY57" fmla="*/ 1786424 h 1838325"/>
                <a:gd name="connsiteX58" fmla="*/ 543984 w 1348105"/>
                <a:gd name="connsiteY58" fmla="*/ 1772968 h 1838325"/>
                <a:gd name="connsiteX59" fmla="*/ 517713 w 1348105"/>
                <a:gd name="connsiteY59" fmla="*/ 1758551 h 1838325"/>
                <a:gd name="connsiteX60" fmla="*/ 489842 w 1348105"/>
                <a:gd name="connsiteY60" fmla="*/ 1742853 h 1838325"/>
                <a:gd name="connsiteX61" fmla="*/ 460688 w 1348105"/>
                <a:gd name="connsiteY61" fmla="*/ 1725232 h 1838325"/>
                <a:gd name="connsiteX62" fmla="*/ 430574 w 1348105"/>
                <a:gd name="connsiteY62" fmla="*/ 1706970 h 1838325"/>
                <a:gd name="connsiteX63" fmla="*/ 399818 w 1348105"/>
                <a:gd name="connsiteY63" fmla="*/ 1687107 h 1838325"/>
                <a:gd name="connsiteX64" fmla="*/ 368422 w 1348105"/>
                <a:gd name="connsiteY64" fmla="*/ 1666283 h 1838325"/>
                <a:gd name="connsiteX65" fmla="*/ 352724 w 1348105"/>
                <a:gd name="connsiteY65" fmla="*/ 1655390 h 1838325"/>
                <a:gd name="connsiteX66" fmla="*/ 337026 w 1348105"/>
                <a:gd name="connsiteY66" fmla="*/ 1644177 h 1838325"/>
                <a:gd name="connsiteX67" fmla="*/ 321328 w 1348105"/>
                <a:gd name="connsiteY67" fmla="*/ 1632963 h 1838325"/>
                <a:gd name="connsiteX68" fmla="*/ 305630 w 1348105"/>
                <a:gd name="connsiteY68" fmla="*/ 1621109 h 1838325"/>
                <a:gd name="connsiteX69" fmla="*/ 289932 w 1348105"/>
                <a:gd name="connsiteY69" fmla="*/ 1608935 h 1838325"/>
                <a:gd name="connsiteX70" fmla="*/ 273914 w 1348105"/>
                <a:gd name="connsiteY70" fmla="*/ 1596761 h 1838325"/>
                <a:gd name="connsiteX71" fmla="*/ 258857 w 1348105"/>
                <a:gd name="connsiteY71" fmla="*/ 1584266 h 1838325"/>
                <a:gd name="connsiteX72" fmla="*/ 243479 w 1348105"/>
                <a:gd name="connsiteY72" fmla="*/ 1571771 h 1838325"/>
                <a:gd name="connsiteX73" fmla="*/ 228422 w 1348105"/>
                <a:gd name="connsiteY73" fmla="*/ 1558956 h 1838325"/>
                <a:gd name="connsiteX74" fmla="*/ 213365 w 1348105"/>
                <a:gd name="connsiteY74" fmla="*/ 1545821 h 1838325"/>
                <a:gd name="connsiteX75" fmla="*/ 198628 w 1348105"/>
                <a:gd name="connsiteY75" fmla="*/ 1532365 h 1838325"/>
                <a:gd name="connsiteX76" fmla="*/ 184211 w 1348105"/>
                <a:gd name="connsiteY76" fmla="*/ 1518589 h 1838325"/>
                <a:gd name="connsiteX77" fmla="*/ 170115 w 1348105"/>
                <a:gd name="connsiteY77" fmla="*/ 1504812 h 1838325"/>
                <a:gd name="connsiteX78" fmla="*/ 156339 w 1348105"/>
                <a:gd name="connsiteY78" fmla="*/ 1490716 h 1838325"/>
                <a:gd name="connsiteX79" fmla="*/ 142884 w 1348105"/>
                <a:gd name="connsiteY79" fmla="*/ 1476619 h 1838325"/>
                <a:gd name="connsiteX80" fmla="*/ 130069 w 1348105"/>
                <a:gd name="connsiteY80" fmla="*/ 1461882 h 1838325"/>
                <a:gd name="connsiteX81" fmla="*/ 117575 w 1348105"/>
                <a:gd name="connsiteY81" fmla="*/ 1447144 h 1838325"/>
                <a:gd name="connsiteX82" fmla="*/ 105401 w 1348105"/>
                <a:gd name="connsiteY82" fmla="*/ 1432087 h 1838325"/>
                <a:gd name="connsiteX83" fmla="*/ 93868 w 1348105"/>
                <a:gd name="connsiteY83" fmla="*/ 1417029 h 1838325"/>
                <a:gd name="connsiteX84" fmla="*/ 82975 w 1348105"/>
                <a:gd name="connsiteY84" fmla="*/ 1401971 h 1838325"/>
                <a:gd name="connsiteX85" fmla="*/ 72083 w 1348105"/>
                <a:gd name="connsiteY85" fmla="*/ 1386593 h 1838325"/>
                <a:gd name="connsiteX86" fmla="*/ 62151 w 1348105"/>
                <a:gd name="connsiteY86" fmla="*/ 1370574 h 1838325"/>
                <a:gd name="connsiteX87" fmla="*/ 55953 w 1348105"/>
                <a:gd name="connsiteY87" fmla="*/ 1360101 h 1838325"/>
                <a:gd name="connsiteX88" fmla="*/ 674053 w 1348105"/>
                <a:gd name="connsiteY88" fmla="*/ 0 h 1838325"/>
                <a:gd name="connsiteX89" fmla="*/ 675014 w 1348105"/>
                <a:gd name="connsiteY89" fmla="*/ 2884 h 1838325"/>
                <a:gd name="connsiteX90" fmla="*/ 678858 w 1348105"/>
                <a:gd name="connsiteY90" fmla="*/ 9932 h 1838325"/>
                <a:gd name="connsiteX91" fmla="*/ 681741 w 1348105"/>
                <a:gd name="connsiteY91" fmla="*/ 15058 h 1838325"/>
                <a:gd name="connsiteX92" fmla="*/ 686227 w 1348105"/>
                <a:gd name="connsiteY92" fmla="*/ 21465 h 1838325"/>
                <a:gd name="connsiteX93" fmla="*/ 690712 w 1348105"/>
                <a:gd name="connsiteY93" fmla="*/ 28193 h 1838325"/>
                <a:gd name="connsiteX94" fmla="*/ 696799 w 1348105"/>
                <a:gd name="connsiteY94" fmla="*/ 36203 h 1838325"/>
                <a:gd name="connsiteX95" fmla="*/ 703847 w 1348105"/>
                <a:gd name="connsiteY95" fmla="*/ 44212 h 1838325"/>
                <a:gd name="connsiteX96" fmla="*/ 712497 w 1348105"/>
                <a:gd name="connsiteY96" fmla="*/ 53183 h 1838325"/>
                <a:gd name="connsiteX97" fmla="*/ 721787 w 1348105"/>
                <a:gd name="connsiteY97" fmla="*/ 62794 h 1838325"/>
                <a:gd name="connsiteX98" fmla="*/ 733000 w 1348105"/>
                <a:gd name="connsiteY98" fmla="*/ 72726 h 1838325"/>
                <a:gd name="connsiteX99" fmla="*/ 745174 w 1348105"/>
                <a:gd name="connsiteY99" fmla="*/ 82978 h 1838325"/>
                <a:gd name="connsiteX100" fmla="*/ 758950 w 1348105"/>
                <a:gd name="connsiteY100" fmla="*/ 93550 h 1838325"/>
                <a:gd name="connsiteX101" fmla="*/ 774328 w 1348105"/>
                <a:gd name="connsiteY101" fmla="*/ 104123 h 1838325"/>
                <a:gd name="connsiteX102" fmla="*/ 782657 w 1348105"/>
                <a:gd name="connsiteY102" fmla="*/ 109569 h 1838325"/>
                <a:gd name="connsiteX103" fmla="*/ 791627 w 1348105"/>
                <a:gd name="connsiteY103" fmla="*/ 115016 h 1838325"/>
                <a:gd name="connsiteX104" fmla="*/ 800918 w 1348105"/>
                <a:gd name="connsiteY104" fmla="*/ 120462 h 1838325"/>
                <a:gd name="connsiteX105" fmla="*/ 810209 w 1348105"/>
                <a:gd name="connsiteY105" fmla="*/ 125908 h 1838325"/>
                <a:gd name="connsiteX106" fmla="*/ 820140 w 1348105"/>
                <a:gd name="connsiteY106" fmla="*/ 131034 h 1838325"/>
                <a:gd name="connsiteX107" fmla="*/ 830712 w 1348105"/>
                <a:gd name="connsiteY107" fmla="*/ 136160 h 1838325"/>
                <a:gd name="connsiteX108" fmla="*/ 841925 w 1348105"/>
                <a:gd name="connsiteY108" fmla="*/ 141607 h 1838325"/>
                <a:gd name="connsiteX109" fmla="*/ 853458 w 1348105"/>
                <a:gd name="connsiteY109" fmla="*/ 146733 h 1838325"/>
                <a:gd name="connsiteX110" fmla="*/ 864991 w 1348105"/>
                <a:gd name="connsiteY110" fmla="*/ 151859 h 1838325"/>
                <a:gd name="connsiteX111" fmla="*/ 877806 w 1348105"/>
                <a:gd name="connsiteY111" fmla="*/ 157305 h 1838325"/>
                <a:gd name="connsiteX112" fmla="*/ 890621 w 1348105"/>
                <a:gd name="connsiteY112" fmla="*/ 161791 h 1838325"/>
                <a:gd name="connsiteX113" fmla="*/ 903756 w 1348105"/>
                <a:gd name="connsiteY113" fmla="*/ 166917 h 1838325"/>
                <a:gd name="connsiteX114" fmla="*/ 917532 w 1348105"/>
                <a:gd name="connsiteY114" fmla="*/ 171722 h 1838325"/>
                <a:gd name="connsiteX115" fmla="*/ 932269 w 1348105"/>
                <a:gd name="connsiteY115" fmla="*/ 176528 h 1838325"/>
                <a:gd name="connsiteX116" fmla="*/ 947326 w 1348105"/>
                <a:gd name="connsiteY116" fmla="*/ 181013 h 1838325"/>
                <a:gd name="connsiteX117" fmla="*/ 963024 w 1348105"/>
                <a:gd name="connsiteY117" fmla="*/ 185499 h 1838325"/>
                <a:gd name="connsiteX118" fmla="*/ 979042 w 1348105"/>
                <a:gd name="connsiteY118" fmla="*/ 189663 h 1838325"/>
                <a:gd name="connsiteX119" fmla="*/ 995701 w 1348105"/>
                <a:gd name="connsiteY119" fmla="*/ 193508 h 1838325"/>
                <a:gd name="connsiteX120" fmla="*/ 1013001 w 1348105"/>
                <a:gd name="connsiteY120" fmla="*/ 197673 h 1838325"/>
                <a:gd name="connsiteX121" fmla="*/ 1030942 w 1348105"/>
                <a:gd name="connsiteY121" fmla="*/ 201517 h 1838325"/>
                <a:gd name="connsiteX122" fmla="*/ 1049203 w 1348105"/>
                <a:gd name="connsiteY122" fmla="*/ 205042 h 1838325"/>
                <a:gd name="connsiteX123" fmla="*/ 1068425 w 1348105"/>
                <a:gd name="connsiteY123" fmla="*/ 208245 h 1838325"/>
                <a:gd name="connsiteX124" fmla="*/ 1088287 w 1348105"/>
                <a:gd name="connsiteY124" fmla="*/ 211449 h 1838325"/>
                <a:gd name="connsiteX125" fmla="*/ 1108471 w 1348105"/>
                <a:gd name="connsiteY125" fmla="*/ 214653 h 1838325"/>
                <a:gd name="connsiteX126" fmla="*/ 1129294 w 1348105"/>
                <a:gd name="connsiteY126" fmla="*/ 217216 h 1838325"/>
                <a:gd name="connsiteX127" fmla="*/ 1151079 w 1348105"/>
                <a:gd name="connsiteY127" fmla="*/ 219779 h 1838325"/>
                <a:gd name="connsiteX128" fmla="*/ 1173185 w 1348105"/>
                <a:gd name="connsiteY128" fmla="*/ 222022 h 1838325"/>
                <a:gd name="connsiteX129" fmla="*/ 1195931 w 1348105"/>
                <a:gd name="connsiteY129" fmla="*/ 223944 h 1838325"/>
                <a:gd name="connsiteX130" fmla="*/ 1219638 w 1348105"/>
                <a:gd name="connsiteY130" fmla="*/ 225866 h 1838325"/>
                <a:gd name="connsiteX131" fmla="*/ 1243986 w 1348105"/>
                <a:gd name="connsiteY131" fmla="*/ 227148 h 1838325"/>
                <a:gd name="connsiteX132" fmla="*/ 1268654 w 1348105"/>
                <a:gd name="connsiteY132" fmla="*/ 228429 h 1838325"/>
                <a:gd name="connsiteX133" fmla="*/ 1294284 w 1348105"/>
                <a:gd name="connsiteY133" fmla="*/ 229070 h 1838325"/>
                <a:gd name="connsiteX134" fmla="*/ 1320874 w 1348105"/>
                <a:gd name="connsiteY134" fmla="*/ 229390 h 1838325"/>
                <a:gd name="connsiteX135" fmla="*/ 1348105 w 1348105"/>
                <a:gd name="connsiteY135" fmla="*/ 229711 h 1838325"/>
                <a:gd name="connsiteX136" fmla="*/ 1348105 w 1348105"/>
                <a:gd name="connsiteY136" fmla="*/ 308451 h 1838325"/>
                <a:gd name="connsiteX137" fmla="*/ 0 w 1348105"/>
                <a:gd name="connsiteY137" fmla="*/ 644315 h 1838325"/>
                <a:gd name="connsiteX138" fmla="*/ 0 w 1348105"/>
                <a:gd name="connsiteY138" fmla="*/ 229711 h 1838325"/>
                <a:gd name="connsiteX139" fmla="*/ 27231 w 1348105"/>
                <a:gd name="connsiteY139" fmla="*/ 229390 h 1838325"/>
                <a:gd name="connsiteX140" fmla="*/ 53181 w 1348105"/>
                <a:gd name="connsiteY140" fmla="*/ 229070 h 1838325"/>
                <a:gd name="connsiteX141" fmla="*/ 78810 w 1348105"/>
                <a:gd name="connsiteY141" fmla="*/ 228429 h 1838325"/>
                <a:gd name="connsiteX142" fmla="*/ 103479 w 1348105"/>
                <a:gd name="connsiteY142" fmla="*/ 227148 h 1838325"/>
                <a:gd name="connsiteX143" fmla="*/ 127827 w 1348105"/>
                <a:gd name="connsiteY143" fmla="*/ 225866 h 1838325"/>
                <a:gd name="connsiteX144" fmla="*/ 151534 w 1348105"/>
                <a:gd name="connsiteY144" fmla="*/ 223944 h 1838325"/>
                <a:gd name="connsiteX145" fmla="*/ 174280 w 1348105"/>
                <a:gd name="connsiteY145" fmla="*/ 222022 h 1838325"/>
                <a:gd name="connsiteX146" fmla="*/ 196385 w 1348105"/>
                <a:gd name="connsiteY146" fmla="*/ 219779 h 1838325"/>
                <a:gd name="connsiteX147" fmla="*/ 217850 w 1348105"/>
                <a:gd name="connsiteY147" fmla="*/ 217216 h 1838325"/>
                <a:gd name="connsiteX148" fmla="*/ 238674 w 1348105"/>
                <a:gd name="connsiteY148" fmla="*/ 214653 h 1838325"/>
                <a:gd name="connsiteX149" fmla="*/ 259177 w 1348105"/>
                <a:gd name="connsiteY149" fmla="*/ 211449 h 1838325"/>
                <a:gd name="connsiteX150" fmla="*/ 278720 w 1348105"/>
                <a:gd name="connsiteY150" fmla="*/ 208245 h 1838325"/>
                <a:gd name="connsiteX151" fmla="*/ 297621 w 1348105"/>
                <a:gd name="connsiteY151" fmla="*/ 205042 h 1838325"/>
                <a:gd name="connsiteX152" fmla="*/ 316203 w 1348105"/>
                <a:gd name="connsiteY152" fmla="*/ 201517 h 1838325"/>
                <a:gd name="connsiteX153" fmla="*/ 334143 w 1348105"/>
                <a:gd name="connsiteY153" fmla="*/ 197673 h 1838325"/>
                <a:gd name="connsiteX154" fmla="*/ 351123 w 1348105"/>
                <a:gd name="connsiteY154" fmla="*/ 193508 h 1838325"/>
                <a:gd name="connsiteX155" fmla="*/ 368102 w 1348105"/>
                <a:gd name="connsiteY155" fmla="*/ 189663 h 1838325"/>
                <a:gd name="connsiteX156" fmla="*/ 384120 w 1348105"/>
                <a:gd name="connsiteY156" fmla="*/ 185499 h 1838325"/>
                <a:gd name="connsiteX157" fmla="*/ 399498 w 1348105"/>
                <a:gd name="connsiteY157" fmla="*/ 181013 h 1838325"/>
                <a:gd name="connsiteX158" fmla="*/ 414555 w 1348105"/>
                <a:gd name="connsiteY158" fmla="*/ 176528 h 1838325"/>
                <a:gd name="connsiteX159" fmla="*/ 429292 w 1348105"/>
                <a:gd name="connsiteY159" fmla="*/ 171722 h 1838325"/>
                <a:gd name="connsiteX160" fmla="*/ 443068 w 1348105"/>
                <a:gd name="connsiteY160" fmla="*/ 166917 h 1838325"/>
                <a:gd name="connsiteX161" fmla="*/ 456203 w 1348105"/>
                <a:gd name="connsiteY161" fmla="*/ 161791 h 1838325"/>
                <a:gd name="connsiteX162" fmla="*/ 469338 w 1348105"/>
                <a:gd name="connsiteY162" fmla="*/ 157305 h 1838325"/>
                <a:gd name="connsiteX163" fmla="*/ 481832 w 1348105"/>
                <a:gd name="connsiteY163" fmla="*/ 151859 h 1838325"/>
                <a:gd name="connsiteX164" fmla="*/ 493686 w 1348105"/>
                <a:gd name="connsiteY164" fmla="*/ 146733 h 1838325"/>
                <a:gd name="connsiteX165" fmla="*/ 505219 w 1348105"/>
                <a:gd name="connsiteY165" fmla="*/ 141607 h 1838325"/>
                <a:gd name="connsiteX166" fmla="*/ 516112 w 1348105"/>
                <a:gd name="connsiteY166" fmla="*/ 136160 h 1838325"/>
                <a:gd name="connsiteX167" fmla="*/ 526684 w 1348105"/>
                <a:gd name="connsiteY167" fmla="*/ 131034 h 1838325"/>
                <a:gd name="connsiteX168" fmla="*/ 536615 w 1348105"/>
                <a:gd name="connsiteY168" fmla="*/ 125908 h 1838325"/>
                <a:gd name="connsiteX169" fmla="*/ 546226 w 1348105"/>
                <a:gd name="connsiteY169" fmla="*/ 120462 h 1838325"/>
                <a:gd name="connsiteX170" fmla="*/ 555517 w 1348105"/>
                <a:gd name="connsiteY170" fmla="*/ 115016 h 1838325"/>
                <a:gd name="connsiteX171" fmla="*/ 564167 w 1348105"/>
                <a:gd name="connsiteY171" fmla="*/ 109569 h 1838325"/>
                <a:gd name="connsiteX172" fmla="*/ 572496 w 1348105"/>
                <a:gd name="connsiteY172" fmla="*/ 104123 h 1838325"/>
                <a:gd name="connsiteX173" fmla="*/ 588194 w 1348105"/>
                <a:gd name="connsiteY173" fmla="*/ 93550 h 1838325"/>
                <a:gd name="connsiteX174" fmla="*/ 601650 w 1348105"/>
                <a:gd name="connsiteY174" fmla="*/ 82978 h 1838325"/>
                <a:gd name="connsiteX175" fmla="*/ 614144 w 1348105"/>
                <a:gd name="connsiteY175" fmla="*/ 72726 h 1838325"/>
                <a:gd name="connsiteX176" fmla="*/ 625357 w 1348105"/>
                <a:gd name="connsiteY176" fmla="*/ 62794 h 1838325"/>
                <a:gd name="connsiteX177" fmla="*/ 634968 w 1348105"/>
                <a:gd name="connsiteY177" fmla="*/ 53183 h 1838325"/>
                <a:gd name="connsiteX178" fmla="*/ 643297 w 1348105"/>
                <a:gd name="connsiteY178" fmla="*/ 44212 h 1838325"/>
                <a:gd name="connsiteX179" fmla="*/ 650666 w 1348105"/>
                <a:gd name="connsiteY179" fmla="*/ 36203 h 1838325"/>
                <a:gd name="connsiteX180" fmla="*/ 656753 w 1348105"/>
                <a:gd name="connsiteY180" fmla="*/ 28193 h 1838325"/>
                <a:gd name="connsiteX181" fmla="*/ 661879 w 1348105"/>
                <a:gd name="connsiteY181" fmla="*/ 21465 h 1838325"/>
                <a:gd name="connsiteX182" fmla="*/ 665723 w 1348105"/>
                <a:gd name="connsiteY182" fmla="*/ 15058 h 1838325"/>
                <a:gd name="connsiteX183" fmla="*/ 668927 w 1348105"/>
                <a:gd name="connsiteY183" fmla="*/ 9932 h 1838325"/>
                <a:gd name="connsiteX184" fmla="*/ 672771 w 1348105"/>
                <a:gd name="connsiteY184" fmla="*/ 2884 h 18383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</a:cxnLst>
              <a:rect l="l" t="t" r="r" b="b"/>
              <a:pathLst>
                <a:path w="1348105" h="1838325">
                  <a:moveTo>
                    <a:pt x="1348105" y="1038177"/>
                  </a:moveTo>
                  <a:lnTo>
                    <a:pt x="1348105" y="1170979"/>
                  </a:lnTo>
                  <a:lnTo>
                    <a:pt x="1347464" y="1179950"/>
                  </a:lnTo>
                  <a:lnTo>
                    <a:pt x="1347144" y="1188600"/>
                  </a:lnTo>
                  <a:lnTo>
                    <a:pt x="1346503" y="1196930"/>
                  </a:lnTo>
                  <a:lnTo>
                    <a:pt x="1345863" y="1205580"/>
                  </a:lnTo>
                  <a:lnTo>
                    <a:pt x="1344581" y="1214230"/>
                  </a:lnTo>
                  <a:lnTo>
                    <a:pt x="1343300" y="1222880"/>
                  </a:lnTo>
                  <a:lnTo>
                    <a:pt x="1342018" y="1231210"/>
                  </a:lnTo>
                  <a:lnTo>
                    <a:pt x="1340096" y="1239860"/>
                  </a:lnTo>
                  <a:lnTo>
                    <a:pt x="1338174" y="1248511"/>
                  </a:lnTo>
                  <a:lnTo>
                    <a:pt x="1336252" y="1256840"/>
                  </a:lnTo>
                  <a:lnTo>
                    <a:pt x="1331126" y="1273500"/>
                  </a:lnTo>
                  <a:lnTo>
                    <a:pt x="1325359" y="1290480"/>
                  </a:lnTo>
                  <a:lnTo>
                    <a:pt x="1318631" y="1306819"/>
                  </a:lnTo>
                  <a:lnTo>
                    <a:pt x="1311583" y="1322838"/>
                  </a:lnTo>
                  <a:lnTo>
                    <a:pt x="1303574" y="1338857"/>
                  </a:lnTo>
                  <a:lnTo>
                    <a:pt x="1294924" y="1354876"/>
                  </a:lnTo>
                  <a:lnTo>
                    <a:pt x="1285313" y="1370574"/>
                  </a:lnTo>
                  <a:lnTo>
                    <a:pt x="1275702" y="1386593"/>
                  </a:lnTo>
                  <a:lnTo>
                    <a:pt x="1265130" y="1401971"/>
                  </a:lnTo>
                  <a:lnTo>
                    <a:pt x="1253917" y="1417029"/>
                  </a:lnTo>
                  <a:lnTo>
                    <a:pt x="1242384" y="1432087"/>
                  </a:lnTo>
                  <a:lnTo>
                    <a:pt x="1230530" y="1447144"/>
                  </a:lnTo>
                  <a:lnTo>
                    <a:pt x="1217716" y="1461882"/>
                  </a:lnTo>
                  <a:lnTo>
                    <a:pt x="1204901" y="1476619"/>
                  </a:lnTo>
                  <a:lnTo>
                    <a:pt x="1191446" y="1490716"/>
                  </a:lnTo>
                  <a:lnTo>
                    <a:pt x="1177990" y="1504812"/>
                  </a:lnTo>
                  <a:lnTo>
                    <a:pt x="1163574" y="1518589"/>
                  </a:lnTo>
                  <a:lnTo>
                    <a:pt x="1149157" y="1532365"/>
                  </a:lnTo>
                  <a:lnTo>
                    <a:pt x="1134741" y="1545821"/>
                  </a:lnTo>
                  <a:lnTo>
                    <a:pt x="1119683" y="1558956"/>
                  </a:lnTo>
                  <a:lnTo>
                    <a:pt x="1104626" y="1571771"/>
                  </a:lnTo>
                  <a:lnTo>
                    <a:pt x="1089249" y="1584266"/>
                  </a:lnTo>
                  <a:lnTo>
                    <a:pt x="1073871" y="1596761"/>
                  </a:lnTo>
                  <a:lnTo>
                    <a:pt x="1058173" y="1608935"/>
                  </a:lnTo>
                  <a:lnTo>
                    <a:pt x="1042475" y="1621109"/>
                  </a:lnTo>
                  <a:lnTo>
                    <a:pt x="1026777" y="1632963"/>
                  </a:lnTo>
                  <a:lnTo>
                    <a:pt x="1011079" y="1644177"/>
                  </a:lnTo>
                  <a:lnTo>
                    <a:pt x="994740" y="1655390"/>
                  </a:lnTo>
                  <a:lnTo>
                    <a:pt x="979042" y="1666283"/>
                  </a:lnTo>
                  <a:lnTo>
                    <a:pt x="947967" y="1687107"/>
                  </a:lnTo>
                  <a:lnTo>
                    <a:pt x="917211" y="1706970"/>
                  </a:lnTo>
                  <a:lnTo>
                    <a:pt x="887097" y="1725232"/>
                  </a:lnTo>
                  <a:lnTo>
                    <a:pt x="857943" y="1742853"/>
                  </a:lnTo>
                  <a:lnTo>
                    <a:pt x="830071" y="1758551"/>
                  </a:lnTo>
                  <a:lnTo>
                    <a:pt x="803801" y="1772968"/>
                  </a:lnTo>
                  <a:lnTo>
                    <a:pt x="779133" y="1786424"/>
                  </a:lnTo>
                  <a:lnTo>
                    <a:pt x="756387" y="1797958"/>
                  </a:lnTo>
                  <a:lnTo>
                    <a:pt x="736204" y="1808530"/>
                  </a:lnTo>
                  <a:lnTo>
                    <a:pt x="702886" y="1824869"/>
                  </a:lnTo>
                  <a:lnTo>
                    <a:pt x="681421" y="1834801"/>
                  </a:lnTo>
                  <a:lnTo>
                    <a:pt x="674053" y="1838325"/>
                  </a:lnTo>
                  <a:lnTo>
                    <a:pt x="666364" y="1834801"/>
                  </a:lnTo>
                  <a:lnTo>
                    <a:pt x="644899" y="1824869"/>
                  </a:lnTo>
                  <a:lnTo>
                    <a:pt x="611901" y="1808530"/>
                  </a:lnTo>
                  <a:lnTo>
                    <a:pt x="591398" y="1797958"/>
                  </a:lnTo>
                  <a:lnTo>
                    <a:pt x="568652" y="1786424"/>
                  </a:lnTo>
                  <a:lnTo>
                    <a:pt x="543984" y="1772968"/>
                  </a:lnTo>
                  <a:lnTo>
                    <a:pt x="517713" y="1758551"/>
                  </a:lnTo>
                  <a:lnTo>
                    <a:pt x="489842" y="1742853"/>
                  </a:lnTo>
                  <a:lnTo>
                    <a:pt x="460688" y="1725232"/>
                  </a:lnTo>
                  <a:lnTo>
                    <a:pt x="430574" y="1706970"/>
                  </a:lnTo>
                  <a:lnTo>
                    <a:pt x="399818" y="1687107"/>
                  </a:lnTo>
                  <a:lnTo>
                    <a:pt x="368422" y="1666283"/>
                  </a:lnTo>
                  <a:lnTo>
                    <a:pt x="352724" y="1655390"/>
                  </a:lnTo>
                  <a:lnTo>
                    <a:pt x="337026" y="1644177"/>
                  </a:lnTo>
                  <a:lnTo>
                    <a:pt x="321328" y="1632963"/>
                  </a:lnTo>
                  <a:lnTo>
                    <a:pt x="305630" y="1621109"/>
                  </a:lnTo>
                  <a:lnTo>
                    <a:pt x="289932" y="1608935"/>
                  </a:lnTo>
                  <a:lnTo>
                    <a:pt x="273914" y="1596761"/>
                  </a:lnTo>
                  <a:lnTo>
                    <a:pt x="258857" y="1584266"/>
                  </a:lnTo>
                  <a:lnTo>
                    <a:pt x="243479" y="1571771"/>
                  </a:lnTo>
                  <a:lnTo>
                    <a:pt x="228422" y="1558956"/>
                  </a:lnTo>
                  <a:lnTo>
                    <a:pt x="213365" y="1545821"/>
                  </a:lnTo>
                  <a:lnTo>
                    <a:pt x="198628" y="1532365"/>
                  </a:lnTo>
                  <a:lnTo>
                    <a:pt x="184211" y="1518589"/>
                  </a:lnTo>
                  <a:lnTo>
                    <a:pt x="170115" y="1504812"/>
                  </a:lnTo>
                  <a:lnTo>
                    <a:pt x="156339" y="1490716"/>
                  </a:lnTo>
                  <a:lnTo>
                    <a:pt x="142884" y="1476619"/>
                  </a:lnTo>
                  <a:lnTo>
                    <a:pt x="130069" y="1461882"/>
                  </a:lnTo>
                  <a:lnTo>
                    <a:pt x="117575" y="1447144"/>
                  </a:lnTo>
                  <a:lnTo>
                    <a:pt x="105401" y="1432087"/>
                  </a:lnTo>
                  <a:lnTo>
                    <a:pt x="93868" y="1417029"/>
                  </a:lnTo>
                  <a:lnTo>
                    <a:pt x="82975" y="1401971"/>
                  </a:lnTo>
                  <a:lnTo>
                    <a:pt x="72083" y="1386593"/>
                  </a:lnTo>
                  <a:lnTo>
                    <a:pt x="62151" y="1370574"/>
                  </a:lnTo>
                  <a:lnTo>
                    <a:pt x="55953" y="1360101"/>
                  </a:lnTo>
                  <a:close/>
                  <a:moveTo>
                    <a:pt x="674053" y="0"/>
                  </a:moveTo>
                  <a:lnTo>
                    <a:pt x="675014" y="2884"/>
                  </a:lnTo>
                  <a:lnTo>
                    <a:pt x="678858" y="9932"/>
                  </a:lnTo>
                  <a:lnTo>
                    <a:pt x="681741" y="15058"/>
                  </a:lnTo>
                  <a:lnTo>
                    <a:pt x="686227" y="21465"/>
                  </a:lnTo>
                  <a:lnTo>
                    <a:pt x="690712" y="28193"/>
                  </a:lnTo>
                  <a:lnTo>
                    <a:pt x="696799" y="36203"/>
                  </a:lnTo>
                  <a:lnTo>
                    <a:pt x="703847" y="44212"/>
                  </a:lnTo>
                  <a:lnTo>
                    <a:pt x="712497" y="53183"/>
                  </a:lnTo>
                  <a:lnTo>
                    <a:pt x="721787" y="62794"/>
                  </a:lnTo>
                  <a:lnTo>
                    <a:pt x="733000" y="72726"/>
                  </a:lnTo>
                  <a:lnTo>
                    <a:pt x="745174" y="82978"/>
                  </a:lnTo>
                  <a:lnTo>
                    <a:pt x="758950" y="93550"/>
                  </a:lnTo>
                  <a:lnTo>
                    <a:pt x="774328" y="104123"/>
                  </a:lnTo>
                  <a:lnTo>
                    <a:pt x="782657" y="109569"/>
                  </a:lnTo>
                  <a:lnTo>
                    <a:pt x="791627" y="115016"/>
                  </a:lnTo>
                  <a:lnTo>
                    <a:pt x="800918" y="120462"/>
                  </a:lnTo>
                  <a:lnTo>
                    <a:pt x="810209" y="125908"/>
                  </a:lnTo>
                  <a:lnTo>
                    <a:pt x="820140" y="131034"/>
                  </a:lnTo>
                  <a:lnTo>
                    <a:pt x="830712" y="136160"/>
                  </a:lnTo>
                  <a:lnTo>
                    <a:pt x="841925" y="141607"/>
                  </a:lnTo>
                  <a:lnTo>
                    <a:pt x="853458" y="146733"/>
                  </a:lnTo>
                  <a:lnTo>
                    <a:pt x="864991" y="151859"/>
                  </a:lnTo>
                  <a:lnTo>
                    <a:pt x="877806" y="157305"/>
                  </a:lnTo>
                  <a:lnTo>
                    <a:pt x="890621" y="161791"/>
                  </a:lnTo>
                  <a:lnTo>
                    <a:pt x="903756" y="166917"/>
                  </a:lnTo>
                  <a:lnTo>
                    <a:pt x="917532" y="171722"/>
                  </a:lnTo>
                  <a:lnTo>
                    <a:pt x="932269" y="176528"/>
                  </a:lnTo>
                  <a:lnTo>
                    <a:pt x="947326" y="181013"/>
                  </a:lnTo>
                  <a:lnTo>
                    <a:pt x="963024" y="185499"/>
                  </a:lnTo>
                  <a:lnTo>
                    <a:pt x="979042" y="189663"/>
                  </a:lnTo>
                  <a:lnTo>
                    <a:pt x="995701" y="193508"/>
                  </a:lnTo>
                  <a:lnTo>
                    <a:pt x="1013001" y="197673"/>
                  </a:lnTo>
                  <a:lnTo>
                    <a:pt x="1030942" y="201517"/>
                  </a:lnTo>
                  <a:lnTo>
                    <a:pt x="1049203" y="205042"/>
                  </a:lnTo>
                  <a:lnTo>
                    <a:pt x="1068425" y="208245"/>
                  </a:lnTo>
                  <a:lnTo>
                    <a:pt x="1088287" y="211449"/>
                  </a:lnTo>
                  <a:lnTo>
                    <a:pt x="1108471" y="214653"/>
                  </a:lnTo>
                  <a:lnTo>
                    <a:pt x="1129294" y="217216"/>
                  </a:lnTo>
                  <a:lnTo>
                    <a:pt x="1151079" y="219779"/>
                  </a:lnTo>
                  <a:lnTo>
                    <a:pt x="1173185" y="222022"/>
                  </a:lnTo>
                  <a:lnTo>
                    <a:pt x="1195931" y="223944"/>
                  </a:lnTo>
                  <a:lnTo>
                    <a:pt x="1219638" y="225866"/>
                  </a:lnTo>
                  <a:lnTo>
                    <a:pt x="1243986" y="227148"/>
                  </a:lnTo>
                  <a:lnTo>
                    <a:pt x="1268654" y="228429"/>
                  </a:lnTo>
                  <a:lnTo>
                    <a:pt x="1294284" y="229070"/>
                  </a:lnTo>
                  <a:lnTo>
                    <a:pt x="1320874" y="229390"/>
                  </a:lnTo>
                  <a:lnTo>
                    <a:pt x="1348105" y="229711"/>
                  </a:lnTo>
                  <a:lnTo>
                    <a:pt x="1348105" y="308451"/>
                  </a:lnTo>
                  <a:lnTo>
                    <a:pt x="0" y="644315"/>
                  </a:lnTo>
                  <a:lnTo>
                    <a:pt x="0" y="229711"/>
                  </a:lnTo>
                  <a:lnTo>
                    <a:pt x="27231" y="229390"/>
                  </a:lnTo>
                  <a:lnTo>
                    <a:pt x="53181" y="229070"/>
                  </a:lnTo>
                  <a:lnTo>
                    <a:pt x="78810" y="228429"/>
                  </a:lnTo>
                  <a:lnTo>
                    <a:pt x="103479" y="227148"/>
                  </a:lnTo>
                  <a:lnTo>
                    <a:pt x="127827" y="225866"/>
                  </a:lnTo>
                  <a:lnTo>
                    <a:pt x="151534" y="223944"/>
                  </a:lnTo>
                  <a:lnTo>
                    <a:pt x="174280" y="222022"/>
                  </a:lnTo>
                  <a:lnTo>
                    <a:pt x="196385" y="219779"/>
                  </a:lnTo>
                  <a:lnTo>
                    <a:pt x="217850" y="217216"/>
                  </a:lnTo>
                  <a:lnTo>
                    <a:pt x="238674" y="214653"/>
                  </a:lnTo>
                  <a:lnTo>
                    <a:pt x="259177" y="211449"/>
                  </a:lnTo>
                  <a:lnTo>
                    <a:pt x="278720" y="208245"/>
                  </a:lnTo>
                  <a:lnTo>
                    <a:pt x="297621" y="205042"/>
                  </a:lnTo>
                  <a:lnTo>
                    <a:pt x="316203" y="201517"/>
                  </a:lnTo>
                  <a:lnTo>
                    <a:pt x="334143" y="197673"/>
                  </a:lnTo>
                  <a:lnTo>
                    <a:pt x="351123" y="193508"/>
                  </a:lnTo>
                  <a:lnTo>
                    <a:pt x="368102" y="189663"/>
                  </a:lnTo>
                  <a:lnTo>
                    <a:pt x="384120" y="185499"/>
                  </a:lnTo>
                  <a:lnTo>
                    <a:pt x="399498" y="181013"/>
                  </a:lnTo>
                  <a:lnTo>
                    <a:pt x="414555" y="176528"/>
                  </a:lnTo>
                  <a:lnTo>
                    <a:pt x="429292" y="171722"/>
                  </a:lnTo>
                  <a:lnTo>
                    <a:pt x="443068" y="166917"/>
                  </a:lnTo>
                  <a:lnTo>
                    <a:pt x="456203" y="161791"/>
                  </a:lnTo>
                  <a:lnTo>
                    <a:pt x="469338" y="157305"/>
                  </a:lnTo>
                  <a:lnTo>
                    <a:pt x="481832" y="151859"/>
                  </a:lnTo>
                  <a:lnTo>
                    <a:pt x="493686" y="146733"/>
                  </a:lnTo>
                  <a:lnTo>
                    <a:pt x="505219" y="141607"/>
                  </a:lnTo>
                  <a:lnTo>
                    <a:pt x="516112" y="136160"/>
                  </a:lnTo>
                  <a:lnTo>
                    <a:pt x="526684" y="131034"/>
                  </a:lnTo>
                  <a:lnTo>
                    <a:pt x="536615" y="125908"/>
                  </a:lnTo>
                  <a:lnTo>
                    <a:pt x="546226" y="120462"/>
                  </a:lnTo>
                  <a:lnTo>
                    <a:pt x="555517" y="115016"/>
                  </a:lnTo>
                  <a:lnTo>
                    <a:pt x="564167" y="109569"/>
                  </a:lnTo>
                  <a:lnTo>
                    <a:pt x="572496" y="104123"/>
                  </a:lnTo>
                  <a:lnTo>
                    <a:pt x="588194" y="93550"/>
                  </a:lnTo>
                  <a:lnTo>
                    <a:pt x="601650" y="82978"/>
                  </a:lnTo>
                  <a:lnTo>
                    <a:pt x="614144" y="72726"/>
                  </a:lnTo>
                  <a:lnTo>
                    <a:pt x="625357" y="62794"/>
                  </a:lnTo>
                  <a:lnTo>
                    <a:pt x="634968" y="53183"/>
                  </a:lnTo>
                  <a:lnTo>
                    <a:pt x="643297" y="44212"/>
                  </a:lnTo>
                  <a:lnTo>
                    <a:pt x="650666" y="36203"/>
                  </a:lnTo>
                  <a:lnTo>
                    <a:pt x="656753" y="28193"/>
                  </a:lnTo>
                  <a:lnTo>
                    <a:pt x="661879" y="21465"/>
                  </a:lnTo>
                  <a:lnTo>
                    <a:pt x="665723" y="15058"/>
                  </a:lnTo>
                  <a:lnTo>
                    <a:pt x="668927" y="9932"/>
                  </a:lnTo>
                  <a:lnTo>
                    <a:pt x="672771" y="2884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  <a:effectLst/>
          </p:spPr>
          <p:txBody>
            <a:bodyPr anchor="b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r>
                <a:rPr lang="en-US" altLang="zh-CN" sz="2800" noProof="1">
                  <a:solidFill>
                    <a:schemeClr val="accent1">
                      <a:lumMod val="75000"/>
                    </a:schemeClr>
                  </a:solidFill>
                  <a:cs typeface="+mn-ea"/>
                  <a:sym typeface="Arial" pitchFamily="34" charset="0"/>
                </a:rPr>
                <a:t>D</a:t>
              </a:r>
              <a:endParaRPr lang="zh-CN" altLang="en-US" sz="2800" noProof="1">
                <a:solidFill>
                  <a:schemeClr val="accent1">
                    <a:lumMod val="75000"/>
                  </a:schemeClr>
                </a:solidFill>
                <a:sym typeface="Arial" pitchFamily="34" charset="0"/>
              </a:endParaRPr>
            </a:p>
          </p:txBody>
        </p:sp>
        <p:sp>
          <p:nvSpPr>
            <p:cNvPr id="25" name="任意多边形 24">
              <a:extLst>
                <a:ext uri="{FF2B5EF4-FFF2-40B4-BE49-F238E27FC236}">
                  <a16:creationId xmlns:a16="http://schemas.microsoft.com/office/drawing/2014/main" id="{FBDFA4B0-D6F7-40FF-AA97-515D3253EF26}"/>
                </a:ext>
              </a:extLst>
            </p:cNvPr>
            <p:cNvSpPr/>
            <p:nvPr>
              <p:custDataLst>
                <p:tags r:id="rId12"/>
              </p:custDataLst>
            </p:nvPr>
          </p:nvSpPr>
          <p:spPr>
            <a:xfrm rot="20760612">
              <a:off x="903065" y="3652916"/>
              <a:ext cx="2107769" cy="2087863"/>
            </a:xfrm>
            <a:custGeom>
              <a:gdLst>
                <a:gd name="connsiteX0" fmla="*/ 0 w 2409824"/>
                <a:gd name="connsiteY0" fmla="*/ 0 h 762000"/>
                <a:gd name="connsiteX1" fmla="*/ 2409824 w 2409824"/>
                <a:gd name="connsiteY1" fmla="*/ 0 h 762000"/>
                <a:gd name="connsiteX2" fmla="*/ 2028823 w 2409824"/>
                <a:gd name="connsiteY2" fmla="*/ 381001 h 762000"/>
                <a:gd name="connsiteX3" fmla="*/ 2409823 w 2409824"/>
                <a:gd name="connsiteY3" fmla="*/ 762000 h 762000"/>
                <a:gd name="connsiteX4" fmla="*/ 1 w 2409824"/>
                <a:gd name="connsiteY4" fmla="*/ 762000 h 762000"/>
                <a:gd name="connsiteX5" fmla="*/ 381000 w 2409824"/>
                <a:gd name="connsiteY5" fmla="*/ 381001 h 762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09824" h="762000">
                  <a:moveTo>
                    <a:pt x="0" y="0"/>
                  </a:moveTo>
                  <a:lnTo>
                    <a:pt x="2409824" y="0"/>
                  </a:lnTo>
                  <a:lnTo>
                    <a:pt x="2028823" y="381001"/>
                  </a:lnTo>
                  <a:lnTo>
                    <a:pt x="2409823" y="762000"/>
                  </a:lnTo>
                  <a:lnTo>
                    <a:pt x="1" y="762000"/>
                  </a:lnTo>
                  <a:lnTo>
                    <a:pt x="381000" y="381001"/>
                  </a:lnTo>
                  <a:close/>
                </a:path>
              </a:pathLst>
            </a:custGeom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r>
                <a:rPr lang="zh-CN" altLang="en-US" noProof="1">
                  <a:solidFill>
                    <a:schemeClr val="bg1"/>
                  </a:solidFill>
                </a:rPr>
                <a:t> 亚硝酸盐中毒又叫肠源性紫绀 </a:t>
              </a:r>
            </a:p>
          </p:txBody>
        </p:sp>
      </p:grp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EC3D0-0BFA-4E3F-98A2-5D42739358F0}" type="slidenum">
              <a:rPr lang="en-US" altLang="zh-CN" smtClean="0"/>
              <a:t>3</a:t>
            </a:fld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  <p:custDataLst>
              <p:tags r:id="rId2"/>
            </p:custDataLst>
          </p:nvPr>
        </p:nvSpPr>
        <p:spPr>
          <a:xfrm>
            <a:off x="530225" y="400050"/>
            <a:ext cx="8083550" cy="601663"/>
          </a:xfrm>
        </p:spPr>
        <p:txBody>
          <a:bodyPr/>
          <a:lstStyle/>
          <a:p>
            <a:pPr eaLnBrk="1" hangingPunct="1"/>
            <a:r>
              <a:rPr lang="zh-CN" altLang="en-US" smtClean="0"/>
              <a:t>概  述</a:t>
            </a:r>
          </a:p>
        </p:txBody>
      </p:sp>
      <p:grpSp>
        <p:nvGrpSpPr>
          <p:cNvPr id="16387" name="组合 37"/>
          <p:cNvGrpSpPr/>
          <p:nvPr/>
        </p:nvGrpSpPr>
        <p:grpSpPr>
          <a:xfrm>
            <a:off x="1916113" y="2481263"/>
            <a:ext cx="1619250" cy="2862262"/>
            <a:chOff x="638175" y="3005664"/>
            <a:chExt cx="1619250" cy="2861736"/>
          </a:xfrm>
        </p:grpSpPr>
        <p:sp>
          <p:nvSpPr>
            <p:cNvPr id="23" name="任意多边形 22">
              <a:extLst>
                <a:ext uri="{FF2B5EF4-FFF2-40B4-BE49-F238E27FC236}">
                  <a16:creationId xmlns:a16="http://schemas.microsoft.com/office/drawing/2014/main" id="{6DA5F2AB-BD02-4A03-8196-712A6D34C015}"/>
                </a:ext>
              </a:extLst>
            </p:cNvPr>
            <p:cNvSpPr/>
            <p:nvPr>
              <p:custDataLst>
                <p:tags r:id="rId3"/>
              </p:custDataLst>
            </p:nvPr>
          </p:nvSpPr>
          <p:spPr>
            <a:xfrm>
              <a:off x="663575" y="4099250"/>
              <a:ext cx="1568450" cy="1755452"/>
            </a:xfrm>
            <a:custGeom>
              <a:gdLst>
                <a:gd name="connsiteX0" fmla="*/ 1517534 w 1519238"/>
                <a:gd name="connsiteY0" fmla="*/ 0 h 1707781"/>
                <a:gd name="connsiteX1" fmla="*/ 1519238 w 1519238"/>
                <a:gd name="connsiteY1" fmla="*/ 16906 h 1707781"/>
                <a:gd name="connsiteX2" fmla="*/ 1519238 w 1519238"/>
                <a:gd name="connsiteY2" fmla="*/ 1494412 h 1707781"/>
                <a:gd name="connsiteX3" fmla="*/ 1518825 w 1519238"/>
                <a:gd name="connsiteY3" fmla="*/ 1498630 h 1707781"/>
                <a:gd name="connsiteX4" fmla="*/ 1269203 w 1519238"/>
                <a:gd name="connsiteY4" fmla="*/ 1707781 h 1707781"/>
                <a:gd name="connsiteX5" fmla="*/ 250037 w 1519238"/>
                <a:gd name="connsiteY5" fmla="*/ 1707781 h 1707781"/>
                <a:gd name="connsiteX6" fmla="*/ 415 w 1519238"/>
                <a:gd name="connsiteY6" fmla="*/ 1498630 h 1707781"/>
                <a:gd name="connsiteX7" fmla="*/ 0 w 1519238"/>
                <a:gd name="connsiteY7" fmla="*/ 1494402 h 1707781"/>
                <a:gd name="connsiteX8" fmla="*/ 0 w 1519238"/>
                <a:gd name="connsiteY8" fmla="*/ 423486 h 1707781"/>
                <a:gd name="connsiteX9" fmla="*/ 76880 w 1519238"/>
                <a:gd name="connsiteY9" fmla="*/ 368619 h 1707781"/>
                <a:gd name="connsiteX10" fmla="*/ 350044 w 1519238"/>
                <a:gd name="connsiteY10" fmla="*/ 239948 h 1707781"/>
                <a:gd name="connsiteX11" fmla="*/ 997744 w 1519238"/>
                <a:gd name="connsiteY11" fmla="*/ 449498 h 1707781"/>
                <a:gd name="connsiteX12" fmla="*/ 1507253 w 1519238"/>
                <a:gd name="connsiteY12" fmla="*/ 3504 h 17077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19238" h="1707779">
                  <a:moveTo>
                    <a:pt x="1517534" y="0"/>
                  </a:moveTo>
                  <a:lnTo>
                    <a:pt x="1519238" y="16906"/>
                  </a:lnTo>
                  <a:lnTo>
                    <a:pt x="1519238" y="1494412"/>
                  </a:lnTo>
                  <a:lnTo>
                    <a:pt x="1518825" y="1498630"/>
                  </a:lnTo>
                  <a:cubicBezTo>
                    <a:pt x="1495066" y="1617993"/>
                    <a:pt x="1392334" y="1707781"/>
                    <a:pt x="1269203" y="1707781"/>
                  </a:cubicBezTo>
                  <a:lnTo>
                    <a:pt x="250037" y="1707781"/>
                  </a:lnTo>
                  <a:cubicBezTo>
                    <a:pt x="126906" y="1707781"/>
                    <a:pt x="24174" y="1617993"/>
                    <a:pt x="415" y="1498630"/>
                  </a:cubicBezTo>
                  <a:lnTo>
                    <a:pt x="0" y="1494402"/>
                  </a:lnTo>
                  <a:lnTo>
                    <a:pt x="0" y="423486"/>
                  </a:lnTo>
                  <a:lnTo>
                    <a:pt x="76880" y="368619"/>
                  </a:lnTo>
                  <a:cubicBezTo>
                    <a:pt x="171451" y="305805"/>
                    <a:pt x="266105" y="257808"/>
                    <a:pt x="350044" y="239948"/>
                  </a:cubicBezTo>
                  <a:cubicBezTo>
                    <a:pt x="573881" y="192323"/>
                    <a:pt x="648494" y="643173"/>
                    <a:pt x="997744" y="449498"/>
                  </a:cubicBezTo>
                  <a:cubicBezTo>
                    <a:pt x="1245394" y="297297"/>
                    <a:pt x="1078037" y="163959"/>
                    <a:pt x="1507253" y="3504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  <a:effectLst>
              <a:outerShdw blurRad="50800" dist="38100" dir="16200000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576000" bIns="72000" anchor="ctr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r>
                <a:rPr lang="zh-CN" altLang="en-US" noProof="1">
                  <a:solidFill>
                    <a:schemeClr val="accent1">
                      <a:lumMod val="75000"/>
                    </a:schemeClr>
                  </a:solidFill>
                </a:rPr>
                <a:t>亚硝酸盐主要用于工业染料，亦有用作肉品发色剂</a:t>
              </a:r>
            </a:p>
          </p:txBody>
        </p:sp>
        <p:sp>
          <p:nvSpPr>
            <p:cNvPr id="15" name="圆角矩形 14">
              <a:extLst>
                <a:ext uri="{FF2B5EF4-FFF2-40B4-BE49-F238E27FC236}">
                  <a16:creationId xmlns:a16="http://schemas.microsoft.com/office/drawing/2014/main" id="{D348E27D-69CE-444E-96F1-1E35D9CD510B}"/>
                </a:ext>
              </a:extLst>
            </p:cNvPr>
            <p:cNvSpPr/>
            <p:nvPr>
              <p:custDataLst>
                <p:tags r:id="rId4"/>
              </p:custDataLst>
            </p:nvPr>
          </p:nvSpPr>
          <p:spPr>
            <a:xfrm>
              <a:off x="990600" y="3005664"/>
              <a:ext cx="914400" cy="542825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0">
              <a:norm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r>
                <a:rPr lang="en-US" altLang="zh-CN" noProof="1">
                  <a:solidFill>
                    <a:schemeClr val="bg1"/>
                  </a:solidFill>
                  <a:sym typeface="Arial" pitchFamily="34" charset="0"/>
                </a:rPr>
                <a:t>A</a:t>
              </a:r>
              <a:endParaRPr lang="zh-CN" altLang="en-US" noProof="1">
                <a:solidFill>
                  <a:schemeClr val="bg1"/>
                </a:solidFill>
                <a:sym typeface="Arial" pitchFamily="34" charset="0"/>
              </a:endParaRPr>
            </a:p>
          </p:txBody>
        </p:sp>
        <p:sp>
          <p:nvSpPr>
            <p:cNvPr id="24" name="任意多边形 23">
              <a:extLst>
                <a:ext uri="{FF2B5EF4-FFF2-40B4-BE49-F238E27FC236}">
                  <a16:creationId xmlns:a16="http://schemas.microsoft.com/office/drawing/2014/main" id="{2D972BBC-84B3-46F7-8085-27749FD3F6B5}"/>
                </a:ext>
              </a:extLst>
            </p:cNvPr>
            <p:cNvSpPr/>
            <p:nvPr>
              <p:custDataLst>
                <p:tags r:id="rId5"/>
              </p:custDataLst>
            </p:nvPr>
          </p:nvSpPr>
          <p:spPr>
            <a:xfrm>
              <a:off x="638175" y="3334216"/>
              <a:ext cx="1619250" cy="2533184"/>
            </a:xfrm>
            <a:custGeom>
              <a:gdLst>
                <a:gd name="connsiteX0" fmla="*/ 352996 w 1619250"/>
                <a:gd name="connsiteY0" fmla="*/ 108000 h 2533650"/>
                <a:gd name="connsiteX1" fmla="*/ 340775 w 1619250"/>
                <a:gd name="connsiteY1" fmla="*/ 126634 h 2533650"/>
                <a:gd name="connsiteX2" fmla="*/ 330763 w 1619250"/>
                <a:gd name="connsiteY2" fmla="*/ 177614 h 2533650"/>
                <a:gd name="connsiteX3" fmla="*/ 330763 w 1619250"/>
                <a:gd name="connsiteY3" fmla="*/ 425683 h 2533650"/>
                <a:gd name="connsiteX4" fmla="*/ 300043 w 1619250"/>
                <a:gd name="connsiteY4" fmla="*/ 425683 h 2533650"/>
                <a:gd name="connsiteX5" fmla="*/ 45244 w 1619250"/>
                <a:gd name="connsiteY5" fmla="*/ 687626 h 2533650"/>
                <a:gd name="connsiteX6" fmla="*/ 45244 w 1619250"/>
                <a:gd name="connsiteY6" fmla="*/ 2234590 h 2533650"/>
                <a:gd name="connsiteX7" fmla="*/ 300043 w 1619250"/>
                <a:gd name="connsiteY7" fmla="*/ 2496532 h 2533650"/>
                <a:gd name="connsiteX8" fmla="*/ 1319209 w 1619250"/>
                <a:gd name="connsiteY8" fmla="*/ 2496532 h 2533650"/>
                <a:gd name="connsiteX9" fmla="*/ 1574007 w 1619250"/>
                <a:gd name="connsiteY9" fmla="*/ 2234590 h 2533650"/>
                <a:gd name="connsiteX10" fmla="*/ 1574007 w 1619250"/>
                <a:gd name="connsiteY10" fmla="*/ 687626 h 2533650"/>
                <a:gd name="connsiteX11" fmla="*/ 1319209 w 1619250"/>
                <a:gd name="connsiteY11" fmla="*/ 425683 h 2533650"/>
                <a:gd name="connsiteX12" fmla="*/ 1288488 w 1619250"/>
                <a:gd name="connsiteY12" fmla="*/ 425683 h 2533650"/>
                <a:gd name="connsiteX13" fmla="*/ 1288488 w 1619250"/>
                <a:gd name="connsiteY13" fmla="*/ 177614 h 2533650"/>
                <a:gd name="connsiteX14" fmla="*/ 1278476 w 1619250"/>
                <a:gd name="connsiteY14" fmla="*/ 126634 h 2533650"/>
                <a:gd name="connsiteX15" fmla="*/ 1266255 w 1619250"/>
                <a:gd name="connsiteY15" fmla="*/ 108000 h 2533650"/>
                <a:gd name="connsiteX16" fmla="*/ 271885 w 1619250"/>
                <a:gd name="connsiteY16" fmla="*/ 0 h 2533650"/>
                <a:gd name="connsiteX17" fmla="*/ 1347366 w 1619250"/>
                <a:gd name="connsiteY17" fmla="*/ 0 h 2533650"/>
                <a:gd name="connsiteX18" fmla="*/ 1401366 w 1619250"/>
                <a:gd name="connsiteY18" fmla="*/ 54000 h 2533650"/>
                <a:gd name="connsiteX19" fmla="*/ 1347366 w 1619250"/>
                <a:gd name="connsiteY19" fmla="*/ 108000 h 2533650"/>
                <a:gd name="connsiteX20" fmla="*/ 1309469 w 1619250"/>
                <a:gd name="connsiteY20" fmla="*/ 108000 h 2533650"/>
                <a:gd name="connsiteX21" fmla="*/ 1316831 w 1619250"/>
                <a:gd name="connsiteY21" fmla="*/ 144464 h 2533650"/>
                <a:gd name="connsiteX22" fmla="*/ 1316831 w 1619250"/>
                <a:gd name="connsiteY22" fmla="*/ 400050 h 2533650"/>
                <a:gd name="connsiteX23" fmla="*/ 1349370 w 1619250"/>
                <a:gd name="connsiteY23" fmla="*/ 400050 h 2533650"/>
                <a:gd name="connsiteX24" fmla="*/ 1619250 w 1619250"/>
                <a:gd name="connsiteY24" fmla="*/ 669930 h 2533650"/>
                <a:gd name="connsiteX25" fmla="*/ 1619250 w 1619250"/>
                <a:gd name="connsiteY25" fmla="*/ 2263770 h 2533650"/>
                <a:gd name="connsiteX26" fmla="*/ 1349370 w 1619250"/>
                <a:gd name="connsiteY26" fmla="*/ 2533650 h 2533650"/>
                <a:gd name="connsiteX27" fmla="*/ 269880 w 1619250"/>
                <a:gd name="connsiteY27" fmla="*/ 2533650 h 2533650"/>
                <a:gd name="connsiteX28" fmla="*/ 0 w 1619250"/>
                <a:gd name="connsiteY28" fmla="*/ 2263770 h 2533650"/>
                <a:gd name="connsiteX29" fmla="*/ 0 w 1619250"/>
                <a:gd name="connsiteY29" fmla="*/ 669930 h 2533650"/>
                <a:gd name="connsiteX30" fmla="*/ 269880 w 1619250"/>
                <a:gd name="connsiteY30" fmla="*/ 400050 h 2533650"/>
                <a:gd name="connsiteX31" fmla="*/ 302419 w 1619250"/>
                <a:gd name="connsiteY31" fmla="*/ 400050 h 2533650"/>
                <a:gd name="connsiteX32" fmla="*/ 302419 w 1619250"/>
                <a:gd name="connsiteY32" fmla="*/ 144464 h 2533650"/>
                <a:gd name="connsiteX33" fmla="*/ 309781 w 1619250"/>
                <a:gd name="connsiteY33" fmla="*/ 108000 h 2533650"/>
                <a:gd name="connsiteX34" fmla="*/ 271885 w 1619250"/>
                <a:gd name="connsiteY34" fmla="*/ 108000 h 2533650"/>
                <a:gd name="connsiteX35" fmla="*/ 217885 w 1619250"/>
                <a:gd name="connsiteY35" fmla="*/ 54000 h 2533650"/>
                <a:gd name="connsiteX36" fmla="*/ 271885 w 1619250"/>
                <a:gd name="connsiteY36" fmla="*/ 0 h 2533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1619250" h="2533650">
                  <a:moveTo>
                    <a:pt x="352996" y="108000"/>
                  </a:moveTo>
                  <a:lnTo>
                    <a:pt x="340775" y="126634"/>
                  </a:lnTo>
                  <a:cubicBezTo>
                    <a:pt x="334328" y="142304"/>
                    <a:pt x="330763" y="159531"/>
                    <a:pt x="330763" y="177614"/>
                  </a:cubicBezTo>
                  <a:lnTo>
                    <a:pt x="330763" y="425683"/>
                  </a:lnTo>
                  <a:lnTo>
                    <a:pt x="300043" y="425683"/>
                  </a:lnTo>
                  <a:cubicBezTo>
                    <a:pt x="159321" y="425683"/>
                    <a:pt x="45244" y="542959"/>
                    <a:pt x="45244" y="687626"/>
                  </a:cubicBezTo>
                  <a:lnTo>
                    <a:pt x="45244" y="2234590"/>
                  </a:lnTo>
                  <a:cubicBezTo>
                    <a:pt x="45244" y="2379257"/>
                    <a:pt x="159321" y="2496532"/>
                    <a:pt x="300043" y="2496532"/>
                  </a:cubicBezTo>
                  <a:lnTo>
                    <a:pt x="1319209" y="2496532"/>
                  </a:lnTo>
                  <a:cubicBezTo>
                    <a:pt x="1459930" y="2496532"/>
                    <a:pt x="1574007" y="2379257"/>
                    <a:pt x="1574007" y="2234590"/>
                  </a:cubicBezTo>
                  <a:lnTo>
                    <a:pt x="1574007" y="687626"/>
                  </a:lnTo>
                  <a:cubicBezTo>
                    <a:pt x="1574007" y="542959"/>
                    <a:pt x="1459930" y="425683"/>
                    <a:pt x="1319209" y="425683"/>
                  </a:cubicBezTo>
                  <a:lnTo>
                    <a:pt x="1288488" y="425683"/>
                  </a:lnTo>
                  <a:lnTo>
                    <a:pt x="1288488" y="177614"/>
                  </a:lnTo>
                  <a:cubicBezTo>
                    <a:pt x="1288488" y="159531"/>
                    <a:pt x="1284923" y="142304"/>
                    <a:pt x="1278476" y="126634"/>
                  </a:cubicBezTo>
                  <a:lnTo>
                    <a:pt x="1266255" y="108000"/>
                  </a:lnTo>
                  <a:close/>
                  <a:moveTo>
                    <a:pt x="271885" y="0"/>
                  </a:moveTo>
                  <a:lnTo>
                    <a:pt x="1347366" y="0"/>
                  </a:lnTo>
                  <a:cubicBezTo>
                    <a:pt x="1377189" y="0"/>
                    <a:pt x="1401366" y="24177"/>
                    <a:pt x="1401366" y="54000"/>
                  </a:cubicBezTo>
                  <a:cubicBezTo>
                    <a:pt x="1401366" y="83823"/>
                    <a:pt x="1377189" y="108000"/>
                    <a:pt x="1347366" y="108000"/>
                  </a:cubicBezTo>
                  <a:lnTo>
                    <a:pt x="1309469" y="108000"/>
                  </a:lnTo>
                  <a:lnTo>
                    <a:pt x="1316831" y="144464"/>
                  </a:lnTo>
                  <a:lnTo>
                    <a:pt x="1316831" y="400050"/>
                  </a:lnTo>
                  <a:lnTo>
                    <a:pt x="1349370" y="400050"/>
                  </a:lnTo>
                  <a:cubicBezTo>
                    <a:pt x="1498421" y="400050"/>
                    <a:pt x="1619250" y="520879"/>
                    <a:pt x="1619250" y="669930"/>
                  </a:cubicBezTo>
                  <a:lnTo>
                    <a:pt x="1619250" y="2263770"/>
                  </a:lnTo>
                  <a:cubicBezTo>
                    <a:pt x="1619250" y="2412821"/>
                    <a:pt x="1498421" y="2533650"/>
                    <a:pt x="1349370" y="2533650"/>
                  </a:cubicBezTo>
                  <a:lnTo>
                    <a:pt x="269880" y="2533650"/>
                  </a:lnTo>
                  <a:cubicBezTo>
                    <a:pt x="120829" y="2533650"/>
                    <a:pt x="0" y="2412821"/>
                    <a:pt x="0" y="2263770"/>
                  </a:cubicBezTo>
                  <a:lnTo>
                    <a:pt x="0" y="669930"/>
                  </a:lnTo>
                  <a:cubicBezTo>
                    <a:pt x="0" y="520879"/>
                    <a:pt x="120829" y="400050"/>
                    <a:pt x="269880" y="400050"/>
                  </a:cubicBezTo>
                  <a:lnTo>
                    <a:pt x="302419" y="400050"/>
                  </a:lnTo>
                  <a:lnTo>
                    <a:pt x="302419" y="144464"/>
                  </a:lnTo>
                  <a:lnTo>
                    <a:pt x="309781" y="108000"/>
                  </a:lnTo>
                  <a:lnTo>
                    <a:pt x="271885" y="108000"/>
                  </a:lnTo>
                  <a:cubicBezTo>
                    <a:pt x="242062" y="108000"/>
                    <a:pt x="217885" y="83823"/>
                    <a:pt x="217885" y="54000"/>
                  </a:cubicBezTo>
                  <a:cubicBezTo>
                    <a:pt x="217885" y="24177"/>
                    <a:pt x="242062" y="0"/>
                    <a:pt x="27188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396000" bIns="72000">
              <a:norm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endParaRPr lang="zh-CN" altLang="en-US" sz="3200" noProof="1">
                <a:solidFill>
                  <a:schemeClr val="accent1"/>
                </a:solidFill>
                <a:sym typeface="Arial" pitchFamily="34" charset="0"/>
              </a:endParaRPr>
            </a:p>
          </p:txBody>
        </p:sp>
      </p:grpSp>
      <p:grpSp>
        <p:nvGrpSpPr>
          <p:cNvPr id="16388" name="组合 17"/>
          <p:cNvGrpSpPr/>
          <p:nvPr/>
        </p:nvGrpSpPr>
        <p:grpSpPr>
          <a:xfrm>
            <a:off x="5607050" y="2481263"/>
            <a:ext cx="1619250" cy="2862262"/>
            <a:chOff x="638175" y="3005664"/>
            <a:chExt cx="1619250" cy="2861736"/>
          </a:xfrm>
        </p:grpSpPr>
        <p:sp>
          <p:nvSpPr>
            <p:cNvPr id="19" name="任意多边形 18">
              <a:extLst>
                <a:ext uri="{FF2B5EF4-FFF2-40B4-BE49-F238E27FC236}">
                  <a16:creationId xmlns:a16="http://schemas.microsoft.com/office/drawing/2014/main" id="{EEFD9C7D-418F-4B6D-91CF-119FBB53D102}"/>
                </a:ext>
              </a:extLst>
            </p:cNvPr>
            <p:cNvSpPr/>
            <p:nvPr>
              <p:custDataLst>
                <p:tags r:id="rId6"/>
              </p:custDataLst>
            </p:nvPr>
          </p:nvSpPr>
          <p:spPr>
            <a:xfrm>
              <a:off x="663575" y="4099250"/>
              <a:ext cx="1568450" cy="1755452"/>
            </a:xfrm>
            <a:custGeom>
              <a:gdLst>
                <a:gd name="connsiteX0" fmla="*/ 1517534 w 1519238"/>
                <a:gd name="connsiteY0" fmla="*/ 0 h 1707781"/>
                <a:gd name="connsiteX1" fmla="*/ 1519238 w 1519238"/>
                <a:gd name="connsiteY1" fmla="*/ 16906 h 1707781"/>
                <a:gd name="connsiteX2" fmla="*/ 1519238 w 1519238"/>
                <a:gd name="connsiteY2" fmla="*/ 1494412 h 1707781"/>
                <a:gd name="connsiteX3" fmla="*/ 1518825 w 1519238"/>
                <a:gd name="connsiteY3" fmla="*/ 1498630 h 1707781"/>
                <a:gd name="connsiteX4" fmla="*/ 1269203 w 1519238"/>
                <a:gd name="connsiteY4" fmla="*/ 1707781 h 1707781"/>
                <a:gd name="connsiteX5" fmla="*/ 250037 w 1519238"/>
                <a:gd name="connsiteY5" fmla="*/ 1707781 h 1707781"/>
                <a:gd name="connsiteX6" fmla="*/ 415 w 1519238"/>
                <a:gd name="connsiteY6" fmla="*/ 1498630 h 1707781"/>
                <a:gd name="connsiteX7" fmla="*/ 0 w 1519238"/>
                <a:gd name="connsiteY7" fmla="*/ 1494402 h 1707781"/>
                <a:gd name="connsiteX8" fmla="*/ 0 w 1519238"/>
                <a:gd name="connsiteY8" fmla="*/ 423486 h 1707781"/>
                <a:gd name="connsiteX9" fmla="*/ 76880 w 1519238"/>
                <a:gd name="connsiteY9" fmla="*/ 368619 h 1707781"/>
                <a:gd name="connsiteX10" fmla="*/ 350044 w 1519238"/>
                <a:gd name="connsiteY10" fmla="*/ 239948 h 1707781"/>
                <a:gd name="connsiteX11" fmla="*/ 997744 w 1519238"/>
                <a:gd name="connsiteY11" fmla="*/ 449498 h 1707781"/>
                <a:gd name="connsiteX12" fmla="*/ 1507253 w 1519238"/>
                <a:gd name="connsiteY12" fmla="*/ 3504 h 17077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19238" h="1707779">
                  <a:moveTo>
                    <a:pt x="1517534" y="0"/>
                  </a:moveTo>
                  <a:lnTo>
                    <a:pt x="1519238" y="16906"/>
                  </a:lnTo>
                  <a:lnTo>
                    <a:pt x="1519238" y="1494412"/>
                  </a:lnTo>
                  <a:lnTo>
                    <a:pt x="1518825" y="1498630"/>
                  </a:lnTo>
                  <a:cubicBezTo>
                    <a:pt x="1495066" y="1617993"/>
                    <a:pt x="1392334" y="1707781"/>
                    <a:pt x="1269203" y="1707781"/>
                  </a:cubicBezTo>
                  <a:lnTo>
                    <a:pt x="250037" y="1707781"/>
                  </a:lnTo>
                  <a:cubicBezTo>
                    <a:pt x="126906" y="1707781"/>
                    <a:pt x="24174" y="1617993"/>
                    <a:pt x="415" y="1498630"/>
                  </a:cubicBezTo>
                  <a:lnTo>
                    <a:pt x="0" y="1494402"/>
                  </a:lnTo>
                  <a:lnTo>
                    <a:pt x="0" y="423486"/>
                  </a:lnTo>
                  <a:lnTo>
                    <a:pt x="76880" y="368619"/>
                  </a:lnTo>
                  <a:cubicBezTo>
                    <a:pt x="171451" y="305805"/>
                    <a:pt x="266105" y="257808"/>
                    <a:pt x="350044" y="239948"/>
                  </a:cubicBezTo>
                  <a:cubicBezTo>
                    <a:pt x="573881" y="192323"/>
                    <a:pt x="648494" y="643173"/>
                    <a:pt x="997744" y="449498"/>
                  </a:cubicBezTo>
                  <a:cubicBezTo>
                    <a:pt x="1245394" y="297297"/>
                    <a:pt x="1078037" y="163959"/>
                    <a:pt x="1507253" y="3504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  <a:effectLst>
              <a:outerShdw blurRad="50800" dist="38100" dir="16200000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576000" bIns="72000" anchor="ctr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r>
                <a:rPr lang="zh-CN" altLang="en-US" noProof="1">
                  <a:solidFill>
                    <a:schemeClr val="accent1">
                      <a:lumMod val="75000"/>
                    </a:schemeClr>
                  </a:solidFill>
                </a:rPr>
                <a:t>医疗上主要用作氰化物中毒的解毒剂及血管扩张剂</a:t>
              </a:r>
            </a:p>
          </p:txBody>
        </p:sp>
        <p:sp>
          <p:nvSpPr>
            <p:cNvPr id="20" name="圆角矩形 19">
              <a:extLst>
                <a:ext uri="{FF2B5EF4-FFF2-40B4-BE49-F238E27FC236}">
                  <a16:creationId xmlns:a16="http://schemas.microsoft.com/office/drawing/2014/main" id="{3C47D06A-958E-4A31-8573-0851849B30B0}"/>
                </a:ext>
              </a:extLst>
            </p:cNvPr>
            <p:cNvSpPr/>
            <p:nvPr>
              <p:custDataLst>
                <p:tags r:id="rId7"/>
              </p:custDataLst>
            </p:nvPr>
          </p:nvSpPr>
          <p:spPr>
            <a:xfrm>
              <a:off x="990600" y="3005664"/>
              <a:ext cx="914400" cy="542825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0">
              <a:norm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r>
                <a:rPr lang="en-US" altLang="zh-CN" noProof="1">
                  <a:solidFill>
                    <a:schemeClr val="bg1"/>
                  </a:solidFill>
                  <a:sym typeface="Arial" pitchFamily="34" charset="0"/>
                </a:rPr>
                <a:t>B</a:t>
              </a:r>
              <a:endParaRPr lang="zh-CN" altLang="en-US" noProof="1">
                <a:solidFill>
                  <a:schemeClr val="bg1"/>
                </a:solidFill>
                <a:sym typeface="Arial" pitchFamily="34" charset="0"/>
              </a:endParaRPr>
            </a:p>
          </p:txBody>
        </p:sp>
        <p:sp>
          <p:nvSpPr>
            <p:cNvPr id="21" name="任意多边形 20">
              <a:extLst>
                <a:ext uri="{FF2B5EF4-FFF2-40B4-BE49-F238E27FC236}">
                  <a16:creationId xmlns:a16="http://schemas.microsoft.com/office/drawing/2014/main" id="{BD702BC0-F896-4738-BBC0-75356723EBE1}"/>
                </a:ext>
              </a:extLst>
            </p:cNvPr>
            <p:cNvSpPr/>
            <p:nvPr>
              <p:custDataLst>
                <p:tags r:id="rId8"/>
              </p:custDataLst>
            </p:nvPr>
          </p:nvSpPr>
          <p:spPr>
            <a:xfrm>
              <a:off x="638175" y="3334216"/>
              <a:ext cx="1619250" cy="2533184"/>
            </a:xfrm>
            <a:custGeom>
              <a:gdLst>
                <a:gd name="connsiteX0" fmla="*/ 352996 w 1619250"/>
                <a:gd name="connsiteY0" fmla="*/ 108000 h 2533650"/>
                <a:gd name="connsiteX1" fmla="*/ 340775 w 1619250"/>
                <a:gd name="connsiteY1" fmla="*/ 126634 h 2533650"/>
                <a:gd name="connsiteX2" fmla="*/ 330763 w 1619250"/>
                <a:gd name="connsiteY2" fmla="*/ 177614 h 2533650"/>
                <a:gd name="connsiteX3" fmla="*/ 330763 w 1619250"/>
                <a:gd name="connsiteY3" fmla="*/ 425683 h 2533650"/>
                <a:gd name="connsiteX4" fmla="*/ 300043 w 1619250"/>
                <a:gd name="connsiteY4" fmla="*/ 425683 h 2533650"/>
                <a:gd name="connsiteX5" fmla="*/ 45244 w 1619250"/>
                <a:gd name="connsiteY5" fmla="*/ 687626 h 2533650"/>
                <a:gd name="connsiteX6" fmla="*/ 45244 w 1619250"/>
                <a:gd name="connsiteY6" fmla="*/ 2234590 h 2533650"/>
                <a:gd name="connsiteX7" fmla="*/ 300043 w 1619250"/>
                <a:gd name="connsiteY7" fmla="*/ 2496532 h 2533650"/>
                <a:gd name="connsiteX8" fmla="*/ 1319209 w 1619250"/>
                <a:gd name="connsiteY8" fmla="*/ 2496532 h 2533650"/>
                <a:gd name="connsiteX9" fmla="*/ 1574007 w 1619250"/>
                <a:gd name="connsiteY9" fmla="*/ 2234590 h 2533650"/>
                <a:gd name="connsiteX10" fmla="*/ 1574007 w 1619250"/>
                <a:gd name="connsiteY10" fmla="*/ 687626 h 2533650"/>
                <a:gd name="connsiteX11" fmla="*/ 1319209 w 1619250"/>
                <a:gd name="connsiteY11" fmla="*/ 425683 h 2533650"/>
                <a:gd name="connsiteX12" fmla="*/ 1288488 w 1619250"/>
                <a:gd name="connsiteY12" fmla="*/ 425683 h 2533650"/>
                <a:gd name="connsiteX13" fmla="*/ 1288488 w 1619250"/>
                <a:gd name="connsiteY13" fmla="*/ 177614 h 2533650"/>
                <a:gd name="connsiteX14" fmla="*/ 1278476 w 1619250"/>
                <a:gd name="connsiteY14" fmla="*/ 126634 h 2533650"/>
                <a:gd name="connsiteX15" fmla="*/ 1266255 w 1619250"/>
                <a:gd name="connsiteY15" fmla="*/ 108000 h 2533650"/>
                <a:gd name="connsiteX16" fmla="*/ 271885 w 1619250"/>
                <a:gd name="connsiteY16" fmla="*/ 0 h 2533650"/>
                <a:gd name="connsiteX17" fmla="*/ 1347366 w 1619250"/>
                <a:gd name="connsiteY17" fmla="*/ 0 h 2533650"/>
                <a:gd name="connsiteX18" fmla="*/ 1401366 w 1619250"/>
                <a:gd name="connsiteY18" fmla="*/ 54000 h 2533650"/>
                <a:gd name="connsiteX19" fmla="*/ 1347366 w 1619250"/>
                <a:gd name="connsiteY19" fmla="*/ 108000 h 2533650"/>
                <a:gd name="connsiteX20" fmla="*/ 1309469 w 1619250"/>
                <a:gd name="connsiteY20" fmla="*/ 108000 h 2533650"/>
                <a:gd name="connsiteX21" fmla="*/ 1316831 w 1619250"/>
                <a:gd name="connsiteY21" fmla="*/ 144464 h 2533650"/>
                <a:gd name="connsiteX22" fmla="*/ 1316831 w 1619250"/>
                <a:gd name="connsiteY22" fmla="*/ 400050 h 2533650"/>
                <a:gd name="connsiteX23" fmla="*/ 1349370 w 1619250"/>
                <a:gd name="connsiteY23" fmla="*/ 400050 h 2533650"/>
                <a:gd name="connsiteX24" fmla="*/ 1619250 w 1619250"/>
                <a:gd name="connsiteY24" fmla="*/ 669930 h 2533650"/>
                <a:gd name="connsiteX25" fmla="*/ 1619250 w 1619250"/>
                <a:gd name="connsiteY25" fmla="*/ 2263770 h 2533650"/>
                <a:gd name="connsiteX26" fmla="*/ 1349370 w 1619250"/>
                <a:gd name="connsiteY26" fmla="*/ 2533650 h 2533650"/>
                <a:gd name="connsiteX27" fmla="*/ 269880 w 1619250"/>
                <a:gd name="connsiteY27" fmla="*/ 2533650 h 2533650"/>
                <a:gd name="connsiteX28" fmla="*/ 0 w 1619250"/>
                <a:gd name="connsiteY28" fmla="*/ 2263770 h 2533650"/>
                <a:gd name="connsiteX29" fmla="*/ 0 w 1619250"/>
                <a:gd name="connsiteY29" fmla="*/ 669930 h 2533650"/>
                <a:gd name="connsiteX30" fmla="*/ 269880 w 1619250"/>
                <a:gd name="connsiteY30" fmla="*/ 400050 h 2533650"/>
                <a:gd name="connsiteX31" fmla="*/ 302419 w 1619250"/>
                <a:gd name="connsiteY31" fmla="*/ 400050 h 2533650"/>
                <a:gd name="connsiteX32" fmla="*/ 302419 w 1619250"/>
                <a:gd name="connsiteY32" fmla="*/ 144464 h 2533650"/>
                <a:gd name="connsiteX33" fmla="*/ 309781 w 1619250"/>
                <a:gd name="connsiteY33" fmla="*/ 108000 h 2533650"/>
                <a:gd name="connsiteX34" fmla="*/ 271885 w 1619250"/>
                <a:gd name="connsiteY34" fmla="*/ 108000 h 2533650"/>
                <a:gd name="connsiteX35" fmla="*/ 217885 w 1619250"/>
                <a:gd name="connsiteY35" fmla="*/ 54000 h 2533650"/>
                <a:gd name="connsiteX36" fmla="*/ 271885 w 1619250"/>
                <a:gd name="connsiteY36" fmla="*/ 0 h 2533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1619250" h="2533650">
                  <a:moveTo>
                    <a:pt x="352996" y="108000"/>
                  </a:moveTo>
                  <a:lnTo>
                    <a:pt x="340775" y="126634"/>
                  </a:lnTo>
                  <a:cubicBezTo>
                    <a:pt x="334328" y="142304"/>
                    <a:pt x="330763" y="159531"/>
                    <a:pt x="330763" y="177614"/>
                  </a:cubicBezTo>
                  <a:lnTo>
                    <a:pt x="330763" y="425683"/>
                  </a:lnTo>
                  <a:lnTo>
                    <a:pt x="300043" y="425683"/>
                  </a:lnTo>
                  <a:cubicBezTo>
                    <a:pt x="159321" y="425683"/>
                    <a:pt x="45244" y="542959"/>
                    <a:pt x="45244" y="687626"/>
                  </a:cubicBezTo>
                  <a:lnTo>
                    <a:pt x="45244" y="2234590"/>
                  </a:lnTo>
                  <a:cubicBezTo>
                    <a:pt x="45244" y="2379257"/>
                    <a:pt x="159321" y="2496532"/>
                    <a:pt x="300043" y="2496532"/>
                  </a:cubicBezTo>
                  <a:lnTo>
                    <a:pt x="1319209" y="2496532"/>
                  </a:lnTo>
                  <a:cubicBezTo>
                    <a:pt x="1459930" y="2496532"/>
                    <a:pt x="1574007" y="2379257"/>
                    <a:pt x="1574007" y="2234590"/>
                  </a:cubicBezTo>
                  <a:lnTo>
                    <a:pt x="1574007" y="687626"/>
                  </a:lnTo>
                  <a:cubicBezTo>
                    <a:pt x="1574007" y="542959"/>
                    <a:pt x="1459930" y="425683"/>
                    <a:pt x="1319209" y="425683"/>
                  </a:cubicBezTo>
                  <a:lnTo>
                    <a:pt x="1288488" y="425683"/>
                  </a:lnTo>
                  <a:lnTo>
                    <a:pt x="1288488" y="177614"/>
                  </a:lnTo>
                  <a:cubicBezTo>
                    <a:pt x="1288488" y="159531"/>
                    <a:pt x="1284923" y="142304"/>
                    <a:pt x="1278476" y="126634"/>
                  </a:cubicBezTo>
                  <a:lnTo>
                    <a:pt x="1266255" y="108000"/>
                  </a:lnTo>
                  <a:close/>
                  <a:moveTo>
                    <a:pt x="271885" y="0"/>
                  </a:moveTo>
                  <a:lnTo>
                    <a:pt x="1347366" y="0"/>
                  </a:lnTo>
                  <a:cubicBezTo>
                    <a:pt x="1377189" y="0"/>
                    <a:pt x="1401366" y="24177"/>
                    <a:pt x="1401366" y="54000"/>
                  </a:cubicBezTo>
                  <a:cubicBezTo>
                    <a:pt x="1401366" y="83823"/>
                    <a:pt x="1377189" y="108000"/>
                    <a:pt x="1347366" y="108000"/>
                  </a:cubicBezTo>
                  <a:lnTo>
                    <a:pt x="1309469" y="108000"/>
                  </a:lnTo>
                  <a:lnTo>
                    <a:pt x="1316831" y="144464"/>
                  </a:lnTo>
                  <a:lnTo>
                    <a:pt x="1316831" y="400050"/>
                  </a:lnTo>
                  <a:lnTo>
                    <a:pt x="1349370" y="400050"/>
                  </a:lnTo>
                  <a:cubicBezTo>
                    <a:pt x="1498421" y="400050"/>
                    <a:pt x="1619250" y="520879"/>
                    <a:pt x="1619250" y="669930"/>
                  </a:cubicBezTo>
                  <a:lnTo>
                    <a:pt x="1619250" y="2263770"/>
                  </a:lnTo>
                  <a:cubicBezTo>
                    <a:pt x="1619250" y="2412821"/>
                    <a:pt x="1498421" y="2533650"/>
                    <a:pt x="1349370" y="2533650"/>
                  </a:cubicBezTo>
                  <a:lnTo>
                    <a:pt x="269880" y="2533650"/>
                  </a:lnTo>
                  <a:cubicBezTo>
                    <a:pt x="120829" y="2533650"/>
                    <a:pt x="0" y="2412821"/>
                    <a:pt x="0" y="2263770"/>
                  </a:cubicBezTo>
                  <a:lnTo>
                    <a:pt x="0" y="669930"/>
                  </a:lnTo>
                  <a:cubicBezTo>
                    <a:pt x="0" y="520879"/>
                    <a:pt x="120829" y="400050"/>
                    <a:pt x="269880" y="400050"/>
                  </a:cubicBezTo>
                  <a:lnTo>
                    <a:pt x="302419" y="400050"/>
                  </a:lnTo>
                  <a:lnTo>
                    <a:pt x="302419" y="144464"/>
                  </a:lnTo>
                  <a:lnTo>
                    <a:pt x="309781" y="108000"/>
                  </a:lnTo>
                  <a:lnTo>
                    <a:pt x="271885" y="108000"/>
                  </a:lnTo>
                  <a:cubicBezTo>
                    <a:pt x="242062" y="108000"/>
                    <a:pt x="217885" y="83823"/>
                    <a:pt x="217885" y="54000"/>
                  </a:cubicBezTo>
                  <a:cubicBezTo>
                    <a:pt x="217885" y="24177"/>
                    <a:pt x="242062" y="0"/>
                    <a:pt x="27188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tIns="396000" bIns="72000">
              <a:norm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endParaRPr lang="zh-CN" altLang="en-US" sz="3200" noProof="1">
                <a:solidFill>
                  <a:schemeClr val="accent1"/>
                </a:solidFill>
                <a:sym typeface="Arial" pitchFamily="34" charset="0"/>
              </a:endParaRPr>
            </a:p>
          </p:txBody>
        </p:sp>
      </p:grp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19D8F-8273-445E-B309-1CB12B94EAFD}" type="slidenum">
              <a:rPr lang="en-US" altLang="zh-CN" smtClean="0"/>
              <a:t>4</a:t>
            </a:fld>
            <a:endParaRPr lang="zh-CN" altLang="en-US"/>
          </a:p>
        </p:txBody>
      </p:sp>
    </p:spTree>
    <p:custDataLst>
      <p:tags r:id="rId9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标题 71681"/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815975"/>
          </a:xfrm>
        </p:spPr>
        <p:txBody>
          <a:bodyPr anchor="ctr"/>
          <a:lstStyle/>
          <a:p>
            <a:pPr eaLnBrk="1" hangingPunct="1"/>
            <a:r>
              <a:rPr lang="zh-CN" altLang="en-US" b="1" smtClean="0"/>
              <a:t>概  述</a:t>
            </a:r>
          </a:p>
        </p:txBody>
      </p:sp>
      <p:sp>
        <p:nvSpPr>
          <p:cNvPr id="71683" name="文本占位符 71682">
            <a:extLst>
              <a:ext uri="{FF2B5EF4-FFF2-40B4-BE49-F238E27FC236}">
                <a16:creationId xmlns:a16="http://schemas.microsoft.com/office/drawing/2014/main" id="{F478AE6C-D26F-4D04-A1DE-087A86E5B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313" y="1052513"/>
            <a:ext cx="8229600" cy="2663825"/>
          </a:xfrm>
        </p:spPr>
        <p:txBody>
          <a:bodyPr/>
          <a:lstStyle/>
          <a:p>
            <a:pPr eaLnBrk="1" fontAlgn="auto" hangingPunct="1">
              <a:defRPr/>
            </a:pPr>
            <a:r>
              <a:rPr lang="zh-CN" altLang="en-US" sz="2400" noProof="1"/>
              <a:t>常见中毒病人，多由于烹调食物时，误将亚硝酸盐作为食盐使用</a:t>
            </a:r>
          </a:p>
          <a:p>
            <a:pPr eaLnBrk="1" fontAlgn="auto" hangingPunct="1">
              <a:defRPr/>
            </a:pPr>
            <a:r>
              <a:rPr lang="zh-CN" altLang="en-US" sz="2400" noProof="1"/>
              <a:t>进食较多短期腌制的菜类或已腐烂的青菜</a:t>
            </a:r>
          </a:p>
          <a:p>
            <a:pPr eaLnBrk="1" fontAlgn="auto" hangingPunct="1">
              <a:defRPr/>
            </a:pPr>
            <a:r>
              <a:rPr lang="zh-CN" altLang="en-US" sz="2400" noProof="1"/>
              <a:t>服用某些药物  如大剂量磺胺嘧啶、次硝酸铋等</a:t>
            </a:r>
          </a:p>
          <a:p>
            <a:pPr marL="0" indent="0" eaLnBrk="1" fontAlgn="auto" hangingPunct="1">
              <a:buFont typeface="Wingdings 2" panose="05020102010507070707" pitchFamily="18" charset="2"/>
              <a:buNone/>
              <a:defRPr/>
            </a:pPr>
            <a:endParaRPr lang="zh-CN" altLang="en-US" sz="2400" noProof="1"/>
          </a:p>
          <a:p>
            <a:pPr eaLnBrk="1" fontAlgn="auto" hangingPunct="1">
              <a:defRPr/>
            </a:pPr>
            <a:endParaRPr lang="zh-CN" altLang="en-US" sz="2400" noProof="1"/>
          </a:p>
        </p:txBody>
      </p:sp>
      <p:pic>
        <p:nvPicPr>
          <p:cNvPr id="17412" name="图片 71683" descr="t01d4c9fea209309f3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3810000"/>
            <a:ext cx="3059113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3" name="图片 71684" descr="t0199eb1d0e0f7b3e4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71775" y="3789363"/>
            <a:ext cx="3243263" cy="3068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4" name="图片 71685" descr="t01d652fe0ee6765be1">
            <a:hlinkClick r:id="rId5" action="ppaction://hlinksldjump?num=2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95963" y="3789363"/>
            <a:ext cx="3348037" cy="3068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19D8F-8273-445E-B309-1CB12B94EAFD}" type="slidenum">
              <a:rPr lang="en-US" altLang="zh-CN" smtClean="0"/>
              <a:t>5</a:t>
            </a:fld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标题 1"/>
          <p:cNvSpPr>
            <a:spLocks noGrp="1" noChangeArrowheads="1"/>
          </p:cNvSpPr>
          <p:nvPr>
            <p:ph type="title"/>
          </p:nvPr>
        </p:nvSpPr>
        <p:spPr>
          <a:xfrm>
            <a:off x="530225" y="400050"/>
            <a:ext cx="8083550" cy="601663"/>
          </a:xfrm>
        </p:spPr>
        <p:txBody>
          <a:bodyPr/>
          <a:lstStyle/>
          <a:p>
            <a:pPr eaLnBrk="1" hangingPunct="1"/>
            <a:r>
              <a:rPr lang="zh-CN" altLang="en-US" smtClean="0"/>
              <a:t>分类：急性中毒原因</a:t>
            </a:r>
          </a:p>
        </p:txBody>
      </p:sp>
      <p:grpSp>
        <p:nvGrpSpPr>
          <p:cNvPr id="18435" name="组合 28"/>
          <p:cNvGrpSpPr/>
          <p:nvPr/>
        </p:nvGrpSpPr>
        <p:grpSpPr>
          <a:xfrm>
            <a:off x="858838" y="2527300"/>
            <a:ext cx="2913062" cy="922338"/>
            <a:chOff x="1367368" y="2048933"/>
            <a:chExt cx="3293532" cy="1043274"/>
          </a:xfrm>
        </p:grpSpPr>
        <p:sp>
          <p:nvSpPr>
            <p:cNvPr id="28" name="任意多边形 27">
              <a:extLst>
                <a:ext uri="{FF2B5EF4-FFF2-40B4-BE49-F238E27FC236}">
                  <a16:creationId xmlns:a16="http://schemas.microsoft.com/office/drawing/2014/main" id="{CAFBF9DA-D645-4412-A9E5-84032AA47A9F}"/>
                </a:ext>
              </a:extLst>
            </p:cNvPr>
            <p:cNvSpPr/>
            <p:nvPr>
              <p:custDataLst>
                <p:tags r:id="rId2"/>
              </p:custDataLst>
            </p:nvPr>
          </p:nvSpPr>
          <p:spPr>
            <a:xfrm>
              <a:off x="1367368" y="2048933"/>
              <a:ext cx="676654" cy="1043274"/>
            </a:xfrm>
            <a:custGeom>
              <a:gdLst>
                <a:gd name="connsiteX0" fmla="*/ 338667 w 677333"/>
                <a:gd name="connsiteY0" fmla="*/ 187203 h 1043274"/>
                <a:gd name="connsiteX1" fmla="*/ 265715 w 677333"/>
                <a:gd name="connsiteY1" fmla="*/ 423285 h 1043274"/>
                <a:gd name="connsiteX2" fmla="*/ 29634 w 677333"/>
                <a:gd name="connsiteY2" fmla="*/ 423283 h 1043274"/>
                <a:gd name="connsiteX3" fmla="*/ 220628 w 677333"/>
                <a:gd name="connsiteY3" fmla="*/ 569188 h 1043274"/>
                <a:gd name="connsiteX4" fmla="*/ 147674 w 677333"/>
                <a:gd name="connsiteY4" fmla="*/ 805268 h 1043274"/>
                <a:gd name="connsiteX5" fmla="*/ 338667 w 677333"/>
                <a:gd name="connsiteY5" fmla="*/ 659361 h 1043274"/>
                <a:gd name="connsiteX6" fmla="*/ 529659 w 677333"/>
                <a:gd name="connsiteY6" fmla="*/ 805268 h 1043274"/>
                <a:gd name="connsiteX7" fmla="*/ 456705 w 677333"/>
                <a:gd name="connsiteY7" fmla="*/ 569188 h 1043274"/>
                <a:gd name="connsiteX8" fmla="*/ 647699 w 677333"/>
                <a:gd name="connsiteY8" fmla="*/ 423283 h 1043274"/>
                <a:gd name="connsiteX9" fmla="*/ 411618 w 677333"/>
                <a:gd name="connsiteY9" fmla="*/ 423285 h 1043274"/>
                <a:gd name="connsiteX10" fmla="*/ 0 w 677333"/>
                <a:gd name="connsiteY10" fmla="*/ 0 h 1043274"/>
                <a:gd name="connsiteX11" fmla="*/ 677333 w 677333"/>
                <a:gd name="connsiteY11" fmla="*/ 0 h 1043274"/>
                <a:gd name="connsiteX12" fmla="*/ 677333 w 677333"/>
                <a:gd name="connsiteY12" fmla="*/ 1042702 h 1043274"/>
                <a:gd name="connsiteX13" fmla="*/ 676979 w 677333"/>
                <a:gd name="connsiteY13" fmla="*/ 1043274 h 1043274"/>
                <a:gd name="connsiteX14" fmla="*/ 628650 w 677333"/>
                <a:gd name="connsiteY14" fmla="*/ 965201 h 1043274"/>
                <a:gd name="connsiteX15" fmla="*/ 580319 w 677333"/>
                <a:gd name="connsiteY15" fmla="*/ 1043274 h 1043274"/>
                <a:gd name="connsiteX16" fmla="*/ 531989 w 677333"/>
                <a:gd name="connsiteY16" fmla="*/ 965201 h 1043274"/>
                <a:gd name="connsiteX17" fmla="*/ 483658 w 677333"/>
                <a:gd name="connsiteY17" fmla="*/ 1043274 h 1043274"/>
                <a:gd name="connsiteX18" fmla="*/ 435328 w 677333"/>
                <a:gd name="connsiteY18" fmla="*/ 965201 h 1043274"/>
                <a:gd name="connsiteX19" fmla="*/ 386997 w 677333"/>
                <a:gd name="connsiteY19" fmla="*/ 1043274 h 1043274"/>
                <a:gd name="connsiteX20" fmla="*/ 338667 w 677333"/>
                <a:gd name="connsiteY20" fmla="*/ 965201 h 1043274"/>
                <a:gd name="connsiteX21" fmla="*/ 290337 w 677333"/>
                <a:gd name="connsiteY21" fmla="*/ 1043274 h 1043274"/>
                <a:gd name="connsiteX22" fmla="*/ 242006 w 677333"/>
                <a:gd name="connsiteY22" fmla="*/ 965201 h 1043274"/>
                <a:gd name="connsiteX23" fmla="*/ 193676 w 677333"/>
                <a:gd name="connsiteY23" fmla="*/ 1043274 h 1043274"/>
                <a:gd name="connsiteX24" fmla="*/ 145345 w 677333"/>
                <a:gd name="connsiteY24" fmla="*/ 965201 h 1043274"/>
                <a:gd name="connsiteX25" fmla="*/ 97015 w 677333"/>
                <a:gd name="connsiteY25" fmla="*/ 1043274 h 1043274"/>
                <a:gd name="connsiteX26" fmla="*/ 48684 w 677333"/>
                <a:gd name="connsiteY26" fmla="*/ 965201 h 1043274"/>
                <a:gd name="connsiteX27" fmla="*/ 354 w 677333"/>
                <a:gd name="connsiteY27" fmla="*/ 1043274 h 1043274"/>
                <a:gd name="connsiteX28" fmla="*/ 0 w 677333"/>
                <a:gd name="connsiteY28" fmla="*/ 1042702 h 1043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77333" h="1043274">
                  <a:moveTo>
                    <a:pt x="338667" y="187203"/>
                  </a:moveTo>
                  <a:lnTo>
                    <a:pt x="265715" y="423285"/>
                  </a:lnTo>
                  <a:lnTo>
                    <a:pt x="29634" y="423283"/>
                  </a:lnTo>
                  <a:lnTo>
                    <a:pt x="220628" y="569188"/>
                  </a:lnTo>
                  <a:lnTo>
                    <a:pt x="147674" y="805268"/>
                  </a:lnTo>
                  <a:lnTo>
                    <a:pt x="338667" y="659361"/>
                  </a:lnTo>
                  <a:lnTo>
                    <a:pt x="529659" y="805268"/>
                  </a:lnTo>
                  <a:lnTo>
                    <a:pt x="456705" y="569188"/>
                  </a:lnTo>
                  <a:lnTo>
                    <a:pt x="647699" y="423283"/>
                  </a:lnTo>
                  <a:lnTo>
                    <a:pt x="411618" y="423285"/>
                  </a:lnTo>
                  <a:close/>
                  <a:moveTo>
                    <a:pt x="0" y="0"/>
                  </a:moveTo>
                  <a:lnTo>
                    <a:pt x="677333" y="0"/>
                  </a:lnTo>
                  <a:lnTo>
                    <a:pt x="677333" y="1042702"/>
                  </a:lnTo>
                  <a:lnTo>
                    <a:pt x="676979" y="1043274"/>
                  </a:lnTo>
                  <a:lnTo>
                    <a:pt x="628650" y="965201"/>
                  </a:lnTo>
                  <a:lnTo>
                    <a:pt x="580319" y="1043274"/>
                  </a:lnTo>
                  <a:lnTo>
                    <a:pt x="531989" y="965201"/>
                  </a:lnTo>
                  <a:lnTo>
                    <a:pt x="483658" y="1043274"/>
                  </a:lnTo>
                  <a:lnTo>
                    <a:pt x="435328" y="965201"/>
                  </a:lnTo>
                  <a:lnTo>
                    <a:pt x="386997" y="1043274"/>
                  </a:lnTo>
                  <a:lnTo>
                    <a:pt x="338667" y="965201"/>
                  </a:lnTo>
                  <a:lnTo>
                    <a:pt x="290337" y="1043274"/>
                  </a:lnTo>
                  <a:lnTo>
                    <a:pt x="242006" y="965201"/>
                  </a:lnTo>
                  <a:lnTo>
                    <a:pt x="193676" y="1043274"/>
                  </a:lnTo>
                  <a:lnTo>
                    <a:pt x="145345" y="965201"/>
                  </a:lnTo>
                  <a:lnTo>
                    <a:pt x="97015" y="1043274"/>
                  </a:lnTo>
                  <a:lnTo>
                    <a:pt x="48684" y="965201"/>
                  </a:lnTo>
                  <a:lnTo>
                    <a:pt x="354" y="1043274"/>
                  </a:lnTo>
                  <a:lnTo>
                    <a:pt x="0" y="104270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norm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r>
                <a:rPr lang="en-US" altLang="zh-CN" noProof="1">
                  <a:solidFill>
                    <a:schemeClr val="accent1"/>
                  </a:solidFill>
                  <a:sym typeface="Arial" pitchFamily="34" charset="0"/>
                </a:rPr>
                <a:t>A</a:t>
              </a:r>
              <a:endParaRPr lang="zh-CN" altLang="en-US" noProof="1">
                <a:solidFill>
                  <a:schemeClr val="accent1"/>
                </a:solidFill>
                <a:sym typeface="Arial" pitchFamily="34" charset="0"/>
              </a:endParaRPr>
            </a:p>
          </p:txBody>
        </p:sp>
        <p:sp>
          <p:nvSpPr>
            <p:cNvPr id="26" name="任意多边形 25">
              <a:extLst>
                <a:ext uri="{FF2B5EF4-FFF2-40B4-BE49-F238E27FC236}">
                  <a16:creationId xmlns:a16="http://schemas.microsoft.com/office/drawing/2014/main" id="{03F0BED9-0359-4DFA-BEC2-3EA2708504EC}"/>
                </a:ext>
              </a:extLst>
            </p:cNvPr>
            <p:cNvSpPr/>
            <p:nvPr>
              <p:custDataLst>
                <p:tags r:id="rId3"/>
              </p:custDataLst>
            </p:nvPr>
          </p:nvSpPr>
          <p:spPr>
            <a:xfrm>
              <a:off x="2056587" y="2205155"/>
              <a:ext cx="2604313" cy="730830"/>
            </a:xfrm>
            <a:custGeom>
              <a:gdLst>
                <a:gd name="connsiteX0" fmla="*/ 0 w 2603499"/>
                <a:gd name="connsiteY0" fmla="*/ 615033 h 618067"/>
                <a:gd name="connsiteX1" fmla="*/ 2603499 w 2603499"/>
                <a:gd name="connsiteY1" fmla="*/ 615033 h 618067"/>
                <a:gd name="connsiteX2" fmla="*/ 2603499 w 2603499"/>
                <a:gd name="connsiteY2" fmla="*/ 618067 h 618067"/>
                <a:gd name="connsiteX3" fmla="*/ 0 w 2603499"/>
                <a:gd name="connsiteY3" fmla="*/ 618067 h 618067"/>
                <a:gd name="connsiteX4" fmla="*/ 0 w 2603499"/>
                <a:gd name="connsiteY4" fmla="*/ 0 h 618067"/>
                <a:gd name="connsiteX5" fmla="*/ 2603499 w 2603499"/>
                <a:gd name="connsiteY5" fmla="*/ 0 h 618067"/>
                <a:gd name="connsiteX6" fmla="*/ 2603499 w 2603499"/>
                <a:gd name="connsiteY6" fmla="*/ 3033 h 618067"/>
                <a:gd name="connsiteX7" fmla="*/ 0 w 2603499"/>
                <a:gd name="connsiteY7" fmla="*/ 3033 h 6180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03499" h="618067">
                  <a:moveTo>
                    <a:pt x="0" y="615033"/>
                  </a:moveTo>
                  <a:lnTo>
                    <a:pt x="2603499" y="615033"/>
                  </a:lnTo>
                  <a:lnTo>
                    <a:pt x="2603499" y="618067"/>
                  </a:lnTo>
                  <a:lnTo>
                    <a:pt x="0" y="618067"/>
                  </a:lnTo>
                  <a:close/>
                  <a:moveTo>
                    <a:pt x="0" y="0"/>
                  </a:moveTo>
                  <a:lnTo>
                    <a:pt x="2603499" y="0"/>
                  </a:lnTo>
                  <a:lnTo>
                    <a:pt x="2603499" y="3033"/>
                  </a:lnTo>
                  <a:lnTo>
                    <a:pt x="0" y="303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r>
                <a:rPr lang="zh-CN" altLang="en-US" noProof="1">
                  <a:solidFill>
                    <a:schemeClr val="accent1"/>
                  </a:solidFill>
                </a:rPr>
                <a:t>1.将亚硝酸盐误作食盐、面碱等食用。</a:t>
              </a:r>
            </a:p>
          </p:txBody>
        </p:sp>
      </p:grpSp>
      <p:grpSp>
        <p:nvGrpSpPr>
          <p:cNvPr id="18436" name="组合 4"/>
          <p:cNvGrpSpPr/>
          <p:nvPr/>
        </p:nvGrpSpPr>
        <p:grpSpPr>
          <a:xfrm>
            <a:off x="5370513" y="2527300"/>
            <a:ext cx="2913062" cy="922338"/>
            <a:chOff x="1367368" y="2048933"/>
            <a:chExt cx="3293532" cy="1043274"/>
          </a:xfrm>
        </p:grpSpPr>
        <p:sp>
          <p:nvSpPr>
            <p:cNvPr id="6" name="任意多边形 5">
              <a:extLst>
                <a:ext uri="{FF2B5EF4-FFF2-40B4-BE49-F238E27FC236}">
                  <a16:creationId xmlns:a16="http://schemas.microsoft.com/office/drawing/2014/main" id="{7EA30E05-2F05-4066-80CF-886B9780415F}"/>
                </a:ext>
              </a:extLst>
            </p:cNvPr>
            <p:cNvSpPr/>
            <p:nvPr>
              <p:custDataLst>
                <p:tags r:id="rId4"/>
              </p:custDataLst>
            </p:nvPr>
          </p:nvSpPr>
          <p:spPr>
            <a:xfrm>
              <a:off x="1367368" y="2048933"/>
              <a:ext cx="676654" cy="1043274"/>
            </a:xfrm>
            <a:custGeom>
              <a:gdLst>
                <a:gd name="connsiteX0" fmla="*/ 338667 w 677333"/>
                <a:gd name="connsiteY0" fmla="*/ 187203 h 1043274"/>
                <a:gd name="connsiteX1" fmla="*/ 265715 w 677333"/>
                <a:gd name="connsiteY1" fmla="*/ 423285 h 1043274"/>
                <a:gd name="connsiteX2" fmla="*/ 29634 w 677333"/>
                <a:gd name="connsiteY2" fmla="*/ 423283 h 1043274"/>
                <a:gd name="connsiteX3" fmla="*/ 220628 w 677333"/>
                <a:gd name="connsiteY3" fmla="*/ 569188 h 1043274"/>
                <a:gd name="connsiteX4" fmla="*/ 147674 w 677333"/>
                <a:gd name="connsiteY4" fmla="*/ 805268 h 1043274"/>
                <a:gd name="connsiteX5" fmla="*/ 338667 w 677333"/>
                <a:gd name="connsiteY5" fmla="*/ 659361 h 1043274"/>
                <a:gd name="connsiteX6" fmla="*/ 529659 w 677333"/>
                <a:gd name="connsiteY6" fmla="*/ 805268 h 1043274"/>
                <a:gd name="connsiteX7" fmla="*/ 456705 w 677333"/>
                <a:gd name="connsiteY7" fmla="*/ 569188 h 1043274"/>
                <a:gd name="connsiteX8" fmla="*/ 647699 w 677333"/>
                <a:gd name="connsiteY8" fmla="*/ 423283 h 1043274"/>
                <a:gd name="connsiteX9" fmla="*/ 411618 w 677333"/>
                <a:gd name="connsiteY9" fmla="*/ 423285 h 1043274"/>
                <a:gd name="connsiteX10" fmla="*/ 0 w 677333"/>
                <a:gd name="connsiteY10" fmla="*/ 0 h 1043274"/>
                <a:gd name="connsiteX11" fmla="*/ 677333 w 677333"/>
                <a:gd name="connsiteY11" fmla="*/ 0 h 1043274"/>
                <a:gd name="connsiteX12" fmla="*/ 677333 w 677333"/>
                <a:gd name="connsiteY12" fmla="*/ 1042702 h 1043274"/>
                <a:gd name="connsiteX13" fmla="*/ 676979 w 677333"/>
                <a:gd name="connsiteY13" fmla="*/ 1043274 h 1043274"/>
                <a:gd name="connsiteX14" fmla="*/ 628650 w 677333"/>
                <a:gd name="connsiteY14" fmla="*/ 965201 h 1043274"/>
                <a:gd name="connsiteX15" fmla="*/ 580319 w 677333"/>
                <a:gd name="connsiteY15" fmla="*/ 1043274 h 1043274"/>
                <a:gd name="connsiteX16" fmla="*/ 531989 w 677333"/>
                <a:gd name="connsiteY16" fmla="*/ 965201 h 1043274"/>
                <a:gd name="connsiteX17" fmla="*/ 483658 w 677333"/>
                <a:gd name="connsiteY17" fmla="*/ 1043274 h 1043274"/>
                <a:gd name="connsiteX18" fmla="*/ 435328 w 677333"/>
                <a:gd name="connsiteY18" fmla="*/ 965201 h 1043274"/>
                <a:gd name="connsiteX19" fmla="*/ 386997 w 677333"/>
                <a:gd name="connsiteY19" fmla="*/ 1043274 h 1043274"/>
                <a:gd name="connsiteX20" fmla="*/ 338667 w 677333"/>
                <a:gd name="connsiteY20" fmla="*/ 965201 h 1043274"/>
                <a:gd name="connsiteX21" fmla="*/ 290337 w 677333"/>
                <a:gd name="connsiteY21" fmla="*/ 1043274 h 1043274"/>
                <a:gd name="connsiteX22" fmla="*/ 242006 w 677333"/>
                <a:gd name="connsiteY22" fmla="*/ 965201 h 1043274"/>
                <a:gd name="connsiteX23" fmla="*/ 193676 w 677333"/>
                <a:gd name="connsiteY23" fmla="*/ 1043274 h 1043274"/>
                <a:gd name="connsiteX24" fmla="*/ 145345 w 677333"/>
                <a:gd name="connsiteY24" fmla="*/ 965201 h 1043274"/>
                <a:gd name="connsiteX25" fmla="*/ 97015 w 677333"/>
                <a:gd name="connsiteY25" fmla="*/ 1043274 h 1043274"/>
                <a:gd name="connsiteX26" fmla="*/ 48684 w 677333"/>
                <a:gd name="connsiteY26" fmla="*/ 965201 h 1043274"/>
                <a:gd name="connsiteX27" fmla="*/ 354 w 677333"/>
                <a:gd name="connsiteY27" fmla="*/ 1043274 h 1043274"/>
                <a:gd name="connsiteX28" fmla="*/ 0 w 677333"/>
                <a:gd name="connsiteY28" fmla="*/ 1042702 h 1043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77333" h="1043274">
                  <a:moveTo>
                    <a:pt x="338667" y="187203"/>
                  </a:moveTo>
                  <a:lnTo>
                    <a:pt x="265715" y="423285"/>
                  </a:lnTo>
                  <a:lnTo>
                    <a:pt x="29634" y="423283"/>
                  </a:lnTo>
                  <a:lnTo>
                    <a:pt x="220628" y="569188"/>
                  </a:lnTo>
                  <a:lnTo>
                    <a:pt x="147674" y="805268"/>
                  </a:lnTo>
                  <a:lnTo>
                    <a:pt x="338667" y="659361"/>
                  </a:lnTo>
                  <a:lnTo>
                    <a:pt x="529659" y="805268"/>
                  </a:lnTo>
                  <a:lnTo>
                    <a:pt x="456705" y="569188"/>
                  </a:lnTo>
                  <a:lnTo>
                    <a:pt x="647699" y="423283"/>
                  </a:lnTo>
                  <a:lnTo>
                    <a:pt x="411618" y="423285"/>
                  </a:lnTo>
                  <a:close/>
                  <a:moveTo>
                    <a:pt x="0" y="0"/>
                  </a:moveTo>
                  <a:lnTo>
                    <a:pt x="677333" y="0"/>
                  </a:lnTo>
                  <a:lnTo>
                    <a:pt x="677333" y="1042702"/>
                  </a:lnTo>
                  <a:lnTo>
                    <a:pt x="676979" y="1043274"/>
                  </a:lnTo>
                  <a:lnTo>
                    <a:pt x="628650" y="965201"/>
                  </a:lnTo>
                  <a:lnTo>
                    <a:pt x="580319" y="1043274"/>
                  </a:lnTo>
                  <a:lnTo>
                    <a:pt x="531989" y="965201"/>
                  </a:lnTo>
                  <a:lnTo>
                    <a:pt x="483658" y="1043274"/>
                  </a:lnTo>
                  <a:lnTo>
                    <a:pt x="435328" y="965201"/>
                  </a:lnTo>
                  <a:lnTo>
                    <a:pt x="386997" y="1043274"/>
                  </a:lnTo>
                  <a:lnTo>
                    <a:pt x="338667" y="965201"/>
                  </a:lnTo>
                  <a:lnTo>
                    <a:pt x="290337" y="1043274"/>
                  </a:lnTo>
                  <a:lnTo>
                    <a:pt x="242006" y="965201"/>
                  </a:lnTo>
                  <a:lnTo>
                    <a:pt x="193676" y="1043274"/>
                  </a:lnTo>
                  <a:lnTo>
                    <a:pt x="145345" y="965201"/>
                  </a:lnTo>
                  <a:lnTo>
                    <a:pt x="97015" y="1043274"/>
                  </a:lnTo>
                  <a:lnTo>
                    <a:pt x="48684" y="965201"/>
                  </a:lnTo>
                  <a:lnTo>
                    <a:pt x="354" y="1043274"/>
                  </a:lnTo>
                  <a:lnTo>
                    <a:pt x="0" y="104270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norm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r>
                <a:rPr lang="en-US" altLang="zh-CN" noProof="1">
                  <a:solidFill>
                    <a:schemeClr val="accent1"/>
                  </a:solidFill>
                  <a:sym typeface="Arial" pitchFamily="34" charset="0"/>
                </a:rPr>
                <a:t>B</a:t>
              </a:r>
              <a:endParaRPr lang="zh-CN" altLang="en-US" noProof="1">
                <a:solidFill>
                  <a:schemeClr val="accent1"/>
                </a:solidFill>
                <a:sym typeface="Arial" pitchFamily="34" charset="0"/>
              </a:endParaRPr>
            </a:p>
          </p:txBody>
        </p:sp>
        <p:sp>
          <p:nvSpPr>
            <p:cNvPr id="32" name="任意多边形 31">
              <a:extLst>
                <a:ext uri="{FF2B5EF4-FFF2-40B4-BE49-F238E27FC236}">
                  <a16:creationId xmlns:a16="http://schemas.microsoft.com/office/drawing/2014/main" id="{77EE2572-AF58-4161-B2C3-3E207392CFAE}"/>
                </a:ext>
              </a:extLst>
            </p:cNvPr>
            <p:cNvSpPr/>
            <p:nvPr>
              <p:custDataLst>
                <p:tags r:id="rId5"/>
              </p:custDataLst>
            </p:nvPr>
          </p:nvSpPr>
          <p:spPr>
            <a:xfrm>
              <a:off x="2056587" y="2363173"/>
              <a:ext cx="2604313" cy="414795"/>
            </a:xfrm>
            <a:custGeom>
              <a:gdLst>
                <a:gd name="connsiteX0" fmla="*/ 0 w 2603499"/>
                <a:gd name="connsiteY0" fmla="*/ 615033 h 618067"/>
                <a:gd name="connsiteX1" fmla="*/ 2603499 w 2603499"/>
                <a:gd name="connsiteY1" fmla="*/ 615033 h 618067"/>
                <a:gd name="connsiteX2" fmla="*/ 2603499 w 2603499"/>
                <a:gd name="connsiteY2" fmla="*/ 618067 h 618067"/>
                <a:gd name="connsiteX3" fmla="*/ 0 w 2603499"/>
                <a:gd name="connsiteY3" fmla="*/ 618067 h 618067"/>
                <a:gd name="connsiteX4" fmla="*/ 0 w 2603499"/>
                <a:gd name="connsiteY4" fmla="*/ 0 h 618067"/>
                <a:gd name="connsiteX5" fmla="*/ 2603499 w 2603499"/>
                <a:gd name="connsiteY5" fmla="*/ 0 h 618067"/>
                <a:gd name="connsiteX6" fmla="*/ 2603499 w 2603499"/>
                <a:gd name="connsiteY6" fmla="*/ 3033 h 618067"/>
                <a:gd name="connsiteX7" fmla="*/ 0 w 2603499"/>
                <a:gd name="connsiteY7" fmla="*/ 3033 h 6180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03499" h="618067">
                  <a:moveTo>
                    <a:pt x="0" y="615033"/>
                  </a:moveTo>
                  <a:lnTo>
                    <a:pt x="2603499" y="615033"/>
                  </a:lnTo>
                  <a:lnTo>
                    <a:pt x="2603499" y="618067"/>
                  </a:lnTo>
                  <a:lnTo>
                    <a:pt x="0" y="618067"/>
                  </a:lnTo>
                  <a:close/>
                  <a:moveTo>
                    <a:pt x="0" y="0"/>
                  </a:moveTo>
                  <a:lnTo>
                    <a:pt x="2603499" y="0"/>
                  </a:lnTo>
                  <a:lnTo>
                    <a:pt x="2603499" y="3033"/>
                  </a:lnTo>
                  <a:lnTo>
                    <a:pt x="0" y="303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r>
                <a:rPr lang="zh-CN" altLang="en-US" noProof="1">
                  <a:solidFill>
                    <a:schemeClr val="accent1"/>
                  </a:solidFill>
                </a:rPr>
                <a:t>2.掺杂、使假。</a:t>
              </a:r>
            </a:p>
          </p:txBody>
        </p:sp>
      </p:grpSp>
      <p:grpSp>
        <p:nvGrpSpPr>
          <p:cNvPr id="18437" name="组合 11"/>
          <p:cNvGrpSpPr/>
          <p:nvPr/>
        </p:nvGrpSpPr>
        <p:grpSpPr>
          <a:xfrm>
            <a:off x="858838" y="4373563"/>
            <a:ext cx="2913062" cy="922337"/>
            <a:chOff x="1367368" y="2048933"/>
            <a:chExt cx="3293532" cy="1043274"/>
          </a:xfrm>
        </p:grpSpPr>
        <p:sp>
          <p:nvSpPr>
            <p:cNvPr id="13" name="任意多边形 12">
              <a:extLst>
                <a:ext uri="{FF2B5EF4-FFF2-40B4-BE49-F238E27FC236}">
                  <a16:creationId xmlns:a16="http://schemas.microsoft.com/office/drawing/2014/main" id="{868FA7C7-3086-4181-AA26-8B674CEBDBE8}"/>
                </a:ext>
              </a:extLst>
            </p:cNvPr>
            <p:cNvSpPr/>
            <p:nvPr>
              <p:custDataLst>
                <p:tags r:id="rId6"/>
              </p:custDataLst>
            </p:nvPr>
          </p:nvSpPr>
          <p:spPr>
            <a:xfrm>
              <a:off x="1367368" y="2048933"/>
              <a:ext cx="676654" cy="1043274"/>
            </a:xfrm>
            <a:custGeom>
              <a:gdLst>
                <a:gd name="connsiteX0" fmla="*/ 338667 w 677333"/>
                <a:gd name="connsiteY0" fmla="*/ 187203 h 1043274"/>
                <a:gd name="connsiteX1" fmla="*/ 265715 w 677333"/>
                <a:gd name="connsiteY1" fmla="*/ 423285 h 1043274"/>
                <a:gd name="connsiteX2" fmla="*/ 29634 w 677333"/>
                <a:gd name="connsiteY2" fmla="*/ 423283 h 1043274"/>
                <a:gd name="connsiteX3" fmla="*/ 220628 w 677333"/>
                <a:gd name="connsiteY3" fmla="*/ 569188 h 1043274"/>
                <a:gd name="connsiteX4" fmla="*/ 147674 w 677333"/>
                <a:gd name="connsiteY4" fmla="*/ 805268 h 1043274"/>
                <a:gd name="connsiteX5" fmla="*/ 338667 w 677333"/>
                <a:gd name="connsiteY5" fmla="*/ 659361 h 1043274"/>
                <a:gd name="connsiteX6" fmla="*/ 529659 w 677333"/>
                <a:gd name="connsiteY6" fmla="*/ 805268 h 1043274"/>
                <a:gd name="connsiteX7" fmla="*/ 456705 w 677333"/>
                <a:gd name="connsiteY7" fmla="*/ 569188 h 1043274"/>
                <a:gd name="connsiteX8" fmla="*/ 647699 w 677333"/>
                <a:gd name="connsiteY8" fmla="*/ 423283 h 1043274"/>
                <a:gd name="connsiteX9" fmla="*/ 411618 w 677333"/>
                <a:gd name="connsiteY9" fmla="*/ 423285 h 1043274"/>
                <a:gd name="connsiteX10" fmla="*/ 0 w 677333"/>
                <a:gd name="connsiteY10" fmla="*/ 0 h 1043274"/>
                <a:gd name="connsiteX11" fmla="*/ 677333 w 677333"/>
                <a:gd name="connsiteY11" fmla="*/ 0 h 1043274"/>
                <a:gd name="connsiteX12" fmla="*/ 677333 w 677333"/>
                <a:gd name="connsiteY12" fmla="*/ 1042702 h 1043274"/>
                <a:gd name="connsiteX13" fmla="*/ 676979 w 677333"/>
                <a:gd name="connsiteY13" fmla="*/ 1043274 h 1043274"/>
                <a:gd name="connsiteX14" fmla="*/ 628650 w 677333"/>
                <a:gd name="connsiteY14" fmla="*/ 965201 h 1043274"/>
                <a:gd name="connsiteX15" fmla="*/ 580319 w 677333"/>
                <a:gd name="connsiteY15" fmla="*/ 1043274 h 1043274"/>
                <a:gd name="connsiteX16" fmla="*/ 531989 w 677333"/>
                <a:gd name="connsiteY16" fmla="*/ 965201 h 1043274"/>
                <a:gd name="connsiteX17" fmla="*/ 483658 w 677333"/>
                <a:gd name="connsiteY17" fmla="*/ 1043274 h 1043274"/>
                <a:gd name="connsiteX18" fmla="*/ 435328 w 677333"/>
                <a:gd name="connsiteY18" fmla="*/ 965201 h 1043274"/>
                <a:gd name="connsiteX19" fmla="*/ 386997 w 677333"/>
                <a:gd name="connsiteY19" fmla="*/ 1043274 h 1043274"/>
                <a:gd name="connsiteX20" fmla="*/ 338667 w 677333"/>
                <a:gd name="connsiteY20" fmla="*/ 965201 h 1043274"/>
                <a:gd name="connsiteX21" fmla="*/ 290337 w 677333"/>
                <a:gd name="connsiteY21" fmla="*/ 1043274 h 1043274"/>
                <a:gd name="connsiteX22" fmla="*/ 242006 w 677333"/>
                <a:gd name="connsiteY22" fmla="*/ 965201 h 1043274"/>
                <a:gd name="connsiteX23" fmla="*/ 193676 w 677333"/>
                <a:gd name="connsiteY23" fmla="*/ 1043274 h 1043274"/>
                <a:gd name="connsiteX24" fmla="*/ 145345 w 677333"/>
                <a:gd name="connsiteY24" fmla="*/ 965201 h 1043274"/>
                <a:gd name="connsiteX25" fmla="*/ 97015 w 677333"/>
                <a:gd name="connsiteY25" fmla="*/ 1043274 h 1043274"/>
                <a:gd name="connsiteX26" fmla="*/ 48684 w 677333"/>
                <a:gd name="connsiteY26" fmla="*/ 965201 h 1043274"/>
                <a:gd name="connsiteX27" fmla="*/ 354 w 677333"/>
                <a:gd name="connsiteY27" fmla="*/ 1043274 h 1043274"/>
                <a:gd name="connsiteX28" fmla="*/ 0 w 677333"/>
                <a:gd name="connsiteY28" fmla="*/ 1042702 h 1043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77333" h="1043274">
                  <a:moveTo>
                    <a:pt x="338667" y="187203"/>
                  </a:moveTo>
                  <a:lnTo>
                    <a:pt x="265715" y="423285"/>
                  </a:lnTo>
                  <a:lnTo>
                    <a:pt x="29634" y="423283"/>
                  </a:lnTo>
                  <a:lnTo>
                    <a:pt x="220628" y="569188"/>
                  </a:lnTo>
                  <a:lnTo>
                    <a:pt x="147674" y="805268"/>
                  </a:lnTo>
                  <a:lnTo>
                    <a:pt x="338667" y="659361"/>
                  </a:lnTo>
                  <a:lnTo>
                    <a:pt x="529659" y="805268"/>
                  </a:lnTo>
                  <a:lnTo>
                    <a:pt x="456705" y="569188"/>
                  </a:lnTo>
                  <a:lnTo>
                    <a:pt x="647699" y="423283"/>
                  </a:lnTo>
                  <a:lnTo>
                    <a:pt x="411618" y="423285"/>
                  </a:lnTo>
                  <a:close/>
                  <a:moveTo>
                    <a:pt x="0" y="0"/>
                  </a:moveTo>
                  <a:lnTo>
                    <a:pt x="677333" y="0"/>
                  </a:lnTo>
                  <a:lnTo>
                    <a:pt x="677333" y="1042702"/>
                  </a:lnTo>
                  <a:lnTo>
                    <a:pt x="676979" y="1043274"/>
                  </a:lnTo>
                  <a:lnTo>
                    <a:pt x="628650" y="965201"/>
                  </a:lnTo>
                  <a:lnTo>
                    <a:pt x="580319" y="1043274"/>
                  </a:lnTo>
                  <a:lnTo>
                    <a:pt x="531989" y="965201"/>
                  </a:lnTo>
                  <a:lnTo>
                    <a:pt x="483658" y="1043274"/>
                  </a:lnTo>
                  <a:lnTo>
                    <a:pt x="435328" y="965201"/>
                  </a:lnTo>
                  <a:lnTo>
                    <a:pt x="386997" y="1043274"/>
                  </a:lnTo>
                  <a:lnTo>
                    <a:pt x="338667" y="965201"/>
                  </a:lnTo>
                  <a:lnTo>
                    <a:pt x="290337" y="1043274"/>
                  </a:lnTo>
                  <a:lnTo>
                    <a:pt x="242006" y="965201"/>
                  </a:lnTo>
                  <a:lnTo>
                    <a:pt x="193676" y="1043274"/>
                  </a:lnTo>
                  <a:lnTo>
                    <a:pt x="145345" y="965201"/>
                  </a:lnTo>
                  <a:lnTo>
                    <a:pt x="97015" y="1043274"/>
                  </a:lnTo>
                  <a:lnTo>
                    <a:pt x="48684" y="965201"/>
                  </a:lnTo>
                  <a:lnTo>
                    <a:pt x="354" y="1043274"/>
                  </a:lnTo>
                  <a:lnTo>
                    <a:pt x="0" y="104270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norm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r>
                <a:rPr lang="en-US" altLang="zh-CN" noProof="1">
                  <a:solidFill>
                    <a:schemeClr val="accent1"/>
                  </a:solidFill>
                  <a:sym typeface="Arial" pitchFamily="34" charset="0"/>
                </a:rPr>
                <a:t>C</a:t>
              </a:r>
              <a:endParaRPr lang="zh-CN" altLang="en-US" noProof="1">
                <a:solidFill>
                  <a:schemeClr val="accent1"/>
                </a:solidFill>
                <a:sym typeface="Arial" pitchFamily="34" charset="0"/>
              </a:endParaRPr>
            </a:p>
          </p:txBody>
        </p:sp>
        <p:sp>
          <p:nvSpPr>
            <p:cNvPr id="14" name="任意多边形 13">
              <a:extLst>
                <a:ext uri="{FF2B5EF4-FFF2-40B4-BE49-F238E27FC236}">
                  <a16:creationId xmlns:a16="http://schemas.microsoft.com/office/drawing/2014/main" id="{7AFF9FE7-37CF-4552-BC6F-107F2B5E9950}"/>
                </a:ext>
              </a:extLst>
            </p:cNvPr>
            <p:cNvSpPr/>
            <p:nvPr>
              <p:custDataLst>
                <p:tags r:id="rId7"/>
              </p:custDataLst>
            </p:nvPr>
          </p:nvSpPr>
          <p:spPr>
            <a:xfrm>
              <a:off x="2056587" y="2363172"/>
              <a:ext cx="2604313" cy="414796"/>
            </a:xfrm>
            <a:custGeom>
              <a:gdLst>
                <a:gd name="connsiteX0" fmla="*/ 0 w 2603499"/>
                <a:gd name="connsiteY0" fmla="*/ 615033 h 618067"/>
                <a:gd name="connsiteX1" fmla="*/ 2603499 w 2603499"/>
                <a:gd name="connsiteY1" fmla="*/ 615033 h 618067"/>
                <a:gd name="connsiteX2" fmla="*/ 2603499 w 2603499"/>
                <a:gd name="connsiteY2" fmla="*/ 618067 h 618067"/>
                <a:gd name="connsiteX3" fmla="*/ 0 w 2603499"/>
                <a:gd name="connsiteY3" fmla="*/ 618067 h 618067"/>
                <a:gd name="connsiteX4" fmla="*/ 0 w 2603499"/>
                <a:gd name="connsiteY4" fmla="*/ 0 h 618067"/>
                <a:gd name="connsiteX5" fmla="*/ 2603499 w 2603499"/>
                <a:gd name="connsiteY5" fmla="*/ 0 h 618067"/>
                <a:gd name="connsiteX6" fmla="*/ 2603499 w 2603499"/>
                <a:gd name="connsiteY6" fmla="*/ 3033 h 618067"/>
                <a:gd name="connsiteX7" fmla="*/ 0 w 2603499"/>
                <a:gd name="connsiteY7" fmla="*/ 3033 h 6180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03499" h="618067">
                  <a:moveTo>
                    <a:pt x="0" y="615033"/>
                  </a:moveTo>
                  <a:lnTo>
                    <a:pt x="2603499" y="615033"/>
                  </a:lnTo>
                  <a:lnTo>
                    <a:pt x="2603499" y="618067"/>
                  </a:lnTo>
                  <a:lnTo>
                    <a:pt x="0" y="618067"/>
                  </a:lnTo>
                  <a:close/>
                  <a:moveTo>
                    <a:pt x="0" y="0"/>
                  </a:moveTo>
                  <a:lnTo>
                    <a:pt x="2603499" y="0"/>
                  </a:lnTo>
                  <a:lnTo>
                    <a:pt x="2603499" y="3033"/>
                  </a:lnTo>
                  <a:lnTo>
                    <a:pt x="0" y="303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r>
                <a:rPr lang="zh-CN" altLang="en-US" noProof="1">
                  <a:solidFill>
                    <a:schemeClr val="accent1"/>
                  </a:solidFill>
                </a:rPr>
                <a:t>3.投毒。</a:t>
              </a:r>
            </a:p>
          </p:txBody>
        </p:sp>
      </p:grpSp>
      <p:grpSp>
        <p:nvGrpSpPr>
          <p:cNvPr id="18438" name="组合 6"/>
          <p:cNvGrpSpPr/>
          <p:nvPr/>
        </p:nvGrpSpPr>
        <p:grpSpPr>
          <a:xfrm>
            <a:off x="5370513" y="4373563"/>
            <a:ext cx="2913062" cy="922337"/>
            <a:chOff x="1367368" y="2048933"/>
            <a:chExt cx="3293532" cy="1043274"/>
          </a:xfrm>
        </p:grpSpPr>
        <p:sp>
          <p:nvSpPr>
            <p:cNvPr id="8" name="任意多边形 7">
              <a:extLst>
                <a:ext uri="{FF2B5EF4-FFF2-40B4-BE49-F238E27FC236}">
                  <a16:creationId xmlns:a16="http://schemas.microsoft.com/office/drawing/2014/main" id="{94471363-3142-4D04-9AE4-B27CD2E5A639}"/>
                </a:ext>
              </a:extLst>
            </p:cNvPr>
            <p:cNvSpPr/>
            <p:nvPr>
              <p:custDataLst>
                <p:tags r:id="rId8"/>
              </p:custDataLst>
            </p:nvPr>
          </p:nvSpPr>
          <p:spPr>
            <a:xfrm>
              <a:off x="1367368" y="2048933"/>
              <a:ext cx="676654" cy="1043274"/>
            </a:xfrm>
            <a:custGeom>
              <a:gdLst>
                <a:gd name="connsiteX0" fmla="*/ 338667 w 677333"/>
                <a:gd name="connsiteY0" fmla="*/ 187203 h 1043274"/>
                <a:gd name="connsiteX1" fmla="*/ 265715 w 677333"/>
                <a:gd name="connsiteY1" fmla="*/ 423285 h 1043274"/>
                <a:gd name="connsiteX2" fmla="*/ 29634 w 677333"/>
                <a:gd name="connsiteY2" fmla="*/ 423283 h 1043274"/>
                <a:gd name="connsiteX3" fmla="*/ 220628 w 677333"/>
                <a:gd name="connsiteY3" fmla="*/ 569188 h 1043274"/>
                <a:gd name="connsiteX4" fmla="*/ 147674 w 677333"/>
                <a:gd name="connsiteY4" fmla="*/ 805268 h 1043274"/>
                <a:gd name="connsiteX5" fmla="*/ 338667 w 677333"/>
                <a:gd name="connsiteY5" fmla="*/ 659361 h 1043274"/>
                <a:gd name="connsiteX6" fmla="*/ 529659 w 677333"/>
                <a:gd name="connsiteY6" fmla="*/ 805268 h 1043274"/>
                <a:gd name="connsiteX7" fmla="*/ 456705 w 677333"/>
                <a:gd name="connsiteY7" fmla="*/ 569188 h 1043274"/>
                <a:gd name="connsiteX8" fmla="*/ 647699 w 677333"/>
                <a:gd name="connsiteY8" fmla="*/ 423283 h 1043274"/>
                <a:gd name="connsiteX9" fmla="*/ 411618 w 677333"/>
                <a:gd name="connsiteY9" fmla="*/ 423285 h 1043274"/>
                <a:gd name="connsiteX10" fmla="*/ 0 w 677333"/>
                <a:gd name="connsiteY10" fmla="*/ 0 h 1043274"/>
                <a:gd name="connsiteX11" fmla="*/ 677333 w 677333"/>
                <a:gd name="connsiteY11" fmla="*/ 0 h 1043274"/>
                <a:gd name="connsiteX12" fmla="*/ 677333 w 677333"/>
                <a:gd name="connsiteY12" fmla="*/ 1042702 h 1043274"/>
                <a:gd name="connsiteX13" fmla="*/ 676979 w 677333"/>
                <a:gd name="connsiteY13" fmla="*/ 1043274 h 1043274"/>
                <a:gd name="connsiteX14" fmla="*/ 628650 w 677333"/>
                <a:gd name="connsiteY14" fmla="*/ 965201 h 1043274"/>
                <a:gd name="connsiteX15" fmla="*/ 580319 w 677333"/>
                <a:gd name="connsiteY15" fmla="*/ 1043274 h 1043274"/>
                <a:gd name="connsiteX16" fmla="*/ 531989 w 677333"/>
                <a:gd name="connsiteY16" fmla="*/ 965201 h 1043274"/>
                <a:gd name="connsiteX17" fmla="*/ 483658 w 677333"/>
                <a:gd name="connsiteY17" fmla="*/ 1043274 h 1043274"/>
                <a:gd name="connsiteX18" fmla="*/ 435328 w 677333"/>
                <a:gd name="connsiteY18" fmla="*/ 965201 h 1043274"/>
                <a:gd name="connsiteX19" fmla="*/ 386997 w 677333"/>
                <a:gd name="connsiteY19" fmla="*/ 1043274 h 1043274"/>
                <a:gd name="connsiteX20" fmla="*/ 338667 w 677333"/>
                <a:gd name="connsiteY20" fmla="*/ 965201 h 1043274"/>
                <a:gd name="connsiteX21" fmla="*/ 290337 w 677333"/>
                <a:gd name="connsiteY21" fmla="*/ 1043274 h 1043274"/>
                <a:gd name="connsiteX22" fmla="*/ 242006 w 677333"/>
                <a:gd name="connsiteY22" fmla="*/ 965201 h 1043274"/>
                <a:gd name="connsiteX23" fmla="*/ 193676 w 677333"/>
                <a:gd name="connsiteY23" fmla="*/ 1043274 h 1043274"/>
                <a:gd name="connsiteX24" fmla="*/ 145345 w 677333"/>
                <a:gd name="connsiteY24" fmla="*/ 965201 h 1043274"/>
                <a:gd name="connsiteX25" fmla="*/ 97015 w 677333"/>
                <a:gd name="connsiteY25" fmla="*/ 1043274 h 1043274"/>
                <a:gd name="connsiteX26" fmla="*/ 48684 w 677333"/>
                <a:gd name="connsiteY26" fmla="*/ 965201 h 1043274"/>
                <a:gd name="connsiteX27" fmla="*/ 354 w 677333"/>
                <a:gd name="connsiteY27" fmla="*/ 1043274 h 1043274"/>
                <a:gd name="connsiteX28" fmla="*/ 0 w 677333"/>
                <a:gd name="connsiteY28" fmla="*/ 1042702 h 1043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77333" h="1043274">
                  <a:moveTo>
                    <a:pt x="338667" y="187203"/>
                  </a:moveTo>
                  <a:lnTo>
                    <a:pt x="265715" y="423285"/>
                  </a:lnTo>
                  <a:lnTo>
                    <a:pt x="29634" y="423283"/>
                  </a:lnTo>
                  <a:lnTo>
                    <a:pt x="220628" y="569188"/>
                  </a:lnTo>
                  <a:lnTo>
                    <a:pt x="147674" y="805268"/>
                  </a:lnTo>
                  <a:lnTo>
                    <a:pt x="338667" y="659361"/>
                  </a:lnTo>
                  <a:lnTo>
                    <a:pt x="529659" y="805268"/>
                  </a:lnTo>
                  <a:lnTo>
                    <a:pt x="456705" y="569188"/>
                  </a:lnTo>
                  <a:lnTo>
                    <a:pt x="647699" y="423283"/>
                  </a:lnTo>
                  <a:lnTo>
                    <a:pt x="411618" y="423285"/>
                  </a:lnTo>
                  <a:close/>
                  <a:moveTo>
                    <a:pt x="0" y="0"/>
                  </a:moveTo>
                  <a:lnTo>
                    <a:pt x="677333" y="0"/>
                  </a:lnTo>
                  <a:lnTo>
                    <a:pt x="677333" y="1042702"/>
                  </a:lnTo>
                  <a:lnTo>
                    <a:pt x="676979" y="1043274"/>
                  </a:lnTo>
                  <a:lnTo>
                    <a:pt x="628650" y="965201"/>
                  </a:lnTo>
                  <a:lnTo>
                    <a:pt x="580319" y="1043274"/>
                  </a:lnTo>
                  <a:lnTo>
                    <a:pt x="531989" y="965201"/>
                  </a:lnTo>
                  <a:lnTo>
                    <a:pt x="483658" y="1043274"/>
                  </a:lnTo>
                  <a:lnTo>
                    <a:pt x="435328" y="965201"/>
                  </a:lnTo>
                  <a:lnTo>
                    <a:pt x="386997" y="1043274"/>
                  </a:lnTo>
                  <a:lnTo>
                    <a:pt x="338667" y="965201"/>
                  </a:lnTo>
                  <a:lnTo>
                    <a:pt x="290337" y="1043274"/>
                  </a:lnTo>
                  <a:lnTo>
                    <a:pt x="242006" y="965201"/>
                  </a:lnTo>
                  <a:lnTo>
                    <a:pt x="193676" y="1043274"/>
                  </a:lnTo>
                  <a:lnTo>
                    <a:pt x="145345" y="965201"/>
                  </a:lnTo>
                  <a:lnTo>
                    <a:pt x="97015" y="1043274"/>
                  </a:lnTo>
                  <a:lnTo>
                    <a:pt x="48684" y="965201"/>
                  </a:lnTo>
                  <a:lnTo>
                    <a:pt x="354" y="1043274"/>
                  </a:lnTo>
                  <a:lnTo>
                    <a:pt x="0" y="104270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norm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r>
                <a:rPr lang="en-US" altLang="zh-CN" noProof="1">
                  <a:solidFill>
                    <a:schemeClr val="accent1"/>
                  </a:solidFill>
                  <a:sym typeface="Arial" pitchFamily="34" charset="0"/>
                </a:rPr>
                <a:t>D</a:t>
              </a:r>
              <a:endParaRPr lang="zh-CN" altLang="en-US" noProof="1">
                <a:solidFill>
                  <a:schemeClr val="accent1"/>
                </a:solidFill>
                <a:sym typeface="Arial" pitchFamily="34" charset="0"/>
              </a:endParaRPr>
            </a:p>
          </p:txBody>
        </p:sp>
        <p:sp>
          <p:nvSpPr>
            <p:cNvPr id="17" name="任意多边形 16">
              <a:extLst>
                <a:ext uri="{FF2B5EF4-FFF2-40B4-BE49-F238E27FC236}">
                  <a16:creationId xmlns:a16="http://schemas.microsoft.com/office/drawing/2014/main" id="{47499370-AA5A-41EE-8C27-53E40D61D5F1}"/>
                </a:ext>
              </a:extLst>
            </p:cNvPr>
            <p:cNvSpPr/>
            <p:nvPr>
              <p:custDataLst>
                <p:tags r:id="rId9"/>
              </p:custDataLst>
            </p:nvPr>
          </p:nvSpPr>
          <p:spPr>
            <a:xfrm>
              <a:off x="2056587" y="2048933"/>
              <a:ext cx="2604313" cy="1043274"/>
            </a:xfrm>
            <a:custGeom>
              <a:gdLst>
                <a:gd name="connsiteX0" fmla="*/ 0 w 2603499"/>
                <a:gd name="connsiteY0" fmla="*/ 615033 h 618067"/>
                <a:gd name="connsiteX1" fmla="*/ 2603499 w 2603499"/>
                <a:gd name="connsiteY1" fmla="*/ 615033 h 618067"/>
                <a:gd name="connsiteX2" fmla="*/ 2603499 w 2603499"/>
                <a:gd name="connsiteY2" fmla="*/ 618067 h 618067"/>
                <a:gd name="connsiteX3" fmla="*/ 0 w 2603499"/>
                <a:gd name="connsiteY3" fmla="*/ 618067 h 618067"/>
                <a:gd name="connsiteX4" fmla="*/ 0 w 2603499"/>
                <a:gd name="connsiteY4" fmla="*/ 0 h 618067"/>
                <a:gd name="connsiteX5" fmla="*/ 2603499 w 2603499"/>
                <a:gd name="connsiteY5" fmla="*/ 0 h 618067"/>
                <a:gd name="connsiteX6" fmla="*/ 2603499 w 2603499"/>
                <a:gd name="connsiteY6" fmla="*/ 3033 h 618067"/>
                <a:gd name="connsiteX7" fmla="*/ 0 w 2603499"/>
                <a:gd name="connsiteY7" fmla="*/ 3033 h 6180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03499" h="618067">
                  <a:moveTo>
                    <a:pt x="0" y="615033"/>
                  </a:moveTo>
                  <a:lnTo>
                    <a:pt x="2603499" y="615033"/>
                  </a:lnTo>
                  <a:lnTo>
                    <a:pt x="2603499" y="618067"/>
                  </a:lnTo>
                  <a:lnTo>
                    <a:pt x="0" y="618067"/>
                  </a:lnTo>
                  <a:close/>
                  <a:moveTo>
                    <a:pt x="0" y="0"/>
                  </a:moveTo>
                  <a:lnTo>
                    <a:pt x="2603499" y="0"/>
                  </a:lnTo>
                  <a:lnTo>
                    <a:pt x="2603499" y="3033"/>
                  </a:lnTo>
                  <a:lnTo>
                    <a:pt x="0" y="303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r>
                <a:rPr lang="zh-CN" altLang="en-US" noProof="1">
                  <a:solidFill>
                    <a:schemeClr val="accent1"/>
                  </a:solidFill>
                </a:rPr>
                <a:t>4.食用了含有大量亚硝酸盐的蔬菜，尤其是不新鲜的叶类蔬菜。</a:t>
              </a:r>
            </a:p>
          </p:txBody>
        </p:sp>
      </p:grp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19D8F-8273-445E-B309-1CB12B94EAFD}" type="slidenum">
              <a:rPr lang="en-US" altLang="zh-CN" smtClean="0"/>
              <a:t>6</a:t>
            </a:fld>
            <a:endParaRPr lang="zh-CN" altLang="en-US"/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标题 1"/>
          <p:cNvSpPr>
            <a:spLocks noGrp="1" noChangeArrowheads="1"/>
          </p:cNvSpPr>
          <p:nvPr>
            <p:ph type="title"/>
          </p:nvPr>
        </p:nvSpPr>
        <p:spPr>
          <a:xfrm>
            <a:off x="530225" y="400050"/>
            <a:ext cx="8083550" cy="601663"/>
          </a:xfrm>
        </p:spPr>
        <p:txBody>
          <a:bodyPr/>
          <a:lstStyle/>
          <a:p>
            <a:pPr eaLnBrk="1" hangingPunct="1"/>
            <a:r>
              <a:rPr lang="zh-CN" altLang="en-US" smtClean="0"/>
              <a:t>分类：慢性中毒原因</a:t>
            </a:r>
          </a:p>
        </p:txBody>
      </p:sp>
      <p:grpSp>
        <p:nvGrpSpPr>
          <p:cNvPr id="19459" name="组合 30"/>
          <p:cNvGrpSpPr/>
          <p:nvPr/>
        </p:nvGrpSpPr>
        <p:grpSpPr>
          <a:xfrm>
            <a:off x="809625" y="2873375"/>
            <a:ext cx="3832225" cy="644525"/>
            <a:chOff x="3305175" y="1465194"/>
            <a:chExt cx="3832226" cy="645160"/>
          </a:xfrm>
        </p:grpSpPr>
        <p:grpSp>
          <p:nvGrpSpPr>
            <p:cNvPr id="19466" name="组合 28"/>
            <p:cNvGrpSpPr/>
            <p:nvPr/>
          </p:nvGrpSpPr>
          <p:grpSpPr>
            <a:xfrm>
              <a:off x="5596467" y="1546474"/>
              <a:ext cx="1540934" cy="482600"/>
              <a:chOff x="5596467" y="1546474"/>
              <a:chExt cx="1540934" cy="482600"/>
            </a:xfrm>
          </p:grpSpPr>
          <p:sp>
            <p:nvSpPr>
              <p:cNvPr id="27" name="圆角矩形 26">
                <a:extLst>
                  <a:ext uri="{FF2B5EF4-FFF2-40B4-BE49-F238E27FC236}">
                    <a16:creationId xmlns:a16="http://schemas.microsoft.com/office/drawing/2014/main" id="{EDED7EE7-96CE-46E4-B334-EF2E953440D0}"/>
                  </a:ext>
                </a:extLst>
              </p:cNvPr>
              <p:cNvSpPr/>
              <p:nvPr>
                <p:custDataLst>
                  <p:tags r:id="rId2"/>
                </p:custDataLst>
              </p:nvPr>
            </p:nvSpPr>
            <p:spPr>
              <a:xfrm>
                <a:off x="5595939" y="1546237"/>
                <a:ext cx="1541462" cy="483075"/>
              </a:xfrm>
              <a:prstGeom prst="roundRect">
                <a:avLst>
                  <a:gd name="adj" fmla="val 50000"/>
                </a:avLst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>
                <a:normAutofit fontScale="90000"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buFont typeface="Arial" pitchFamily="34" charset="0"/>
                  <a:buNone/>
                  <a:defRPr/>
                </a:pPr>
                <a:endParaRPr lang="zh-CN" altLang="en-US" noProof="1">
                  <a:sym typeface="Arial" pitchFamily="34" charset="0"/>
                </a:endParaRPr>
              </a:p>
            </p:txBody>
          </p:sp>
          <p:sp>
            <p:nvSpPr>
              <p:cNvPr id="28" name="椭圆 27">
                <a:extLst>
                  <a:ext uri="{FF2B5EF4-FFF2-40B4-BE49-F238E27FC236}">
                    <a16:creationId xmlns:a16="http://schemas.microsoft.com/office/drawing/2014/main" id="{CFC1C51C-DD6D-46FE-9C35-53B9C5727114}"/>
                  </a:ext>
                </a:extLst>
              </p:cNvPr>
              <p:cNvSpPr/>
              <p:nvPr>
                <p:custDataLst>
                  <p:tags r:id="rId3"/>
                </p:custDataLst>
              </p:nvPr>
            </p:nvSpPr>
            <p:spPr>
              <a:xfrm>
                <a:off x="6689726" y="1589141"/>
                <a:ext cx="398463" cy="397266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>
                <a:normAutofit fontScale="65000" lnSpcReduction="20000"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buFont typeface="Arial" pitchFamily="34" charset="0"/>
                  <a:buNone/>
                  <a:defRPr/>
                </a:pPr>
                <a:r>
                  <a:rPr lang="en-US" altLang="zh-CN" noProof="1">
                    <a:solidFill>
                      <a:schemeClr val="accent2"/>
                    </a:solidFill>
                    <a:sym typeface="Arial" pitchFamily="34" charset="0"/>
                  </a:rPr>
                  <a:t>A</a:t>
                </a:r>
                <a:endParaRPr lang="zh-CN" altLang="en-US" noProof="1">
                  <a:solidFill>
                    <a:schemeClr val="accent2"/>
                  </a:solidFill>
                  <a:sym typeface="Arial" pitchFamily="34" charset="0"/>
                </a:endParaRPr>
              </a:p>
            </p:txBody>
          </p:sp>
        </p:grpSp>
        <p:sp>
          <p:nvSpPr>
            <p:cNvPr id="26" name="任意多边形 25">
              <a:extLst>
                <a:ext uri="{FF2B5EF4-FFF2-40B4-BE49-F238E27FC236}">
                  <a16:creationId xmlns:a16="http://schemas.microsoft.com/office/drawing/2014/main" id="{B17BE180-6E65-4CC0-A207-C0613FA0D705}"/>
                </a:ext>
              </a:extLst>
            </p:cNvPr>
            <p:cNvSpPr/>
            <p:nvPr>
              <p:custDataLst>
                <p:tags r:id="rId4"/>
              </p:custDataLst>
            </p:nvPr>
          </p:nvSpPr>
          <p:spPr>
            <a:xfrm>
              <a:off x="3305175" y="1465194"/>
              <a:ext cx="3267076" cy="645160"/>
            </a:xfrm>
            <a:custGeom>
              <a:gdLst>
                <a:gd name="connsiteX0" fmla="*/ 867275 w 3267075"/>
                <a:gd name="connsiteY0" fmla="*/ 0 h 1080000"/>
                <a:gd name="connsiteX1" fmla="*/ 871320 w 3267075"/>
                <a:gd name="connsiteY1" fmla="*/ 0 h 1080000"/>
                <a:gd name="connsiteX2" fmla="*/ 2403183 w 3267075"/>
                <a:gd name="connsiteY2" fmla="*/ 0 h 1080000"/>
                <a:gd name="connsiteX3" fmla="*/ 3267075 w 3267075"/>
                <a:gd name="connsiteY3" fmla="*/ 0 h 1080000"/>
                <a:gd name="connsiteX4" fmla="*/ 2789719 w 3267075"/>
                <a:gd name="connsiteY4" fmla="*/ 818332 h 1080000"/>
                <a:gd name="connsiteX5" fmla="*/ 2788447 w 3267075"/>
                <a:gd name="connsiteY5" fmla="*/ 824630 h 1080000"/>
                <a:gd name="connsiteX6" fmla="*/ 2749896 w 3267075"/>
                <a:gd name="connsiteY6" fmla="*/ 895654 h 1080000"/>
                <a:gd name="connsiteX7" fmla="*/ 2731869 w 3267075"/>
                <a:gd name="connsiteY7" fmla="*/ 917504 h 1080000"/>
                <a:gd name="connsiteX8" fmla="*/ 2725496 w 3267075"/>
                <a:gd name="connsiteY8" fmla="*/ 928428 h 1080000"/>
                <a:gd name="connsiteX9" fmla="*/ 2701480 w 3267075"/>
                <a:gd name="connsiteY9" fmla="*/ 957535 h 1080000"/>
                <a:gd name="connsiteX10" fmla="*/ 2405823 w 3267075"/>
                <a:gd name="connsiteY10" fmla="*/ 1080000 h 1080000"/>
                <a:gd name="connsiteX11" fmla="*/ 2403183 w 3267075"/>
                <a:gd name="connsiteY11" fmla="*/ 1080000 h 1080000"/>
                <a:gd name="connsiteX12" fmla="*/ 871320 w 3267075"/>
                <a:gd name="connsiteY12" fmla="*/ 1080000 h 1080000"/>
                <a:gd name="connsiteX13" fmla="*/ 0 w 3267075"/>
                <a:gd name="connsiteY13" fmla="*/ 1080000 h 1080000"/>
                <a:gd name="connsiteX14" fmla="*/ 526382 w 3267075"/>
                <a:gd name="connsiteY14" fmla="*/ 177626 h 1080000"/>
                <a:gd name="connsiteX15" fmla="*/ 586140 w 3267075"/>
                <a:gd name="connsiteY15" fmla="*/ 108621 h 1080000"/>
                <a:gd name="connsiteX16" fmla="*/ 867275 w 3267075"/>
                <a:gd name="connsiteY16" fmla="*/ 0 h 1080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267075" h="1080000">
                  <a:moveTo>
                    <a:pt x="867275" y="0"/>
                  </a:moveTo>
                  <a:lnTo>
                    <a:pt x="871320" y="0"/>
                  </a:lnTo>
                  <a:lnTo>
                    <a:pt x="2403183" y="0"/>
                  </a:lnTo>
                  <a:lnTo>
                    <a:pt x="3267075" y="0"/>
                  </a:lnTo>
                  <a:lnTo>
                    <a:pt x="2789719" y="818332"/>
                  </a:lnTo>
                  <a:lnTo>
                    <a:pt x="2788447" y="824630"/>
                  </a:lnTo>
                  <a:cubicBezTo>
                    <a:pt x="2777868" y="849642"/>
                    <a:pt x="2764924" y="873410"/>
                    <a:pt x="2749896" y="895654"/>
                  </a:cubicBezTo>
                  <a:lnTo>
                    <a:pt x="2731869" y="917504"/>
                  </a:lnTo>
                  <a:lnTo>
                    <a:pt x="2725496" y="928428"/>
                  </a:lnTo>
                  <a:lnTo>
                    <a:pt x="2701480" y="957535"/>
                  </a:lnTo>
                  <a:cubicBezTo>
                    <a:pt x="2625815" y="1033200"/>
                    <a:pt x="2521284" y="1080000"/>
                    <a:pt x="2405823" y="1080000"/>
                  </a:cubicBezTo>
                  <a:lnTo>
                    <a:pt x="2403183" y="1080000"/>
                  </a:lnTo>
                  <a:lnTo>
                    <a:pt x="871320" y="1080000"/>
                  </a:lnTo>
                  <a:lnTo>
                    <a:pt x="0" y="1080000"/>
                  </a:lnTo>
                  <a:lnTo>
                    <a:pt x="526382" y="177626"/>
                  </a:lnTo>
                  <a:lnTo>
                    <a:pt x="586140" y="108621"/>
                  </a:lnTo>
                  <a:cubicBezTo>
                    <a:pt x="660393" y="41133"/>
                    <a:pt x="759031" y="0"/>
                    <a:pt x="867275" y="0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468000" anchor="ctr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r>
                <a:rPr lang="zh-CN" altLang="en-US" noProof="1">
                  <a:solidFill>
                    <a:schemeClr val="bg1"/>
                  </a:solidFill>
                </a:rPr>
                <a:t>1.饮用含硝酸盐或亚硝酸盐含量高的苦井水、蒸锅水。</a:t>
              </a:r>
            </a:p>
          </p:txBody>
        </p:sp>
      </p:grpSp>
      <p:grpSp>
        <p:nvGrpSpPr>
          <p:cNvPr id="19460" name="组合 31"/>
          <p:cNvGrpSpPr/>
          <p:nvPr/>
        </p:nvGrpSpPr>
        <p:grpSpPr>
          <a:xfrm>
            <a:off x="4502150" y="4027488"/>
            <a:ext cx="3832225" cy="922337"/>
            <a:chOff x="3305175" y="1326764"/>
            <a:chExt cx="3832226" cy="922020"/>
          </a:xfrm>
        </p:grpSpPr>
        <p:grpSp>
          <p:nvGrpSpPr>
            <p:cNvPr id="19462" name="组合 32"/>
            <p:cNvGrpSpPr/>
            <p:nvPr/>
          </p:nvGrpSpPr>
          <p:grpSpPr>
            <a:xfrm>
              <a:off x="5596467" y="1546474"/>
              <a:ext cx="1540934" cy="482600"/>
              <a:chOff x="5596467" y="1546474"/>
              <a:chExt cx="1540934" cy="482600"/>
            </a:xfrm>
          </p:grpSpPr>
          <p:sp>
            <p:nvSpPr>
              <p:cNvPr id="35" name="圆角矩形 34">
                <a:extLst>
                  <a:ext uri="{FF2B5EF4-FFF2-40B4-BE49-F238E27FC236}">
                    <a16:creationId xmlns:a16="http://schemas.microsoft.com/office/drawing/2014/main" id="{E2DB67E0-B1F8-4897-9B78-2C0BCDB1DCE8}"/>
                  </a:ext>
                </a:extLst>
              </p:cNvPr>
              <p:cNvSpPr/>
              <p:nvPr>
                <p:custDataLst>
                  <p:tags r:id="rId5"/>
                </p:custDataLst>
              </p:nvPr>
            </p:nvSpPr>
            <p:spPr>
              <a:xfrm>
                <a:off x="5595939" y="1545763"/>
                <a:ext cx="1541462" cy="484021"/>
              </a:xfrm>
              <a:prstGeom prst="roundRect">
                <a:avLst>
                  <a:gd name="adj" fmla="val 50000"/>
                </a:avLst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>
                <a:normAutofit fontScale="90000"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buFont typeface="Arial" pitchFamily="34" charset="0"/>
                  <a:buNone/>
                  <a:defRPr/>
                </a:pPr>
                <a:endParaRPr lang="zh-CN" altLang="en-US" noProof="1">
                  <a:sym typeface="Arial" pitchFamily="34" charset="0"/>
                </a:endParaRPr>
              </a:p>
            </p:txBody>
          </p:sp>
          <p:sp>
            <p:nvSpPr>
              <p:cNvPr id="36" name="椭圆 35">
                <a:extLst>
                  <a:ext uri="{FF2B5EF4-FFF2-40B4-BE49-F238E27FC236}">
                    <a16:creationId xmlns:a16="http://schemas.microsoft.com/office/drawing/2014/main" id="{1D105F8F-C3CC-4F11-9698-852090D0BC1C}"/>
                  </a:ext>
                </a:extLst>
              </p:cNvPr>
              <p:cNvSpPr/>
              <p:nvPr>
                <p:custDataLst>
                  <p:tags r:id="rId6"/>
                </p:custDataLst>
              </p:nvPr>
            </p:nvSpPr>
            <p:spPr>
              <a:xfrm>
                <a:off x="6689726" y="1588611"/>
                <a:ext cx="398463" cy="398326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>
                <a:normAutofit fontScale="65000" lnSpcReduction="20000"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buFont typeface="Arial" pitchFamily="34" charset="0"/>
                  <a:buNone/>
                  <a:defRPr/>
                </a:pPr>
                <a:r>
                  <a:rPr lang="en-US" altLang="zh-CN" noProof="1">
                    <a:solidFill>
                      <a:schemeClr val="accent2"/>
                    </a:solidFill>
                    <a:sym typeface="Arial" pitchFamily="34" charset="0"/>
                  </a:rPr>
                  <a:t>B</a:t>
                </a:r>
                <a:endParaRPr lang="zh-CN" altLang="en-US" noProof="1">
                  <a:solidFill>
                    <a:schemeClr val="accent2"/>
                  </a:solidFill>
                  <a:sym typeface="Arial" pitchFamily="34" charset="0"/>
                </a:endParaRPr>
              </a:p>
            </p:txBody>
          </p:sp>
        </p:grpSp>
        <p:sp>
          <p:nvSpPr>
            <p:cNvPr id="34" name="任意多边形 33">
              <a:extLst>
                <a:ext uri="{FF2B5EF4-FFF2-40B4-BE49-F238E27FC236}">
                  <a16:creationId xmlns:a16="http://schemas.microsoft.com/office/drawing/2014/main" id="{2DDE9F08-F85B-400E-BD00-7709ABF9E6A1}"/>
                </a:ext>
              </a:extLst>
            </p:cNvPr>
            <p:cNvSpPr/>
            <p:nvPr>
              <p:custDataLst>
                <p:tags r:id="rId7"/>
              </p:custDataLst>
            </p:nvPr>
          </p:nvSpPr>
          <p:spPr>
            <a:xfrm>
              <a:off x="3305175" y="1326764"/>
              <a:ext cx="3267076" cy="922020"/>
            </a:xfrm>
            <a:custGeom>
              <a:gdLst>
                <a:gd name="connsiteX0" fmla="*/ 867275 w 3267075"/>
                <a:gd name="connsiteY0" fmla="*/ 0 h 1080000"/>
                <a:gd name="connsiteX1" fmla="*/ 871320 w 3267075"/>
                <a:gd name="connsiteY1" fmla="*/ 0 h 1080000"/>
                <a:gd name="connsiteX2" fmla="*/ 2403183 w 3267075"/>
                <a:gd name="connsiteY2" fmla="*/ 0 h 1080000"/>
                <a:gd name="connsiteX3" fmla="*/ 3267075 w 3267075"/>
                <a:gd name="connsiteY3" fmla="*/ 0 h 1080000"/>
                <a:gd name="connsiteX4" fmla="*/ 2789719 w 3267075"/>
                <a:gd name="connsiteY4" fmla="*/ 818332 h 1080000"/>
                <a:gd name="connsiteX5" fmla="*/ 2788447 w 3267075"/>
                <a:gd name="connsiteY5" fmla="*/ 824630 h 1080000"/>
                <a:gd name="connsiteX6" fmla="*/ 2749896 w 3267075"/>
                <a:gd name="connsiteY6" fmla="*/ 895654 h 1080000"/>
                <a:gd name="connsiteX7" fmla="*/ 2731869 w 3267075"/>
                <a:gd name="connsiteY7" fmla="*/ 917504 h 1080000"/>
                <a:gd name="connsiteX8" fmla="*/ 2725496 w 3267075"/>
                <a:gd name="connsiteY8" fmla="*/ 928428 h 1080000"/>
                <a:gd name="connsiteX9" fmla="*/ 2701480 w 3267075"/>
                <a:gd name="connsiteY9" fmla="*/ 957535 h 1080000"/>
                <a:gd name="connsiteX10" fmla="*/ 2405823 w 3267075"/>
                <a:gd name="connsiteY10" fmla="*/ 1080000 h 1080000"/>
                <a:gd name="connsiteX11" fmla="*/ 2403183 w 3267075"/>
                <a:gd name="connsiteY11" fmla="*/ 1080000 h 1080000"/>
                <a:gd name="connsiteX12" fmla="*/ 871320 w 3267075"/>
                <a:gd name="connsiteY12" fmla="*/ 1080000 h 1080000"/>
                <a:gd name="connsiteX13" fmla="*/ 0 w 3267075"/>
                <a:gd name="connsiteY13" fmla="*/ 1080000 h 1080000"/>
                <a:gd name="connsiteX14" fmla="*/ 526382 w 3267075"/>
                <a:gd name="connsiteY14" fmla="*/ 177626 h 1080000"/>
                <a:gd name="connsiteX15" fmla="*/ 586140 w 3267075"/>
                <a:gd name="connsiteY15" fmla="*/ 108621 h 1080000"/>
                <a:gd name="connsiteX16" fmla="*/ 867275 w 3267075"/>
                <a:gd name="connsiteY16" fmla="*/ 0 h 1080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267075" h="1080000">
                  <a:moveTo>
                    <a:pt x="867275" y="0"/>
                  </a:moveTo>
                  <a:lnTo>
                    <a:pt x="871320" y="0"/>
                  </a:lnTo>
                  <a:lnTo>
                    <a:pt x="2403183" y="0"/>
                  </a:lnTo>
                  <a:lnTo>
                    <a:pt x="3267075" y="0"/>
                  </a:lnTo>
                  <a:lnTo>
                    <a:pt x="2789719" y="818332"/>
                  </a:lnTo>
                  <a:lnTo>
                    <a:pt x="2788447" y="824630"/>
                  </a:lnTo>
                  <a:cubicBezTo>
                    <a:pt x="2777868" y="849642"/>
                    <a:pt x="2764924" y="873410"/>
                    <a:pt x="2749896" y="895654"/>
                  </a:cubicBezTo>
                  <a:lnTo>
                    <a:pt x="2731869" y="917504"/>
                  </a:lnTo>
                  <a:lnTo>
                    <a:pt x="2725496" y="928428"/>
                  </a:lnTo>
                  <a:lnTo>
                    <a:pt x="2701480" y="957535"/>
                  </a:lnTo>
                  <a:cubicBezTo>
                    <a:pt x="2625815" y="1033200"/>
                    <a:pt x="2521284" y="1080000"/>
                    <a:pt x="2405823" y="1080000"/>
                  </a:cubicBezTo>
                  <a:lnTo>
                    <a:pt x="2403183" y="1080000"/>
                  </a:lnTo>
                  <a:lnTo>
                    <a:pt x="871320" y="1080000"/>
                  </a:lnTo>
                  <a:lnTo>
                    <a:pt x="0" y="1080000"/>
                  </a:lnTo>
                  <a:lnTo>
                    <a:pt x="526382" y="177626"/>
                  </a:lnTo>
                  <a:lnTo>
                    <a:pt x="586140" y="108621"/>
                  </a:lnTo>
                  <a:cubicBezTo>
                    <a:pt x="660393" y="41133"/>
                    <a:pt x="759031" y="0"/>
                    <a:pt x="867275" y="0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468000" anchor="ctr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r>
                <a:rPr lang="zh-CN" altLang="en-US" noProof="1">
                  <a:solidFill>
                    <a:schemeClr val="bg1"/>
                  </a:solidFill>
                </a:rPr>
                <a:t>2.食用硝酸盐或亚硝酸盐含量较高的腌制肉制品、泡菜及变质的蔬菜。</a:t>
              </a:r>
            </a:p>
          </p:txBody>
        </p:sp>
      </p:grp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19D8F-8273-445E-B309-1CB12B94EAFD}" type="slidenum">
              <a:rPr lang="en-US" altLang="zh-CN" smtClean="0"/>
              <a:t>7</a:t>
            </a:fld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  <p:custDataLst>
              <p:tags r:id="rId2"/>
            </p:custDataLst>
          </p:nvPr>
        </p:nvSpPr>
        <p:spPr>
          <a:xfrm>
            <a:off x="530225" y="400050"/>
            <a:ext cx="8083550" cy="601663"/>
          </a:xfrm>
        </p:spPr>
        <p:txBody>
          <a:bodyPr/>
          <a:lstStyle/>
          <a:p>
            <a:pPr eaLnBrk="1" hangingPunct="1"/>
            <a:r>
              <a:rPr lang="zh-CN" altLang="en-US" smtClean="0"/>
              <a:t>作用机理</a:t>
            </a:r>
          </a:p>
        </p:txBody>
      </p:sp>
      <p:grpSp>
        <p:nvGrpSpPr>
          <p:cNvPr id="20483" name="组合 1146"/>
          <p:cNvGrpSpPr/>
          <p:nvPr/>
        </p:nvGrpSpPr>
        <p:grpSpPr>
          <a:xfrm>
            <a:off x="1797050" y="2203450"/>
            <a:ext cx="2270125" cy="3416300"/>
            <a:chOff x="1112384" y="1024866"/>
            <a:chExt cx="1636492" cy="2462580"/>
          </a:xfrm>
        </p:grpSpPr>
        <p:grpSp>
          <p:nvGrpSpPr>
            <p:cNvPr id="1144" name="组合 1143">
              <a:extLst>
                <a:ext uri="{FF2B5EF4-FFF2-40B4-BE49-F238E27FC236}">
                  <a16:creationId xmlns:a16="http://schemas.microsoft.com/office/drawing/2014/main" id="{E6B6CEBF-AA69-41BB-95C8-0444D482F857}"/>
                </a:ext>
              </a:extLst>
            </p:cNvPr>
            <p:cNvGrpSpPr/>
            <p:nvPr/>
          </p:nvGrpSpPr>
          <p:grpSpPr>
            <a:xfrm>
              <a:off x="1112384" y="1514250"/>
              <a:ext cx="1636492" cy="1606322"/>
              <a:chOff x="3173413" y="2138363"/>
              <a:chExt cx="2841626" cy="2789238"/>
            </a:xfrm>
            <a:solidFill>
              <a:schemeClr val="accent1"/>
            </a:solidFill>
          </p:grpSpPr>
          <p:sp>
            <p:nvSpPr>
              <p:cNvPr id="909" name="Freeform 5">
                <a:extLst>
                  <a:ext uri="{FF2B5EF4-FFF2-40B4-BE49-F238E27FC236}">
                    <a16:creationId xmlns:a16="http://schemas.microsoft.com/office/drawing/2014/main" id="{FA66EAA2-DF01-43C7-A871-46036268A3F5}"/>
                  </a:ext>
                </a:extLst>
              </p:cNvPr>
              <p:cNvSpPr/>
              <p:nvPr/>
            </p:nvSpPr>
            <p:spPr bwMode="auto">
              <a:xfrm>
                <a:off x="3448051" y="2276475"/>
                <a:ext cx="2451100" cy="2424113"/>
              </a:xfrm>
              <a:custGeom>
                <a:gdLst>
                  <a:gd name="T0" fmla="*/ 284 w 651"/>
                  <a:gd name="T1" fmla="*/ 623 h 644"/>
                  <a:gd name="T2" fmla="*/ 628 w 651"/>
                  <a:gd name="T3" fmla="*/ 360 h 644"/>
                  <a:gd name="T4" fmla="*/ 367 w 651"/>
                  <a:gd name="T5" fmla="*/ 21 h 644"/>
                  <a:gd name="T6" fmla="*/ 23 w 651"/>
                  <a:gd name="T7" fmla="*/ 284 h 644"/>
                  <a:gd name="T8" fmla="*/ 284 w 651"/>
                  <a:gd name="T9" fmla="*/ 623 h 6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51" h="644">
                    <a:moveTo>
                      <a:pt x="284" y="623"/>
                    </a:moveTo>
                    <a:cubicBezTo>
                      <a:pt x="451" y="644"/>
                      <a:pt x="605" y="526"/>
                      <a:pt x="628" y="360"/>
                    </a:cubicBezTo>
                    <a:cubicBezTo>
                      <a:pt x="651" y="194"/>
                      <a:pt x="534" y="42"/>
                      <a:pt x="367" y="21"/>
                    </a:cubicBezTo>
                    <a:cubicBezTo>
                      <a:pt x="200" y="0"/>
                      <a:pt x="46" y="118"/>
                      <a:pt x="23" y="284"/>
                    </a:cubicBezTo>
                    <a:cubicBezTo>
                      <a:pt x="0" y="451"/>
                      <a:pt x="117" y="602"/>
                      <a:pt x="284" y="62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>
                <a:norm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buFont typeface="Arial" pitchFamily="34" charset="0"/>
                  <a:buNone/>
                  <a:defRPr/>
                </a:pPr>
                <a:endParaRPr lang="zh-CN" altLang="en-US" sz="2000" noProof="1">
                  <a:solidFill>
                    <a:schemeClr val="bg1"/>
                  </a:solidFill>
                </a:endParaRPr>
              </a:p>
            </p:txBody>
          </p:sp>
          <p:sp>
            <p:nvSpPr>
              <p:cNvPr id="874" name="Freeform 371">
                <a:extLst>
                  <a:ext uri="{FF2B5EF4-FFF2-40B4-BE49-F238E27FC236}">
                    <a16:creationId xmlns:a16="http://schemas.microsoft.com/office/drawing/2014/main" id="{CC31B215-2102-4CE2-AA4F-BD04BBD77BF7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173413" y="2138363"/>
                <a:ext cx="2774950" cy="2438400"/>
              </a:xfrm>
              <a:custGeom>
                <a:gdLst>
                  <a:gd name="T0" fmla="*/ 628 w 737"/>
                  <a:gd name="T1" fmla="*/ 84 h 648"/>
                  <a:gd name="T2" fmla="*/ 534 w 737"/>
                  <a:gd name="T3" fmla="*/ 28 h 648"/>
                  <a:gd name="T4" fmla="*/ 408 w 737"/>
                  <a:gd name="T5" fmla="*/ 4 h 648"/>
                  <a:gd name="T6" fmla="*/ 217 w 737"/>
                  <a:gd name="T7" fmla="*/ 38 h 648"/>
                  <a:gd name="T8" fmla="*/ 209 w 737"/>
                  <a:gd name="T9" fmla="*/ 15 h 648"/>
                  <a:gd name="T10" fmla="*/ 25 w 737"/>
                  <a:gd name="T11" fmla="*/ 244 h 648"/>
                  <a:gd name="T12" fmla="*/ 24 w 737"/>
                  <a:gd name="T13" fmla="*/ 267 h 648"/>
                  <a:gd name="T14" fmla="*/ 24 w 737"/>
                  <a:gd name="T15" fmla="*/ 360 h 648"/>
                  <a:gd name="T16" fmla="*/ 39 w 737"/>
                  <a:gd name="T17" fmla="*/ 440 h 648"/>
                  <a:gd name="T18" fmla="*/ 66 w 737"/>
                  <a:gd name="T19" fmla="*/ 503 h 648"/>
                  <a:gd name="T20" fmla="*/ 79 w 737"/>
                  <a:gd name="T21" fmla="*/ 543 h 648"/>
                  <a:gd name="T22" fmla="*/ 97 w 737"/>
                  <a:gd name="T23" fmla="*/ 569 h 648"/>
                  <a:gd name="T24" fmla="*/ 153 w 737"/>
                  <a:gd name="T25" fmla="*/ 610 h 648"/>
                  <a:gd name="T26" fmla="*/ 212 w 737"/>
                  <a:gd name="T27" fmla="*/ 605 h 648"/>
                  <a:gd name="T28" fmla="*/ 218 w 737"/>
                  <a:gd name="T29" fmla="*/ 566 h 648"/>
                  <a:gd name="T30" fmla="*/ 186 w 737"/>
                  <a:gd name="T31" fmla="*/ 513 h 648"/>
                  <a:gd name="T32" fmla="*/ 194 w 737"/>
                  <a:gd name="T33" fmla="*/ 474 h 648"/>
                  <a:gd name="T34" fmla="*/ 193 w 737"/>
                  <a:gd name="T35" fmla="*/ 431 h 648"/>
                  <a:gd name="T36" fmla="*/ 203 w 737"/>
                  <a:gd name="T37" fmla="*/ 326 h 648"/>
                  <a:gd name="T38" fmla="*/ 196 w 737"/>
                  <a:gd name="T39" fmla="*/ 323 h 648"/>
                  <a:gd name="T40" fmla="*/ 310 w 737"/>
                  <a:gd name="T41" fmla="*/ 170 h 648"/>
                  <a:gd name="T42" fmla="*/ 428 w 737"/>
                  <a:gd name="T43" fmla="*/ 136 h 648"/>
                  <a:gd name="T44" fmla="*/ 498 w 737"/>
                  <a:gd name="T45" fmla="*/ 138 h 648"/>
                  <a:gd name="T46" fmla="*/ 502 w 737"/>
                  <a:gd name="T47" fmla="*/ 123 h 648"/>
                  <a:gd name="T48" fmla="*/ 499 w 737"/>
                  <a:gd name="T49" fmla="*/ 113 h 648"/>
                  <a:gd name="T50" fmla="*/ 482 w 737"/>
                  <a:gd name="T51" fmla="*/ 107 h 648"/>
                  <a:gd name="T52" fmla="*/ 561 w 737"/>
                  <a:gd name="T53" fmla="*/ 145 h 648"/>
                  <a:gd name="T54" fmla="*/ 490 w 737"/>
                  <a:gd name="T55" fmla="*/ 100 h 648"/>
                  <a:gd name="T56" fmla="*/ 565 w 737"/>
                  <a:gd name="T57" fmla="*/ 130 h 648"/>
                  <a:gd name="T58" fmla="*/ 493 w 737"/>
                  <a:gd name="T59" fmla="*/ 89 h 648"/>
                  <a:gd name="T60" fmla="*/ 422 w 737"/>
                  <a:gd name="T61" fmla="*/ 75 h 648"/>
                  <a:gd name="T62" fmla="*/ 373 w 737"/>
                  <a:gd name="T63" fmla="*/ 71 h 648"/>
                  <a:gd name="T64" fmla="*/ 381 w 737"/>
                  <a:gd name="T65" fmla="*/ 63 h 648"/>
                  <a:gd name="T66" fmla="*/ 414 w 737"/>
                  <a:gd name="T67" fmla="*/ 52 h 648"/>
                  <a:gd name="T68" fmla="*/ 529 w 737"/>
                  <a:gd name="T69" fmla="*/ 78 h 648"/>
                  <a:gd name="T70" fmla="*/ 591 w 737"/>
                  <a:gd name="T71" fmla="*/ 116 h 648"/>
                  <a:gd name="T72" fmla="*/ 584 w 737"/>
                  <a:gd name="T73" fmla="*/ 91 h 648"/>
                  <a:gd name="T74" fmla="*/ 578 w 737"/>
                  <a:gd name="T75" fmla="*/ 76 h 648"/>
                  <a:gd name="T76" fmla="*/ 638 w 737"/>
                  <a:gd name="T77" fmla="*/ 136 h 648"/>
                  <a:gd name="T78" fmla="*/ 666 w 737"/>
                  <a:gd name="T79" fmla="*/ 157 h 648"/>
                  <a:gd name="T80" fmla="*/ 698 w 737"/>
                  <a:gd name="T81" fmla="*/ 183 h 648"/>
                  <a:gd name="T82" fmla="*/ 529 w 737"/>
                  <a:gd name="T83" fmla="*/ 74 h 648"/>
                  <a:gd name="T84" fmla="*/ 456 w 737"/>
                  <a:gd name="T85" fmla="*/ 89 h 648"/>
                  <a:gd name="T86" fmla="*/ 535 w 737"/>
                  <a:gd name="T87" fmla="*/ 128 h 648"/>
                  <a:gd name="T88" fmla="*/ 685 w 737"/>
                  <a:gd name="T89" fmla="*/ 165 h 648"/>
                  <a:gd name="T90" fmla="*/ 633 w 737"/>
                  <a:gd name="T91" fmla="*/ 118 h 648"/>
                  <a:gd name="T92" fmla="*/ 585 w 737"/>
                  <a:gd name="T93" fmla="*/ 111 h 648"/>
                  <a:gd name="T94" fmla="*/ 552 w 737"/>
                  <a:gd name="T95" fmla="*/ 80 h 648"/>
                  <a:gd name="T96" fmla="*/ 505 w 737"/>
                  <a:gd name="T97" fmla="*/ 138 h 648"/>
                  <a:gd name="T98" fmla="*/ 410 w 737"/>
                  <a:gd name="T99" fmla="*/ 26 h 648"/>
                  <a:gd name="T100" fmla="*/ 521 w 737"/>
                  <a:gd name="T101" fmla="*/ 73 h 648"/>
                  <a:gd name="T102" fmla="*/ 492 w 737"/>
                  <a:gd name="T103" fmla="*/ 93 h 648"/>
                  <a:gd name="T104" fmla="*/ 464 w 737"/>
                  <a:gd name="T105" fmla="*/ 96 h 648"/>
                  <a:gd name="T106" fmla="*/ 420 w 737"/>
                  <a:gd name="T107" fmla="*/ 78 h 648"/>
                  <a:gd name="T108" fmla="*/ 367 w 737"/>
                  <a:gd name="T109" fmla="*/ 71 h 648"/>
                  <a:gd name="T110" fmla="*/ 219 w 737"/>
                  <a:gd name="T111" fmla="*/ 38 h 648"/>
                  <a:gd name="T112" fmla="*/ 21 w 737"/>
                  <a:gd name="T113" fmla="*/ 340 h 648"/>
                  <a:gd name="T114" fmla="*/ 32 w 737"/>
                  <a:gd name="T115" fmla="*/ 413 h 648"/>
                  <a:gd name="T116" fmla="*/ 179 w 737"/>
                  <a:gd name="T117" fmla="*/ 415 h 648"/>
                  <a:gd name="T118" fmla="*/ 81 w 737"/>
                  <a:gd name="T119" fmla="*/ 524 h 648"/>
                  <a:gd name="T120" fmla="*/ 175 w 737"/>
                  <a:gd name="T121" fmla="*/ 473 h 648"/>
                  <a:gd name="T122" fmla="*/ 177 w 737"/>
                  <a:gd name="T123" fmla="*/ 579 h 648"/>
                  <a:gd name="T124" fmla="*/ 212 w 737"/>
                  <a:gd name="T125" fmla="*/ 556 h 6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737" h="648">
                    <a:moveTo>
                      <a:pt x="734" y="266"/>
                    </a:moveTo>
                    <a:cubicBezTo>
                      <a:pt x="734" y="264"/>
                      <a:pt x="733" y="262"/>
                      <a:pt x="733" y="262"/>
                    </a:cubicBezTo>
                    <a:cubicBezTo>
                      <a:pt x="734" y="265"/>
                      <a:pt x="734" y="261"/>
                      <a:pt x="734" y="261"/>
                    </a:cubicBezTo>
                    <a:cubicBezTo>
                      <a:pt x="735" y="262"/>
                      <a:pt x="735" y="263"/>
                      <a:pt x="735" y="264"/>
                    </a:cubicBezTo>
                    <a:cubicBezTo>
                      <a:pt x="737" y="263"/>
                      <a:pt x="733" y="256"/>
                      <a:pt x="732" y="253"/>
                    </a:cubicBezTo>
                    <a:cubicBezTo>
                      <a:pt x="730" y="249"/>
                      <a:pt x="733" y="250"/>
                      <a:pt x="731" y="245"/>
                    </a:cubicBezTo>
                    <a:cubicBezTo>
                      <a:pt x="731" y="245"/>
                      <a:pt x="731" y="247"/>
                      <a:pt x="731" y="247"/>
                    </a:cubicBezTo>
                    <a:cubicBezTo>
                      <a:pt x="729" y="244"/>
                      <a:pt x="727" y="240"/>
                      <a:pt x="728" y="237"/>
                    </a:cubicBezTo>
                    <a:cubicBezTo>
                      <a:pt x="729" y="240"/>
                      <a:pt x="729" y="237"/>
                      <a:pt x="728" y="235"/>
                    </a:cubicBezTo>
                    <a:cubicBezTo>
                      <a:pt x="727" y="234"/>
                      <a:pt x="727" y="233"/>
                      <a:pt x="725" y="230"/>
                    </a:cubicBezTo>
                    <a:cubicBezTo>
                      <a:pt x="727" y="232"/>
                      <a:pt x="723" y="226"/>
                      <a:pt x="726" y="228"/>
                    </a:cubicBezTo>
                    <a:cubicBezTo>
                      <a:pt x="724" y="224"/>
                      <a:pt x="725" y="227"/>
                      <a:pt x="723" y="225"/>
                    </a:cubicBezTo>
                    <a:cubicBezTo>
                      <a:pt x="723" y="222"/>
                      <a:pt x="723" y="225"/>
                      <a:pt x="722" y="222"/>
                    </a:cubicBezTo>
                    <a:cubicBezTo>
                      <a:pt x="722" y="221"/>
                      <a:pt x="721" y="219"/>
                      <a:pt x="722" y="220"/>
                    </a:cubicBezTo>
                    <a:cubicBezTo>
                      <a:pt x="721" y="216"/>
                      <a:pt x="719" y="214"/>
                      <a:pt x="718" y="211"/>
                    </a:cubicBezTo>
                    <a:cubicBezTo>
                      <a:pt x="717" y="210"/>
                      <a:pt x="716" y="210"/>
                      <a:pt x="716" y="209"/>
                    </a:cubicBezTo>
                    <a:cubicBezTo>
                      <a:pt x="714" y="206"/>
                      <a:pt x="713" y="203"/>
                      <a:pt x="711" y="199"/>
                    </a:cubicBezTo>
                    <a:cubicBezTo>
                      <a:pt x="713" y="198"/>
                      <a:pt x="707" y="187"/>
                      <a:pt x="706" y="183"/>
                    </a:cubicBezTo>
                    <a:cubicBezTo>
                      <a:pt x="706" y="183"/>
                      <a:pt x="706" y="184"/>
                      <a:pt x="705" y="183"/>
                    </a:cubicBezTo>
                    <a:cubicBezTo>
                      <a:pt x="704" y="181"/>
                      <a:pt x="705" y="180"/>
                      <a:pt x="703" y="179"/>
                    </a:cubicBezTo>
                    <a:cubicBezTo>
                      <a:pt x="702" y="179"/>
                      <a:pt x="705" y="182"/>
                      <a:pt x="704" y="182"/>
                    </a:cubicBezTo>
                    <a:cubicBezTo>
                      <a:pt x="701" y="178"/>
                      <a:pt x="697" y="172"/>
                      <a:pt x="695" y="168"/>
                    </a:cubicBezTo>
                    <a:cubicBezTo>
                      <a:pt x="696" y="171"/>
                      <a:pt x="698" y="171"/>
                      <a:pt x="697" y="170"/>
                    </a:cubicBezTo>
                    <a:cubicBezTo>
                      <a:pt x="696" y="169"/>
                      <a:pt x="694" y="168"/>
                      <a:pt x="693" y="166"/>
                    </a:cubicBezTo>
                    <a:cubicBezTo>
                      <a:pt x="693" y="166"/>
                      <a:pt x="694" y="165"/>
                      <a:pt x="695" y="166"/>
                    </a:cubicBezTo>
                    <a:cubicBezTo>
                      <a:pt x="692" y="162"/>
                      <a:pt x="689" y="158"/>
                      <a:pt x="687" y="156"/>
                    </a:cubicBezTo>
                    <a:cubicBezTo>
                      <a:pt x="688" y="156"/>
                      <a:pt x="688" y="156"/>
                      <a:pt x="689" y="157"/>
                    </a:cubicBezTo>
                    <a:cubicBezTo>
                      <a:pt x="693" y="161"/>
                      <a:pt x="697" y="170"/>
                      <a:pt x="700" y="171"/>
                    </a:cubicBezTo>
                    <a:cubicBezTo>
                      <a:pt x="698" y="169"/>
                      <a:pt x="696" y="166"/>
                      <a:pt x="694" y="163"/>
                    </a:cubicBezTo>
                    <a:cubicBezTo>
                      <a:pt x="692" y="160"/>
                      <a:pt x="690" y="157"/>
                      <a:pt x="688" y="154"/>
                    </a:cubicBezTo>
                    <a:cubicBezTo>
                      <a:pt x="689" y="153"/>
                      <a:pt x="681" y="146"/>
                      <a:pt x="681" y="143"/>
                    </a:cubicBezTo>
                    <a:cubicBezTo>
                      <a:pt x="678" y="140"/>
                      <a:pt x="674" y="135"/>
                      <a:pt x="670" y="131"/>
                    </a:cubicBezTo>
                    <a:cubicBezTo>
                      <a:pt x="667" y="127"/>
                      <a:pt x="663" y="122"/>
                      <a:pt x="662" y="119"/>
                    </a:cubicBezTo>
                    <a:cubicBezTo>
                      <a:pt x="662" y="120"/>
                      <a:pt x="663" y="120"/>
                      <a:pt x="663" y="120"/>
                    </a:cubicBezTo>
                    <a:cubicBezTo>
                      <a:pt x="661" y="118"/>
                      <a:pt x="660" y="117"/>
                      <a:pt x="659" y="116"/>
                    </a:cubicBezTo>
                    <a:cubicBezTo>
                      <a:pt x="660" y="117"/>
                      <a:pt x="660" y="118"/>
                      <a:pt x="660" y="118"/>
                    </a:cubicBezTo>
                    <a:cubicBezTo>
                      <a:pt x="656" y="114"/>
                      <a:pt x="655" y="113"/>
                      <a:pt x="652" y="110"/>
                    </a:cubicBezTo>
                    <a:cubicBezTo>
                      <a:pt x="653" y="110"/>
                      <a:pt x="653" y="111"/>
                      <a:pt x="654" y="111"/>
                    </a:cubicBezTo>
                    <a:cubicBezTo>
                      <a:pt x="650" y="107"/>
                      <a:pt x="651" y="106"/>
                      <a:pt x="647" y="103"/>
                    </a:cubicBezTo>
                    <a:cubicBezTo>
                      <a:pt x="647" y="104"/>
                      <a:pt x="649" y="106"/>
                      <a:pt x="646" y="104"/>
                    </a:cubicBezTo>
                    <a:cubicBezTo>
                      <a:pt x="647" y="104"/>
                      <a:pt x="645" y="102"/>
                      <a:pt x="644" y="101"/>
                    </a:cubicBezTo>
                    <a:cubicBezTo>
                      <a:pt x="643" y="101"/>
                      <a:pt x="645" y="103"/>
                      <a:pt x="642" y="101"/>
                    </a:cubicBezTo>
                    <a:cubicBezTo>
                      <a:pt x="639" y="98"/>
                      <a:pt x="638" y="98"/>
                      <a:pt x="634" y="95"/>
                    </a:cubicBezTo>
                    <a:cubicBezTo>
                      <a:pt x="635" y="94"/>
                      <a:pt x="631" y="90"/>
                      <a:pt x="633" y="91"/>
                    </a:cubicBezTo>
                    <a:cubicBezTo>
                      <a:pt x="629" y="88"/>
                      <a:pt x="629" y="86"/>
                      <a:pt x="626" y="86"/>
                    </a:cubicBezTo>
                    <a:cubicBezTo>
                      <a:pt x="627" y="86"/>
                      <a:pt x="625" y="84"/>
                      <a:pt x="628" y="84"/>
                    </a:cubicBezTo>
                    <a:cubicBezTo>
                      <a:pt x="626" y="83"/>
                      <a:pt x="626" y="84"/>
                      <a:pt x="625" y="83"/>
                    </a:cubicBezTo>
                    <a:cubicBezTo>
                      <a:pt x="625" y="83"/>
                      <a:pt x="626" y="85"/>
                      <a:pt x="623" y="84"/>
                    </a:cubicBezTo>
                    <a:cubicBezTo>
                      <a:pt x="617" y="78"/>
                      <a:pt x="608" y="70"/>
                      <a:pt x="602" y="68"/>
                    </a:cubicBezTo>
                    <a:cubicBezTo>
                      <a:pt x="602" y="68"/>
                      <a:pt x="602" y="67"/>
                      <a:pt x="603" y="68"/>
                    </a:cubicBezTo>
                    <a:cubicBezTo>
                      <a:pt x="600" y="65"/>
                      <a:pt x="600" y="65"/>
                      <a:pt x="600" y="65"/>
                    </a:cubicBezTo>
                    <a:cubicBezTo>
                      <a:pt x="600" y="66"/>
                      <a:pt x="599" y="66"/>
                      <a:pt x="597" y="65"/>
                    </a:cubicBezTo>
                    <a:cubicBezTo>
                      <a:pt x="599" y="65"/>
                      <a:pt x="596" y="63"/>
                      <a:pt x="596" y="62"/>
                    </a:cubicBezTo>
                    <a:cubicBezTo>
                      <a:pt x="600" y="63"/>
                      <a:pt x="602" y="66"/>
                      <a:pt x="606" y="69"/>
                    </a:cubicBezTo>
                    <a:cubicBezTo>
                      <a:pt x="608" y="69"/>
                      <a:pt x="617" y="76"/>
                      <a:pt x="617" y="77"/>
                    </a:cubicBezTo>
                    <a:cubicBezTo>
                      <a:pt x="617" y="76"/>
                      <a:pt x="614" y="73"/>
                      <a:pt x="610" y="70"/>
                    </a:cubicBezTo>
                    <a:cubicBezTo>
                      <a:pt x="607" y="68"/>
                      <a:pt x="604" y="66"/>
                      <a:pt x="602" y="65"/>
                    </a:cubicBezTo>
                    <a:cubicBezTo>
                      <a:pt x="600" y="63"/>
                      <a:pt x="599" y="62"/>
                      <a:pt x="597" y="60"/>
                    </a:cubicBezTo>
                    <a:cubicBezTo>
                      <a:pt x="595" y="58"/>
                      <a:pt x="592" y="57"/>
                      <a:pt x="590" y="55"/>
                    </a:cubicBezTo>
                    <a:cubicBezTo>
                      <a:pt x="590" y="56"/>
                      <a:pt x="588" y="55"/>
                      <a:pt x="587" y="55"/>
                    </a:cubicBezTo>
                    <a:cubicBezTo>
                      <a:pt x="586" y="55"/>
                      <a:pt x="588" y="56"/>
                      <a:pt x="587" y="57"/>
                    </a:cubicBezTo>
                    <a:cubicBezTo>
                      <a:pt x="590" y="59"/>
                      <a:pt x="589" y="57"/>
                      <a:pt x="591" y="58"/>
                    </a:cubicBezTo>
                    <a:cubicBezTo>
                      <a:pt x="589" y="59"/>
                      <a:pt x="594" y="61"/>
                      <a:pt x="592" y="61"/>
                    </a:cubicBezTo>
                    <a:cubicBezTo>
                      <a:pt x="589" y="59"/>
                      <a:pt x="585" y="55"/>
                      <a:pt x="583" y="56"/>
                    </a:cubicBezTo>
                    <a:cubicBezTo>
                      <a:pt x="582" y="55"/>
                      <a:pt x="581" y="55"/>
                      <a:pt x="579" y="54"/>
                    </a:cubicBezTo>
                    <a:cubicBezTo>
                      <a:pt x="580" y="54"/>
                      <a:pt x="581" y="53"/>
                      <a:pt x="581" y="53"/>
                    </a:cubicBezTo>
                    <a:cubicBezTo>
                      <a:pt x="577" y="51"/>
                      <a:pt x="582" y="55"/>
                      <a:pt x="577" y="53"/>
                    </a:cubicBezTo>
                    <a:cubicBezTo>
                      <a:pt x="576" y="52"/>
                      <a:pt x="576" y="51"/>
                      <a:pt x="574" y="51"/>
                    </a:cubicBezTo>
                    <a:cubicBezTo>
                      <a:pt x="572" y="49"/>
                      <a:pt x="576" y="50"/>
                      <a:pt x="575" y="49"/>
                    </a:cubicBezTo>
                    <a:cubicBezTo>
                      <a:pt x="575" y="49"/>
                      <a:pt x="570" y="47"/>
                      <a:pt x="570" y="46"/>
                    </a:cubicBezTo>
                    <a:cubicBezTo>
                      <a:pt x="570" y="46"/>
                      <a:pt x="570" y="45"/>
                      <a:pt x="572" y="46"/>
                    </a:cubicBezTo>
                    <a:cubicBezTo>
                      <a:pt x="570" y="47"/>
                      <a:pt x="576" y="48"/>
                      <a:pt x="578" y="49"/>
                    </a:cubicBezTo>
                    <a:cubicBezTo>
                      <a:pt x="579" y="50"/>
                      <a:pt x="579" y="51"/>
                      <a:pt x="580" y="52"/>
                    </a:cubicBezTo>
                    <a:cubicBezTo>
                      <a:pt x="581" y="51"/>
                      <a:pt x="584" y="54"/>
                      <a:pt x="585" y="55"/>
                    </a:cubicBezTo>
                    <a:cubicBezTo>
                      <a:pt x="585" y="53"/>
                      <a:pt x="581" y="51"/>
                      <a:pt x="579" y="49"/>
                    </a:cubicBezTo>
                    <a:cubicBezTo>
                      <a:pt x="580" y="49"/>
                      <a:pt x="582" y="51"/>
                      <a:pt x="583" y="50"/>
                    </a:cubicBezTo>
                    <a:cubicBezTo>
                      <a:pt x="580" y="49"/>
                      <a:pt x="577" y="48"/>
                      <a:pt x="576" y="46"/>
                    </a:cubicBezTo>
                    <a:cubicBezTo>
                      <a:pt x="575" y="47"/>
                      <a:pt x="571" y="43"/>
                      <a:pt x="572" y="45"/>
                    </a:cubicBezTo>
                    <a:cubicBezTo>
                      <a:pt x="574" y="47"/>
                      <a:pt x="576" y="46"/>
                      <a:pt x="576" y="48"/>
                    </a:cubicBezTo>
                    <a:cubicBezTo>
                      <a:pt x="573" y="47"/>
                      <a:pt x="572" y="45"/>
                      <a:pt x="569" y="43"/>
                    </a:cubicBezTo>
                    <a:cubicBezTo>
                      <a:pt x="568" y="44"/>
                      <a:pt x="571" y="45"/>
                      <a:pt x="570" y="45"/>
                    </a:cubicBezTo>
                    <a:cubicBezTo>
                      <a:pt x="569" y="45"/>
                      <a:pt x="569" y="45"/>
                      <a:pt x="569" y="45"/>
                    </a:cubicBezTo>
                    <a:cubicBezTo>
                      <a:pt x="565" y="43"/>
                      <a:pt x="564" y="42"/>
                      <a:pt x="562" y="40"/>
                    </a:cubicBezTo>
                    <a:cubicBezTo>
                      <a:pt x="559" y="39"/>
                      <a:pt x="563" y="41"/>
                      <a:pt x="562" y="41"/>
                    </a:cubicBezTo>
                    <a:cubicBezTo>
                      <a:pt x="561" y="40"/>
                      <a:pt x="560" y="40"/>
                      <a:pt x="560" y="40"/>
                    </a:cubicBezTo>
                    <a:cubicBezTo>
                      <a:pt x="559" y="39"/>
                      <a:pt x="557" y="39"/>
                      <a:pt x="558" y="38"/>
                    </a:cubicBezTo>
                    <a:cubicBezTo>
                      <a:pt x="558" y="37"/>
                      <a:pt x="561" y="39"/>
                      <a:pt x="560" y="38"/>
                    </a:cubicBezTo>
                    <a:cubicBezTo>
                      <a:pt x="557" y="37"/>
                      <a:pt x="556" y="36"/>
                      <a:pt x="554" y="35"/>
                    </a:cubicBezTo>
                    <a:cubicBezTo>
                      <a:pt x="553" y="34"/>
                      <a:pt x="553" y="35"/>
                      <a:pt x="550" y="34"/>
                    </a:cubicBezTo>
                    <a:cubicBezTo>
                      <a:pt x="549" y="33"/>
                      <a:pt x="549" y="33"/>
                      <a:pt x="547" y="32"/>
                    </a:cubicBezTo>
                    <a:cubicBezTo>
                      <a:pt x="546" y="32"/>
                      <a:pt x="541" y="30"/>
                      <a:pt x="538" y="28"/>
                    </a:cubicBezTo>
                    <a:cubicBezTo>
                      <a:pt x="537" y="29"/>
                      <a:pt x="535" y="28"/>
                      <a:pt x="534" y="28"/>
                    </a:cubicBezTo>
                    <a:cubicBezTo>
                      <a:pt x="538" y="30"/>
                      <a:pt x="539" y="30"/>
                      <a:pt x="541" y="31"/>
                    </a:cubicBezTo>
                    <a:cubicBezTo>
                      <a:pt x="540" y="31"/>
                      <a:pt x="539" y="31"/>
                      <a:pt x="538" y="31"/>
                    </a:cubicBezTo>
                    <a:cubicBezTo>
                      <a:pt x="540" y="32"/>
                      <a:pt x="541" y="31"/>
                      <a:pt x="542" y="32"/>
                    </a:cubicBezTo>
                    <a:cubicBezTo>
                      <a:pt x="541" y="33"/>
                      <a:pt x="547" y="34"/>
                      <a:pt x="547" y="35"/>
                    </a:cubicBezTo>
                    <a:cubicBezTo>
                      <a:pt x="547" y="35"/>
                      <a:pt x="546" y="35"/>
                      <a:pt x="546" y="36"/>
                    </a:cubicBezTo>
                    <a:cubicBezTo>
                      <a:pt x="551" y="37"/>
                      <a:pt x="558" y="40"/>
                      <a:pt x="560" y="42"/>
                    </a:cubicBezTo>
                    <a:cubicBezTo>
                      <a:pt x="560" y="40"/>
                      <a:pt x="568" y="46"/>
                      <a:pt x="564" y="45"/>
                    </a:cubicBezTo>
                    <a:cubicBezTo>
                      <a:pt x="568" y="47"/>
                      <a:pt x="566" y="45"/>
                      <a:pt x="568" y="46"/>
                    </a:cubicBezTo>
                    <a:cubicBezTo>
                      <a:pt x="568" y="47"/>
                      <a:pt x="570" y="48"/>
                      <a:pt x="569" y="48"/>
                    </a:cubicBezTo>
                    <a:cubicBezTo>
                      <a:pt x="562" y="46"/>
                      <a:pt x="558" y="43"/>
                      <a:pt x="552" y="39"/>
                    </a:cubicBezTo>
                    <a:cubicBezTo>
                      <a:pt x="547" y="38"/>
                      <a:pt x="546" y="36"/>
                      <a:pt x="542" y="35"/>
                    </a:cubicBezTo>
                    <a:cubicBezTo>
                      <a:pt x="542" y="35"/>
                      <a:pt x="542" y="35"/>
                      <a:pt x="542" y="35"/>
                    </a:cubicBezTo>
                    <a:cubicBezTo>
                      <a:pt x="542" y="35"/>
                      <a:pt x="534" y="31"/>
                      <a:pt x="536" y="33"/>
                    </a:cubicBezTo>
                    <a:cubicBezTo>
                      <a:pt x="538" y="33"/>
                      <a:pt x="543" y="36"/>
                      <a:pt x="543" y="37"/>
                    </a:cubicBezTo>
                    <a:cubicBezTo>
                      <a:pt x="538" y="35"/>
                      <a:pt x="536" y="33"/>
                      <a:pt x="531" y="32"/>
                    </a:cubicBezTo>
                    <a:cubicBezTo>
                      <a:pt x="532" y="31"/>
                      <a:pt x="531" y="31"/>
                      <a:pt x="529" y="30"/>
                    </a:cubicBezTo>
                    <a:cubicBezTo>
                      <a:pt x="529" y="31"/>
                      <a:pt x="524" y="29"/>
                      <a:pt x="525" y="29"/>
                    </a:cubicBezTo>
                    <a:cubicBezTo>
                      <a:pt x="522" y="28"/>
                      <a:pt x="518" y="26"/>
                      <a:pt x="515" y="25"/>
                    </a:cubicBezTo>
                    <a:cubicBezTo>
                      <a:pt x="511" y="23"/>
                      <a:pt x="507" y="22"/>
                      <a:pt x="502" y="21"/>
                    </a:cubicBezTo>
                    <a:cubicBezTo>
                      <a:pt x="502" y="20"/>
                      <a:pt x="500" y="20"/>
                      <a:pt x="499" y="19"/>
                    </a:cubicBezTo>
                    <a:cubicBezTo>
                      <a:pt x="497" y="19"/>
                      <a:pt x="495" y="18"/>
                      <a:pt x="494" y="18"/>
                    </a:cubicBezTo>
                    <a:cubicBezTo>
                      <a:pt x="494" y="18"/>
                      <a:pt x="494" y="18"/>
                      <a:pt x="495" y="18"/>
                    </a:cubicBezTo>
                    <a:cubicBezTo>
                      <a:pt x="491" y="17"/>
                      <a:pt x="491" y="16"/>
                      <a:pt x="490" y="16"/>
                    </a:cubicBezTo>
                    <a:cubicBezTo>
                      <a:pt x="487" y="16"/>
                      <a:pt x="493" y="18"/>
                      <a:pt x="491" y="17"/>
                    </a:cubicBezTo>
                    <a:cubicBezTo>
                      <a:pt x="488" y="17"/>
                      <a:pt x="486" y="16"/>
                      <a:pt x="485" y="15"/>
                    </a:cubicBezTo>
                    <a:cubicBezTo>
                      <a:pt x="482" y="14"/>
                      <a:pt x="478" y="14"/>
                      <a:pt x="473" y="13"/>
                    </a:cubicBezTo>
                    <a:cubicBezTo>
                      <a:pt x="469" y="12"/>
                      <a:pt x="465" y="11"/>
                      <a:pt x="462" y="10"/>
                    </a:cubicBezTo>
                    <a:cubicBezTo>
                      <a:pt x="460" y="10"/>
                      <a:pt x="451" y="9"/>
                      <a:pt x="445" y="9"/>
                    </a:cubicBezTo>
                    <a:cubicBezTo>
                      <a:pt x="439" y="8"/>
                      <a:pt x="435" y="7"/>
                      <a:pt x="440" y="7"/>
                    </a:cubicBezTo>
                    <a:cubicBezTo>
                      <a:pt x="434" y="6"/>
                      <a:pt x="427" y="6"/>
                      <a:pt x="423" y="6"/>
                    </a:cubicBezTo>
                    <a:cubicBezTo>
                      <a:pt x="427" y="6"/>
                      <a:pt x="422" y="6"/>
                      <a:pt x="423" y="5"/>
                    </a:cubicBezTo>
                    <a:cubicBezTo>
                      <a:pt x="421" y="5"/>
                      <a:pt x="420" y="5"/>
                      <a:pt x="419" y="4"/>
                    </a:cubicBezTo>
                    <a:cubicBezTo>
                      <a:pt x="419" y="6"/>
                      <a:pt x="413" y="4"/>
                      <a:pt x="412" y="5"/>
                    </a:cubicBezTo>
                    <a:cubicBezTo>
                      <a:pt x="412" y="5"/>
                      <a:pt x="413" y="5"/>
                      <a:pt x="412" y="5"/>
                    </a:cubicBezTo>
                    <a:cubicBezTo>
                      <a:pt x="411" y="4"/>
                      <a:pt x="411" y="4"/>
                      <a:pt x="410" y="3"/>
                    </a:cubicBezTo>
                    <a:cubicBezTo>
                      <a:pt x="412" y="2"/>
                      <a:pt x="413" y="3"/>
                      <a:pt x="416" y="3"/>
                    </a:cubicBezTo>
                    <a:cubicBezTo>
                      <a:pt x="414" y="2"/>
                      <a:pt x="416" y="2"/>
                      <a:pt x="417" y="1"/>
                    </a:cubicBezTo>
                    <a:cubicBezTo>
                      <a:pt x="411" y="1"/>
                      <a:pt x="409" y="1"/>
                      <a:pt x="407" y="1"/>
                    </a:cubicBezTo>
                    <a:cubicBezTo>
                      <a:pt x="405" y="1"/>
                      <a:pt x="403" y="1"/>
                      <a:pt x="398" y="0"/>
                    </a:cubicBezTo>
                    <a:cubicBezTo>
                      <a:pt x="398" y="2"/>
                      <a:pt x="402" y="1"/>
                      <a:pt x="403" y="2"/>
                    </a:cubicBezTo>
                    <a:cubicBezTo>
                      <a:pt x="401" y="2"/>
                      <a:pt x="400" y="2"/>
                      <a:pt x="399" y="2"/>
                    </a:cubicBezTo>
                    <a:cubicBezTo>
                      <a:pt x="399" y="2"/>
                      <a:pt x="399" y="3"/>
                      <a:pt x="401" y="3"/>
                    </a:cubicBezTo>
                    <a:cubicBezTo>
                      <a:pt x="400" y="2"/>
                      <a:pt x="403" y="3"/>
                      <a:pt x="404" y="2"/>
                    </a:cubicBezTo>
                    <a:cubicBezTo>
                      <a:pt x="405" y="2"/>
                      <a:pt x="407" y="2"/>
                      <a:pt x="406" y="3"/>
                    </a:cubicBezTo>
                    <a:cubicBezTo>
                      <a:pt x="405" y="3"/>
                      <a:pt x="402" y="3"/>
                      <a:pt x="403" y="4"/>
                    </a:cubicBezTo>
                    <a:cubicBezTo>
                      <a:pt x="405" y="3"/>
                      <a:pt x="407" y="3"/>
                      <a:pt x="408" y="4"/>
                    </a:cubicBezTo>
                    <a:cubicBezTo>
                      <a:pt x="406" y="4"/>
                      <a:pt x="402" y="4"/>
                      <a:pt x="398" y="4"/>
                    </a:cubicBezTo>
                    <a:cubicBezTo>
                      <a:pt x="396" y="4"/>
                      <a:pt x="394" y="4"/>
                      <a:pt x="392" y="4"/>
                    </a:cubicBezTo>
                    <a:cubicBezTo>
                      <a:pt x="390" y="5"/>
                      <a:pt x="388" y="5"/>
                      <a:pt x="387" y="5"/>
                    </a:cubicBezTo>
                    <a:cubicBezTo>
                      <a:pt x="385" y="5"/>
                      <a:pt x="381" y="5"/>
                      <a:pt x="377" y="5"/>
                    </a:cubicBezTo>
                    <a:cubicBezTo>
                      <a:pt x="373" y="5"/>
                      <a:pt x="369" y="6"/>
                      <a:pt x="369" y="7"/>
                    </a:cubicBezTo>
                    <a:cubicBezTo>
                      <a:pt x="368" y="6"/>
                      <a:pt x="368" y="6"/>
                      <a:pt x="367" y="6"/>
                    </a:cubicBezTo>
                    <a:cubicBezTo>
                      <a:pt x="369" y="5"/>
                      <a:pt x="376" y="5"/>
                      <a:pt x="376" y="4"/>
                    </a:cubicBezTo>
                    <a:cubicBezTo>
                      <a:pt x="372" y="5"/>
                      <a:pt x="366" y="6"/>
                      <a:pt x="369" y="4"/>
                    </a:cubicBezTo>
                    <a:cubicBezTo>
                      <a:pt x="367" y="4"/>
                      <a:pt x="368" y="5"/>
                      <a:pt x="366" y="5"/>
                    </a:cubicBezTo>
                    <a:cubicBezTo>
                      <a:pt x="365" y="4"/>
                      <a:pt x="365" y="4"/>
                      <a:pt x="365" y="4"/>
                    </a:cubicBezTo>
                    <a:cubicBezTo>
                      <a:pt x="367" y="4"/>
                      <a:pt x="373" y="3"/>
                      <a:pt x="370" y="3"/>
                    </a:cubicBezTo>
                    <a:cubicBezTo>
                      <a:pt x="369" y="4"/>
                      <a:pt x="365" y="3"/>
                      <a:pt x="363" y="3"/>
                    </a:cubicBezTo>
                    <a:cubicBezTo>
                      <a:pt x="363" y="4"/>
                      <a:pt x="360" y="4"/>
                      <a:pt x="357" y="5"/>
                    </a:cubicBezTo>
                    <a:cubicBezTo>
                      <a:pt x="355" y="5"/>
                      <a:pt x="352" y="5"/>
                      <a:pt x="351" y="4"/>
                    </a:cubicBezTo>
                    <a:cubicBezTo>
                      <a:pt x="351" y="4"/>
                      <a:pt x="352" y="4"/>
                      <a:pt x="353" y="3"/>
                    </a:cubicBezTo>
                    <a:cubicBezTo>
                      <a:pt x="356" y="3"/>
                      <a:pt x="360" y="3"/>
                      <a:pt x="360" y="2"/>
                    </a:cubicBezTo>
                    <a:cubicBezTo>
                      <a:pt x="362" y="2"/>
                      <a:pt x="362" y="3"/>
                      <a:pt x="361" y="4"/>
                    </a:cubicBezTo>
                    <a:cubicBezTo>
                      <a:pt x="365" y="3"/>
                      <a:pt x="361" y="3"/>
                      <a:pt x="363" y="2"/>
                    </a:cubicBezTo>
                    <a:cubicBezTo>
                      <a:pt x="364" y="3"/>
                      <a:pt x="366" y="3"/>
                      <a:pt x="367" y="2"/>
                    </a:cubicBezTo>
                    <a:cubicBezTo>
                      <a:pt x="366" y="2"/>
                      <a:pt x="362" y="2"/>
                      <a:pt x="357" y="2"/>
                    </a:cubicBezTo>
                    <a:cubicBezTo>
                      <a:pt x="352" y="3"/>
                      <a:pt x="348" y="3"/>
                      <a:pt x="345" y="4"/>
                    </a:cubicBezTo>
                    <a:cubicBezTo>
                      <a:pt x="343" y="4"/>
                      <a:pt x="340" y="5"/>
                      <a:pt x="337" y="5"/>
                    </a:cubicBezTo>
                    <a:cubicBezTo>
                      <a:pt x="334" y="6"/>
                      <a:pt x="331" y="6"/>
                      <a:pt x="330" y="5"/>
                    </a:cubicBezTo>
                    <a:cubicBezTo>
                      <a:pt x="327" y="6"/>
                      <a:pt x="323" y="7"/>
                      <a:pt x="322" y="6"/>
                    </a:cubicBezTo>
                    <a:cubicBezTo>
                      <a:pt x="319" y="6"/>
                      <a:pt x="321" y="7"/>
                      <a:pt x="318" y="8"/>
                    </a:cubicBezTo>
                    <a:cubicBezTo>
                      <a:pt x="313" y="8"/>
                      <a:pt x="314" y="7"/>
                      <a:pt x="311" y="6"/>
                    </a:cubicBezTo>
                    <a:cubicBezTo>
                      <a:pt x="312" y="7"/>
                      <a:pt x="305" y="9"/>
                      <a:pt x="302" y="9"/>
                    </a:cubicBezTo>
                    <a:cubicBezTo>
                      <a:pt x="302" y="9"/>
                      <a:pt x="303" y="8"/>
                      <a:pt x="303" y="8"/>
                    </a:cubicBezTo>
                    <a:cubicBezTo>
                      <a:pt x="300" y="8"/>
                      <a:pt x="300" y="11"/>
                      <a:pt x="297" y="10"/>
                    </a:cubicBezTo>
                    <a:cubicBezTo>
                      <a:pt x="295" y="10"/>
                      <a:pt x="301" y="8"/>
                      <a:pt x="298" y="9"/>
                    </a:cubicBezTo>
                    <a:cubicBezTo>
                      <a:pt x="296" y="10"/>
                      <a:pt x="294" y="9"/>
                      <a:pt x="293" y="11"/>
                    </a:cubicBezTo>
                    <a:cubicBezTo>
                      <a:pt x="291" y="11"/>
                      <a:pt x="291" y="11"/>
                      <a:pt x="290" y="11"/>
                    </a:cubicBezTo>
                    <a:cubicBezTo>
                      <a:pt x="288" y="12"/>
                      <a:pt x="273" y="18"/>
                      <a:pt x="274" y="15"/>
                    </a:cubicBezTo>
                    <a:cubicBezTo>
                      <a:pt x="273" y="16"/>
                      <a:pt x="271" y="17"/>
                      <a:pt x="269" y="17"/>
                    </a:cubicBezTo>
                    <a:cubicBezTo>
                      <a:pt x="267" y="18"/>
                      <a:pt x="265" y="19"/>
                      <a:pt x="262" y="20"/>
                    </a:cubicBezTo>
                    <a:cubicBezTo>
                      <a:pt x="258" y="22"/>
                      <a:pt x="254" y="23"/>
                      <a:pt x="249" y="25"/>
                    </a:cubicBezTo>
                    <a:cubicBezTo>
                      <a:pt x="245" y="27"/>
                      <a:pt x="240" y="29"/>
                      <a:pt x="236" y="30"/>
                    </a:cubicBezTo>
                    <a:cubicBezTo>
                      <a:pt x="232" y="32"/>
                      <a:pt x="228" y="34"/>
                      <a:pt x="225" y="36"/>
                    </a:cubicBezTo>
                    <a:cubicBezTo>
                      <a:pt x="225" y="35"/>
                      <a:pt x="225" y="35"/>
                      <a:pt x="227" y="34"/>
                    </a:cubicBezTo>
                    <a:cubicBezTo>
                      <a:pt x="227" y="34"/>
                      <a:pt x="229" y="34"/>
                      <a:pt x="230" y="32"/>
                    </a:cubicBezTo>
                    <a:cubicBezTo>
                      <a:pt x="229" y="33"/>
                      <a:pt x="228" y="33"/>
                      <a:pt x="228" y="32"/>
                    </a:cubicBezTo>
                    <a:cubicBezTo>
                      <a:pt x="230" y="31"/>
                      <a:pt x="233" y="31"/>
                      <a:pt x="234" y="29"/>
                    </a:cubicBezTo>
                    <a:cubicBezTo>
                      <a:pt x="232" y="30"/>
                      <a:pt x="226" y="33"/>
                      <a:pt x="224" y="34"/>
                    </a:cubicBezTo>
                    <a:cubicBezTo>
                      <a:pt x="224" y="34"/>
                      <a:pt x="225" y="35"/>
                      <a:pt x="223" y="36"/>
                    </a:cubicBezTo>
                    <a:cubicBezTo>
                      <a:pt x="223" y="34"/>
                      <a:pt x="220" y="38"/>
                      <a:pt x="218" y="38"/>
                    </a:cubicBezTo>
                    <a:cubicBezTo>
                      <a:pt x="220" y="36"/>
                      <a:pt x="217" y="36"/>
                      <a:pt x="217" y="38"/>
                    </a:cubicBezTo>
                    <a:cubicBezTo>
                      <a:pt x="218" y="36"/>
                      <a:pt x="217" y="38"/>
                      <a:pt x="216" y="39"/>
                    </a:cubicBezTo>
                    <a:cubicBezTo>
                      <a:pt x="213" y="40"/>
                      <a:pt x="211" y="38"/>
                      <a:pt x="209" y="41"/>
                    </a:cubicBezTo>
                    <a:cubicBezTo>
                      <a:pt x="209" y="41"/>
                      <a:pt x="212" y="39"/>
                      <a:pt x="212" y="40"/>
                    </a:cubicBezTo>
                    <a:cubicBezTo>
                      <a:pt x="212" y="41"/>
                      <a:pt x="207" y="43"/>
                      <a:pt x="205" y="44"/>
                    </a:cubicBezTo>
                    <a:cubicBezTo>
                      <a:pt x="205" y="45"/>
                      <a:pt x="204" y="46"/>
                      <a:pt x="203" y="47"/>
                    </a:cubicBezTo>
                    <a:cubicBezTo>
                      <a:pt x="202" y="49"/>
                      <a:pt x="200" y="50"/>
                      <a:pt x="198" y="51"/>
                    </a:cubicBezTo>
                    <a:cubicBezTo>
                      <a:pt x="201" y="49"/>
                      <a:pt x="199" y="50"/>
                      <a:pt x="198" y="49"/>
                    </a:cubicBezTo>
                    <a:cubicBezTo>
                      <a:pt x="194" y="52"/>
                      <a:pt x="191" y="54"/>
                      <a:pt x="186" y="56"/>
                    </a:cubicBezTo>
                    <a:cubicBezTo>
                      <a:pt x="187" y="55"/>
                      <a:pt x="193" y="52"/>
                      <a:pt x="191" y="53"/>
                    </a:cubicBezTo>
                    <a:cubicBezTo>
                      <a:pt x="187" y="55"/>
                      <a:pt x="186" y="55"/>
                      <a:pt x="188" y="53"/>
                    </a:cubicBezTo>
                    <a:cubicBezTo>
                      <a:pt x="185" y="56"/>
                      <a:pt x="184" y="55"/>
                      <a:pt x="182" y="58"/>
                    </a:cubicBezTo>
                    <a:cubicBezTo>
                      <a:pt x="181" y="58"/>
                      <a:pt x="180" y="58"/>
                      <a:pt x="180" y="58"/>
                    </a:cubicBezTo>
                    <a:cubicBezTo>
                      <a:pt x="180" y="57"/>
                      <a:pt x="181" y="56"/>
                      <a:pt x="183" y="55"/>
                    </a:cubicBezTo>
                    <a:cubicBezTo>
                      <a:pt x="179" y="56"/>
                      <a:pt x="178" y="57"/>
                      <a:pt x="175" y="58"/>
                    </a:cubicBezTo>
                    <a:cubicBezTo>
                      <a:pt x="175" y="59"/>
                      <a:pt x="179" y="56"/>
                      <a:pt x="177" y="58"/>
                    </a:cubicBezTo>
                    <a:cubicBezTo>
                      <a:pt x="174" y="60"/>
                      <a:pt x="175" y="61"/>
                      <a:pt x="172" y="62"/>
                    </a:cubicBezTo>
                    <a:cubicBezTo>
                      <a:pt x="172" y="61"/>
                      <a:pt x="168" y="64"/>
                      <a:pt x="167" y="65"/>
                    </a:cubicBezTo>
                    <a:cubicBezTo>
                      <a:pt x="169" y="62"/>
                      <a:pt x="173" y="61"/>
                      <a:pt x="174" y="59"/>
                    </a:cubicBezTo>
                    <a:cubicBezTo>
                      <a:pt x="172" y="60"/>
                      <a:pt x="169" y="62"/>
                      <a:pt x="169" y="61"/>
                    </a:cubicBezTo>
                    <a:cubicBezTo>
                      <a:pt x="171" y="59"/>
                      <a:pt x="175" y="57"/>
                      <a:pt x="175" y="56"/>
                    </a:cubicBezTo>
                    <a:cubicBezTo>
                      <a:pt x="171" y="58"/>
                      <a:pt x="168" y="61"/>
                      <a:pt x="166" y="60"/>
                    </a:cubicBezTo>
                    <a:cubicBezTo>
                      <a:pt x="166" y="62"/>
                      <a:pt x="160" y="65"/>
                      <a:pt x="159" y="68"/>
                    </a:cubicBezTo>
                    <a:cubicBezTo>
                      <a:pt x="157" y="68"/>
                      <a:pt x="159" y="67"/>
                      <a:pt x="157" y="67"/>
                    </a:cubicBezTo>
                    <a:cubicBezTo>
                      <a:pt x="155" y="70"/>
                      <a:pt x="153" y="69"/>
                      <a:pt x="153" y="70"/>
                    </a:cubicBezTo>
                    <a:cubicBezTo>
                      <a:pt x="155" y="69"/>
                      <a:pt x="154" y="71"/>
                      <a:pt x="153" y="71"/>
                    </a:cubicBezTo>
                    <a:cubicBezTo>
                      <a:pt x="153" y="71"/>
                      <a:pt x="151" y="73"/>
                      <a:pt x="149" y="74"/>
                    </a:cubicBezTo>
                    <a:cubicBezTo>
                      <a:pt x="149" y="73"/>
                      <a:pt x="147" y="75"/>
                      <a:pt x="147" y="74"/>
                    </a:cubicBezTo>
                    <a:cubicBezTo>
                      <a:pt x="144" y="77"/>
                      <a:pt x="141" y="80"/>
                      <a:pt x="138" y="82"/>
                    </a:cubicBezTo>
                    <a:cubicBezTo>
                      <a:pt x="135" y="84"/>
                      <a:pt x="132" y="86"/>
                      <a:pt x="129" y="89"/>
                    </a:cubicBezTo>
                    <a:cubicBezTo>
                      <a:pt x="129" y="89"/>
                      <a:pt x="129" y="88"/>
                      <a:pt x="128" y="89"/>
                    </a:cubicBezTo>
                    <a:cubicBezTo>
                      <a:pt x="127" y="91"/>
                      <a:pt x="125" y="93"/>
                      <a:pt x="123" y="95"/>
                    </a:cubicBezTo>
                    <a:cubicBezTo>
                      <a:pt x="123" y="94"/>
                      <a:pt x="124" y="93"/>
                      <a:pt x="124" y="93"/>
                    </a:cubicBezTo>
                    <a:cubicBezTo>
                      <a:pt x="121" y="95"/>
                      <a:pt x="112" y="106"/>
                      <a:pt x="114" y="101"/>
                    </a:cubicBezTo>
                    <a:cubicBezTo>
                      <a:pt x="112" y="104"/>
                      <a:pt x="108" y="111"/>
                      <a:pt x="106" y="109"/>
                    </a:cubicBezTo>
                    <a:cubicBezTo>
                      <a:pt x="105" y="112"/>
                      <a:pt x="107" y="110"/>
                      <a:pt x="107" y="111"/>
                    </a:cubicBezTo>
                    <a:cubicBezTo>
                      <a:pt x="103" y="114"/>
                      <a:pt x="99" y="118"/>
                      <a:pt x="96" y="122"/>
                    </a:cubicBezTo>
                    <a:cubicBezTo>
                      <a:pt x="93" y="126"/>
                      <a:pt x="90" y="130"/>
                      <a:pt x="87" y="133"/>
                    </a:cubicBezTo>
                    <a:cubicBezTo>
                      <a:pt x="88" y="134"/>
                      <a:pt x="81" y="139"/>
                      <a:pt x="81" y="142"/>
                    </a:cubicBezTo>
                    <a:cubicBezTo>
                      <a:pt x="80" y="143"/>
                      <a:pt x="79" y="144"/>
                      <a:pt x="79" y="144"/>
                    </a:cubicBezTo>
                    <a:cubicBezTo>
                      <a:pt x="82" y="139"/>
                      <a:pt x="84" y="135"/>
                      <a:pt x="87" y="131"/>
                    </a:cubicBezTo>
                    <a:cubicBezTo>
                      <a:pt x="89" y="128"/>
                      <a:pt x="92" y="124"/>
                      <a:pt x="96" y="120"/>
                    </a:cubicBezTo>
                    <a:cubicBezTo>
                      <a:pt x="94" y="118"/>
                      <a:pt x="92" y="123"/>
                      <a:pt x="90" y="122"/>
                    </a:cubicBezTo>
                    <a:cubicBezTo>
                      <a:pt x="101" y="105"/>
                      <a:pt x="112" y="90"/>
                      <a:pt x="127" y="79"/>
                    </a:cubicBezTo>
                    <a:cubicBezTo>
                      <a:pt x="141" y="64"/>
                      <a:pt x="159" y="52"/>
                      <a:pt x="173" y="38"/>
                    </a:cubicBezTo>
                    <a:cubicBezTo>
                      <a:pt x="178" y="34"/>
                      <a:pt x="184" y="30"/>
                      <a:pt x="190" y="26"/>
                    </a:cubicBezTo>
                    <a:cubicBezTo>
                      <a:pt x="196" y="22"/>
                      <a:pt x="203" y="18"/>
                      <a:pt x="209" y="15"/>
                    </a:cubicBezTo>
                    <a:cubicBezTo>
                      <a:pt x="206" y="15"/>
                      <a:pt x="202" y="18"/>
                      <a:pt x="197" y="21"/>
                    </a:cubicBezTo>
                    <a:cubicBezTo>
                      <a:pt x="195" y="22"/>
                      <a:pt x="193" y="24"/>
                      <a:pt x="190" y="25"/>
                    </a:cubicBezTo>
                    <a:cubicBezTo>
                      <a:pt x="188" y="26"/>
                      <a:pt x="186" y="27"/>
                      <a:pt x="185" y="28"/>
                    </a:cubicBezTo>
                    <a:cubicBezTo>
                      <a:pt x="185" y="27"/>
                      <a:pt x="184" y="26"/>
                      <a:pt x="185" y="25"/>
                    </a:cubicBezTo>
                    <a:cubicBezTo>
                      <a:pt x="179" y="28"/>
                      <a:pt x="175" y="30"/>
                      <a:pt x="171" y="30"/>
                    </a:cubicBezTo>
                    <a:cubicBezTo>
                      <a:pt x="163" y="37"/>
                      <a:pt x="153" y="42"/>
                      <a:pt x="147" y="45"/>
                    </a:cubicBezTo>
                    <a:cubicBezTo>
                      <a:pt x="144" y="47"/>
                      <a:pt x="146" y="47"/>
                      <a:pt x="144" y="49"/>
                    </a:cubicBezTo>
                    <a:cubicBezTo>
                      <a:pt x="143" y="48"/>
                      <a:pt x="142" y="50"/>
                      <a:pt x="142" y="49"/>
                    </a:cubicBezTo>
                    <a:cubicBezTo>
                      <a:pt x="140" y="51"/>
                      <a:pt x="137" y="53"/>
                      <a:pt x="136" y="53"/>
                    </a:cubicBezTo>
                    <a:cubicBezTo>
                      <a:pt x="132" y="58"/>
                      <a:pt x="131" y="56"/>
                      <a:pt x="128" y="61"/>
                    </a:cubicBezTo>
                    <a:cubicBezTo>
                      <a:pt x="127" y="60"/>
                      <a:pt x="127" y="60"/>
                      <a:pt x="127" y="60"/>
                    </a:cubicBezTo>
                    <a:cubicBezTo>
                      <a:pt x="123" y="64"/>
                      <a:pt x="119" y="67"/>
                      <a:pt x="116" y="70"/>
                    </a:cubicBezTo>
                    <a:cubicBezTo>
                      <a:pt x="113" y="72"/>
                      <a:pt x="109" y="75"/>
                      <a:pt x="106" y="79"/>
                    </a:cubicBezTo>
                    <a:cubicBezTo>
                      <a:pt x="106" y="79"/>
                      <a:pt x="105" y="79"/>
                      <a:pt x="105" y="79"/>
                    </a:cubicBezTo>
                    <a:cubicBezTo>
                      <a:pt x="101" y="83"/>
                      <a:pt x="99" y="85"/>
                      <a:pt x="97" y="86"/>
                    </a:cubicBezTo>
                    <a:cubicBezTo>
                      <a:pt x="94" y="89"/>
                      <a:pt x="92" y="92"/>
                      <a:pt x="89" y="95"/>
                    </a:cubicBezTo>
                    <a:cubicBezTo>
                      <a:pt x="87" y="98"/>
                      <a:pt x="84" y="101"/>
                      <a:pt x="82" y="104"/>
                    </a:cubicBezTo>
                    <a:cubicBezTo>
                      <a:pt x="77" y="109"/>
                      <a:pt x="72" y="115"/>
                      <a:pt x="68" y="123"/>
                    </a:cubicBezTo>
                    <a:cubicBezTo>
                      <a:pt x="67" y="123"/>
                      <a:pt x="66" y="124"/>
                      <a:pt x="65" y="125"/>
                    </a:cubicBezTo>
                    <a:cubicBezTo>
                      <a:pt x="64" y="128"/>
                      <a:pt x="61" y="132"/>
                      <a:pt x="59" y="136"/>
                    </a:cubicBezTo>
                    <a:cubicBezTo>
                      <a:pt x="56" y="140"/>
                      <a:pt x="53" y="145"/>
                      <a:pt x="52" y="148"/>
                    </a:cubicBezTo>
                    <a:cubicBezTo>
                      <a:pt x="52" y="149"/>
                      <a:pt x="52" y="150"/>
                      <a:pt x="52" y="151"/>
                    </a:cubicBezTo>
                    <a:cubicBezTo>
                      <a:pt x="50" y="154"/>
                      <a:pt x="52" y="149"/>
                      <a:pt x="50" y="153"/>
                    </a:cubicBezTo>
                    <a:cubicBezTo>
                      <a:pt x="49" y="156"/>
                      <a:pt x="53" y="151"/>
                      <a:pt x="51" y="153"/>
                    </a:cubicBezTo>
                    <a:cubicBezTo>
                      <a:pt x="51" y="154"/>
                      <a:pt x="50" y="155"/>
                      <a:pt x="49" y="156"/>
                    </a:cubicBezTo>
                    <a:cubicBezTo>
                      <a:pt x="50" y="156"/>
                      <a:pt x="48" y="160"/>
                      <a:pt x="46" y="163"/>
                    </a:cubicBezTo>
                    <a:cubicBezTo>
                      <a:pt x="46" y="166"/>
                      <a:pt x="45" y="169"/>
                      <a:pt x="44" y="173"/>
                    </a:cubicBezTo>
                    <a:cubicBezTo>
                      <a:pt x="43" y="176"/>
                      <a:pt x="42" y="180"/>
                      <a:pt x="42" y="182"/>
                    </a:cubicBezTo>
                    <a:cubicBezTo>
                      <a:pt x="36" y="193"/>
                      <a:pt x="36" y="200"/>
                      <a:pt x="36" y="207"/>
                    </a:cubicBezTo>
                    <a:cubicBezTo>
                      <a:pt x="34" y="208"/>
                      <a:pt x="35" y="210"/>
                      <a:pt x="34" y="211"/>
                    </a:cubicBezTo>
                    <a:cubicBezTo>
                      <a:pt x="36" y="209"/>
                      <a:pt x="36" y="208"/>
                      <a:pt x="37" y="209"/>
                    </a:cubicBezTo>
                    <a:cubicBezTo>
                      <a:pt x="37" y="210"/>
                      <a:pt x="37" y="210"/>
                      <a:pt x="37" y="212"/>
                    </a:cubicBezTo>
                    <a:cubicBezTo>
                      <a:pt x="36" y="212"/>
                      <a:pt x="36" y="210"/>
                      <a:pt x="36" y="210"/>
                    </a:cubicBezTo>
                    <a:cubicBezTo>
                      <a:pt x="36" y="214"/>
                      <a:pt x="35" y="215"/>
                      <a:pt x="35" y="218"/>
                    </a:cubicBezTo>
                    <a:cubicBezTo>
                      <a:pt x="37" y="213"/>
                      <a:pt x="35" y="222"/>
                      <a:pt x="34" y="223"/>
                    </a:cubicBezTo>
                    <a:cubicBezTo>
                      <a:pt x="36" y="221"/>
                      <a:pt x="37" y="217"/>
                      <a:pt x="37" y="214"/>
                    </a:cubicBezTo>
                    <a:cubicBezTo>
                      <a:pt x="38" y="215"/>
                      <a:pt x="39" y="214"/>
                      <a:pt x="38" y="215"/>
                    </a:cubicBezTo>
                    <a:cubicBezTo>
                      <a:pt x="36" y="221"/>
                      <a:pt x="34" y="225"/>
                      <a:pt x="32" y="232"/>
                    </a:cubicBezTo>
                    <a:cubicBezTo>
                      <a:pt x="32" y="233"/>
                      <a:pt x="34" y="230"/>
                      <a:pt x="32" y="235"/>
                    </a:cubicBezTo>
                    <a:cubicBezTo>
                      <a:pt x="31" y="235"/>
                      <a:pt x="30" y="239"/>
                      <a:pt x="30" y="235"/>
                    </a:cubicBezTo>
                    <a:cubicBezTo>
                      <a:pt x="29" y="239"/>
                      <a:pt x="30" y="238"/>
                      <a:pt x="29" y="242"/>
                    </a:cubicBezTo>
                    <a:cubicBezTo>
                      <a:pt x="28" y="242"/>
                      <a:pt x="28" y="242"/>
                      <a:pt x="28" y="242"/>
                    </a:cubicBezTo>
                    <a:cubicBezTo>
                      <a:pt x="27" y="245"/>
                      <a:pt x="28" y="244"/>
                      <a:pt x="27" y="246"/>
                    </a:cubicBezTo>
                    <a:cubicBezTo>
                      <a:pt x="26" y="248"/>
                      <a:pt x="25" y="250"/>
                      <a:pt x="24" y="252"/>
                    </a:cubicBezTo>
                    <a:cubicBezTo>
                      <a:pt x="23" y="253"/>
                      <a:pt x="22" y="255"/>
                      <a:pt x="21" y="257"/>
                    </a:cubicBezTo>
                    <a:cubicBezTo>
                      <a:pt x="23" y="252"/>
                      <a:pt x="23" y="247"/>
                      <a:pt x="25" y="244"/>
                    </a:cubicBezTo>
                    <a:cubicBezTo>
                      <a:pt x="25" y="246"/>
                      <a:pt x="24" y="249"/>
                      <a:pt x="25" y="250"/>
                    </a:cubicBezTo>
                    <a:cubicBezTo>
                      <a:pt x="27" y="245"/>
                      <a:pt x="25" y="244"/>
                      <a:pt x="27" y="240"/>
                    </a:cubicBezTo>
                    <a:cubicBezTo>
                      <a:pt x="28" y="232"/>
                      <a:pt x="34" y="225"/>
                      <a:pt x="33" y="221"/>
                    </a:cubicBezTo>
                    <a:cubicBezTo>
                      <a:pt x="30" y="228"/>
                      <a:pt x="24" y="233"/>
                      <a:pt x="26" y="236"/>
                    </a:cubicBezTo>
                    <a:cubicBezTo>
                      <a:pt x="25" y="236"/>
                      <a:pt x="27" y="231"/>
                      <a:pt x="27" y="232"/>
                    </a:cubicBezTo>
                    <a:cubicBezTo>
                      <a:pt x="28" y="233"/>
                      <a:pt x="28" y="233"/>
                      <a:pt x="27" y="236"/>
                    </a:cubicBezTo>
                    <a:cubicBezTo>
                      <a:pt x="25" y="238"/>
                      <a:pt x="26" y="239"/>
                      <a:pt x="24" y="244"/>
                    </a:cubicBezTo>
                    <a:cubicBezTo>
                      <a:pt x="24" y="242"/>
                      <a:pt x="22" y="249"/>
                      <a:pt x="23" y="244"/>
                    </a:cubicBezTo>
                    <a:cubicBezTo>
                      <a:pt x="21" y="246"/>
                      <a:pt x="21" y="252"/>
                      <a:pt x="19" y="252"/>
                    </a:cubicBezTo>
                    <a:cubicBezTo>
                      <a:pt x="20" y="250"/>
                      <a:pt x="21" y="246"/>
                      <a:pt x="21" y="246"/>
                    </a:cubicBezTo>
                    <a:cubicBezTo>
                      <a:pt x="20" y="249"/>
                      <a:pt x="21" y="242"/>
                      <a:pt x="20" y="246"/>
                    </a:cubicBezTo>
                    <a:cubicBezTo>
                      <a:pt x="19" y="250"/>
                      <a:pt x="17" y="251"/>
                      <a:pt x="17" y="255"/>
                    </a:cubicBezTo>
                    <a:cubicBezTo>
                      <a:pt x="16" y="255"/>
                      <a:pt x="17" y="254"/>
                      <a:pt x="16" y="255"/>
                    </a:cubicBezTo>
                    <a:cubicBezTo>
                      <a:pt x="16" y="257"/>
                      <a:pt x="16" y="257"/>
                      <a:pt x="15" y="259"/>
                    </a:cubicBezTo>
                    <a:cubicBezTo>
                      <a:pt x="15" y="260"/>
                      <a:pt x="16" y="256"/>
                      <a:pt x="17" y="256"/>
                    </a:cubicBezTo>
                    <a:cubicBezTo>
                      <a:pt x="14" y="266"/>
                      <a:pt x="14" y="269"/>
                      <a:pt x="11" y="273"/>
                    </a:cubicBezTo>
                    <a:cubicBezTo>
                      <a:pt x="11" y="272"/>
                      <a:pt x="12" y="271"/>
                      <a:pt x="11" y="271"/>
                    </a:cubicBezTo>
                    <a:cubicBezTo>
                      <a:pt x="11" y="272"/>
                      <a:pt x="11" y="273"/>
                      <a:pt x="10" y="273"/>
                    </a:cubicBezTo>
                    <a:cubicBezTo>
                      <a:pt x="9" y="277"/>
                      <a:pt x="10" y="278"/>
                      <a:pt x="10" y="281"/>
                    </a:cubicBezTo>
                    <a:cubicBezTo>
                      <a:pt x="9" y="283"/>
                      <a:pt x="8" y="286"/>
                      <a:pt x="7" y="290"/>
                    </a:cubicBezTo>
                    <a:cubicBezTo>
                      <a:pt x="6" y="293"/>
                      <a:pt x="5" y="296"/>
                      <a:pt x="4" y="300"/>
                    </a:cubicBezTo>
                    <a:cubicBezTo>
                      <a:pt x="3" y="307"/>
                      <a:pt x="2" y="315"/>
                      <a:pt x="1" y="324"/>
                    </a:cubicBezTo>
                    <a:cubicBezTo>
                      <a:pt x="1" y="324"/>
                      <a:pt x="1" y="322"/>
                      <a:pt x="0" y="322"/>
                    </a:cubicBezTo>
                    <a:cubicBezTo>
                      <a:pt x="0" y="327"/>
                      <a:pt x="1" y="330"/>
                      <a:pt x="2" y="327"/>
                    </a:cubicBezTo>
                    <a:cubicBezTo>
                      <a:pt x="2" y="329"/>
                      <a:pt x="2" y="329"/>
                      <a:pt x="2" y="331"/>
                    </a:cubicBezTo>
                    <a:cubicBezTo>
                      <a:pt x="4" y="331"/>
                      <a:pt x="4" y="331"/>
                      <a:pt x="4" y="331"/>
                    </a:cubicBezTo>
                    <a:cubicBezTo>
                      <a:pt x="3" y="335"/>
                      <a:pt x="4" y="337"/>
                      <a:pt x="5" y="337"/>
                    </a:cubicBezTo>
                    <a:cubicBezTo>
                      <a:pt x="6" y="335"/>
                      <a:pt x="7" y="337"/>
                      <a:pt x="8" y="334"/>
                    </a:cubicBezTo>
                    <a:cubicBezTo>
                      <a:pt x="7" y="332"/>
                      <a:pt x="7" y="330"/>
                      <a:pt x="8" y="327"/>
                    </a:cubicBezTo>
                    <a:cubicBezTo>
                      <a:pt x="7" y="327"/>
                      <a:pt x="6" y="328"/>
                      <a:pt x="6" y="324"/>
                    </a:cubicBezTo>
                    <a:cubicBezTo>
                      <a:pt x="8" y="327"/>
                      <a:pt x="7" y="325"/>
                      <a:pt x="8" y="321"/>
                    </a:cubicBezTo>
                    <a:cubicBezTo>
                      <a:pt x="9" y="322"/>
                      <a:pt x="10" y="327"/>
                      <a:pt x="8" y="330"/>
                    </a:cubicBezTo>
                    <a:cubicBezTo>
                      <a:pt x="9" y="330"/>
                      <a:pt x="9" y="330"/>
                      <a:pt x="9" y="330"/>
                    </a:cubicBezTo>
                    <a:cubicBezTo>
                      <a:pt x="10" y="325"/>
                      <a:pt x="10" y="322"/>
                      <a:pt x="9" y="319"/>
                    </a:cubicBezTo>
                    <a:cubicBezTo>
                      <a:pt x="10" y="319"/>
                      <a:pt x="10" y="322"/>
                      <a:pt x="10" y="323"/>
                    </a:cubicBezTo>
                    <a:cubicBezTo>
                      <a:pt x="11" y="321"/>
                      <a:pt x="11" y="318"/>
                      <a:pt x="11" y="314"/>
                    </a:cubicBezTo>
                    <a:cubicBezTo>
                      <a:pt x="12" y="313"/>
                      <a:pt x="12" y="311"/>
                      <a:pt x="12" y="309"/>
                    </a:cubicBezTo>
                    <a:cubicBezTo>
                      <a:pt x="12" y="307"/>
                      <a:pt x="13" y="306"/>
                      <a:pt x="13" y="304"/>
                    </a:cubicBezTo>
                    <a:cubicBezTo>
                      <a:pt x="14" y="297"/>
                      <a:pt x="16" y="292"/>
                      <a:pt x="18" y="293"/>
                    </a:cubicBezTo>
                    <a:cubicBezTo>
                      <a:pt x="19" y="289"/>
                      <a:pt x="20" y="285"/>
                      <a:pt x="21" y="281"/>
                    </a:cubicBezTo>
                    <a:cubicBezTo>
                      <a:pt x="20" y="280"/>
                      <a:pt x="19" y="283"/>
                      <a:pt x="19" y="283"/>
                    </a:cubicBezTo>
                    <a:cubicBezTo>
                      <a:pt x="19" y="279"/>
                      <a:pt x="20" y="276"/>
                      <a:pt x="22" y="274"/>
                    </a:cubicBezTo>
                    <a:cubicBezTo>
                      <a:pt x="21" y="275"/>
                      <a:pt x="22" y="269"/>
                      <a:pt x="23" y="268"/>
                    </a:cubicBezTo>
                    <a:cubicBezTo>
                      <a:pt x="22" y="268"/>
                      <a:pt x="23" y="263"/>
                      <a:pt x="24" y="262"/>
                    </a:cubicBezTo>
                    <a:cubicBezTo>
                      <a:pt x="24" y="263"/>
                      <a:pt x="24" y="263"/>
                      <a:pt x="24" y="263"/>
                    </a:cubicBezTo>
                    <a:cubicBezTo>
                      <a:pt x="24" y="264"/>
                      <a:pt x="23" y="266"/>
                      <a:pt x="24" y="267"/>
                    </a:cubicBezTo>
                    <a:cubicBezTo>
                      <a:pt x="25" y="264"/>
                      <a:pt x="25" y="263"/>
                      <a:pt x="26" y="263"/>
                    </a:cubicBezTo>
                    <a:cubicBezTo>
                      <a:pt x="26" y="261"/>
                      <a:pt x="26" y="260"/>
                      <a:pt x="26" y="259"/>
                    </a:cubicBezTo>
                    <a:cubicBezTo>
                      <a:pt x="25" y="260"/>
                      <a:pt x="26" y="262"/>
                      <a:pt x="25" y="263"/>
                    </a:cubicBezTo>
                    <a:cubicBezTo>
                      <a:pt x="24" y="262"/>
                      <a:pt x="24" y="261"/>
                      <a:pt x="24" y="258"/>
                    </a:cubicBezTo>
                    <a:cubicBezTo>
                      <a:pt x="28" y="253"/>
                      <a:pt x="28" y="256"/>
                      <a:pt x="26" y="267"/>
                    </a:cubicBezTo>
                    <a:cubicBezTo>
                      <a:pt x="25" y="269"/>
                      <a:pt x="24" y="270"/>
                      <a:pt x="23" y="274"/>
                    </a:cubicBezTo>
                    <a:cubicBezTo>
                      <a:pt x="24" y="275"/>
                      <a:pt x="25" y="271"/>
                      <a:pt x="25" y="274"/>
                    </a:cubicBezTo>
                    <a:cubicBezTo>
                      <a:pt x="24" y="276"/>
                      <a:pt x="23" y="277"/>
                      <a:pt x="24" y="279"/>
                    </a:cubicBezTo>
                    <a:cubicBezTo>
                      <a:pt x="25" y="280"/>
                      <a:pt x="24" y="275"/>
                      <a:pt x="25" y="276"/>
                    </a:cubicBezTo>
                    <a:cubicBezTo>
                      <a:pt x="26" y="280"/>
                      <a:pt x="24" y="283"/>
                      <a:pt x="24" y="287"/>
                    </a:cubicBezTo>
                    <a:cubicBezTo>
                      <a:pt x="24" y="287"/>
                      <a:pt x="23" y="287"/>
                      <a:pt x="23" y="288"/>
                    </a:cubicBezTo>
                    <a:cubicBezTo>
                      <a:pt x="23" y="292"/>
                      <a:pt x="22" y="298"/>
                      <a:pt x="21" y="306"/>
                    </a:cubicBezTo>
                    <a:cubicBezTo>
                      <a:pt x="20" y="305"/>
                      <a:pt x="20" y="309"/>
                      <a:pt x="19" y="309"/>
                    </a:cubicBezTo>
                    <a:cubicBezTo>
                      <a:pt x="20" y="314"/>
                      <a:pt x="19" y="319"/>
                      <a:pt x="19" y="321"/>
                    </a:cubicBezTo>
                    <a:cubicBezTo>
                      <a:pt x="18" y="318"/>
                      <a:pt x="18" y="313"/>
                      <a:pt x="19" y="308"/>
                    </a:cubicBezTo>
                    <a:cubicBezTo>
                      <a:pt x="19" y="304"/>
                      <a:pt x="20" y="300"/>
                      <a:pt x="21" y="296"/>
                    </a:cubicBezTo>
                    <a:cubicBezTo>
                      <a:pt x="20" y="298"/>
                      <a:pt x="19" y="303"/>
                      <a:pt x="18" y="305"/>
                    </a:cubicBezTo>
                    <a:cubicBezTo>
                      <a:pt x="18" y="308"/>
                      <a:pt x="19" y="307"/>
                      <a:pt x="18" y="310"/>
                    </a:cubicBezTo>
                    <a:cubicBezTo>
                      <a:pt x="17" y="311"/>
                      <a:pt x="16" y="314"/>
                      <a:pt x="16" y="310"/>
                    </a:cubicBezTo>
                    <a:cubicBezTo>
                      <a:pt x="16" y="313"/>
                      <a:pt x="15" y="314"/>
                      <a:pt x="17" y="317"/>
                    </a:cubicBezTo>
                    <a:cubicBezTo>
                      <a:pt x="17" y="315"/>
                      <a:pt x="16" y="314"/>
                      <a:pt x="17" y="313"/>
                    </a:cubicBezTo>
                    <a:cubicBezTo>
                      <a:pt x="18" y="315"/>
                      <a:pt x="16" y="320"/>
                      <a:pt x="16" y="322"/>
                    </a:cubicBezTo>
                    <a:cubicBezTo>
                      <a:pt x="17" y="322"/>
                      <a:pt x="17" y="318"/>
                      <a:pt x="18" y="318"/>
                    </a:cubicBezTo>
                    <a:cubicBezTo>
                      <a:pt x="17" y="321"/>
                      <a:pt x="17" y="322"/>
                      <a:pt x="17" y="326"/>
                    </a:cubicBezTo>
                    <a:cubicBezTo>
                      <a:pt x="17" y="326"/>
                      <a:pt x="18" y="325"/>
                      <a:pt x="18" y="325"/>
                    </a:cubicBezTo>
                    <a:cubicBezTo>
                      <a:pt x="19" y="330"/>
                      <a:pt x="18" y="338"/>
                      <a:pt x="19" y="340"/>
                    </a:cubicBezTo>
                    <a:cubicBezTo>
                      <a:pt x="20" y="339"/>
                      <a:pt x="20" y="337"/>
                      <a:pt x="21" y="336"/>
                    </a:cubicBezTo>
                    <a:cubicBezTo>
                      <a:pt x="21" y="340"/>
                      <a:pt x="18" y="346"/>
                      <a:pt x="18" y="350"/>
                    </a:cubicBezTo>
                    <a:cubicBezTo>
                      <a:pt x="18" y="349"/>
                      <a:pt x="18" y="346"/>
                      <a:pt x="18" y="343"/>
                    </a:cubicBezTo>
                    <a:cubicBezTo>
                      <a:pt x="16" y="346"/>
                      <a:pt x="17" y="349"/>
                      <a:pt x="18" y="351"/>
                    </a:cubicBezTo>
                    <a:cubicBezTo>
                      <a:pt x="18" y="353"/>
                      <a:pt x="16" y="353"/>
                      <a:pt x="17" y="353"/>
                    </a:cubicBezTo>
                    <a:cubicBezTo>
                      <a:pt x="17" y="356"/>
                      <a:pt x="18" y="351"/>
                      <a:pt x="18" y="354"/>
                    </a:cubicBezTo>
                    <a:cubicBezTo>
                      <a:pt x="18" y="356"/>
                      <a:pt x="18" y="356"/>
                      <a:pt x="18" y="356"/>
                    </a:cubicBezTo>
                    <a:cubicBezTo>
                      <a:pt x="17" y="355"/>
                      <a:pt x="16" y="356"/>
                      <a:pt x="16" y="357"/>
                    </a:cubicBezTo>
                    <a:cubicBezTo>
                      <a:pt x="17" y="357"/>
                      <a:pt x="17" y="359"/>
                      <a:pt x="17" y="359"/>
                    </a:cubicBezTo>
                    <a:cubicBezTo>
                      <a:pt x="17" y="357"/>
                      <a:pt x="17" y="357"/>
                      <a:pt x="17" y="356"/>
                    </a:cubicBezTo>
                    <a:cubicBezTo>
                      <a:pt x="18" y="360"/>
                      <a:pt x="17" y="361"/>
                      <a:pt x="18" y="365"/>
                    </a:cubicBezTo>
                    <a:cubicBezTo>
                      <a:pt x="17" y="365"/>
                      <a:pt x="16" y="370"/>
                      <a:pt x="17" y="372"/>
                    </a:cubicBezTo>
                    <a:cubicBezTo>
                      <a:pt x="17" y="370"/>
                      <a:pt x="17" y="368"/>
                      <a:pt x="18" y="367"/>
                    </a:cubicBezTo>
                    <a:cubicBezTo>
                      <a:pt x="17" y="371"/>
                      <a:pt x="19" y="375"/>
                      <a:pt x="20" y="378"/>
                    </a:cubicBezTo>
                    <a:cubicBezTo>
                      <a:pt x="21" y="379"/>
                      <a:pt x="21" y="376"/>
                      <a:pt x="21" y="375"/>
                    </a:cubicBezTo>
                    <a:cubicBezTo>
                      <a:pt x="20" y="374"/>
                      <a:pt x="21" y="378"/>
                      <a:pt x="20" y="376"/>
                    </a:cubicBezTo>
                    <a:cubicBezTo>
                      <a:pt x="20" y="371"/>
                      <a:pt x="20" y="368"/>
                      <a:pt x="19" y="364"/>
                    </a:cubicBezTo>
                    <a:cubicBezTo>
                      <a:pt x="20" y="362"/>
                      <a:pt x="22" y="363"/>
                      <a:pt x="22" y="360"/>
                    </a:cubicBezTo>
                    <a:cubicBezTo>
                      <a:pt x="22" y="362"/>
                      <a:pt x="23" y="360"/>
                      <a:pt x="23" y="362"/>
                    </a:cubicBezTo>
                    <a:cubicBezTo>
                      <a:pt x="23" y="359"/>
                      <a:pt x="24" y="358"/>
                      <a:pt x="24" y="360"/>
                    </a:cubicBezTo>
                    <a:cubicBezTo>
                      <a:pt x="24" y="357"/>
                      <a:pt x="24" y="357"/>
                      <a:pt x="24" y="355"/>
                    </a:cubicBezTo>
                    <a:cubicBezTo>
                      <a:pt x="25" y="354"/>
                      <a:pt x="26" y="352"/>
                      <a:pt x="27" y="348"/>
                    </a:cubicBezTo>
                    <a:cubicBezTo>
                      <a:pt x="26" y="348"/>
                      <a:pt x="25" y="352"/>
                      <a:pt x="25" y="350"/>
                    </a:cubicBezTo>
                    <a:cubicBezTo>
                      <a:pt x="25" y="348"/>
                      <a:pt x="26" y="348"/>
                      <a:pt x="26" y="345"/>
                    </a:cubicBezTo>
                    <a:cubicBezTo>
                      <a:pt x="25" y="345"/>
                      <a:pt x="25" y="348"/>
                      <a:pt x="24" y="350"/>
                    </a:cubicBezTo>
                    <a:cubicBezTo>
                      <a:pt x="24" y="352"/>
                      <a:pt x="24" y="355"/>
                      <a:pt x="23" y="354"/>
                    </a:cubicBezTo>
                    <a:cubicBezTo>
                      <a:pt x="23" y="351"/>
                      <a:pt x="24" y="350"/>
                      <a:pt x="23" y="347"/>
                    </a:cubicBezTo>
                    <a:cubicBezTo>
                      <a:pt x="25" y="347"/>
                      <a:pt x="25" y="342"/>
                      <a:pt x="26" y="339"/>
                    </a:cubicBezTo>
                    <a:cubicBezTo>
                      <a:pt x="26" y="341"/>
                      <a:pt x="25" y="343"/>
                      <a:pt x="26" y="344"/>
                    </a:cubicBezTo>
                    <a:cubicBezTo>
                      <a:pt x="27" y="340"/>
                      <a:pt x="26" y="346"/>
                      <a:pt x="27" y="345"/>
                    </a:cubicBezTo>
                    <a:cubicBezTo>
                      <a:pt x="27" y="345"/>
                      <a:pt x="28" y="343"/>
                      <a:pt x="28" y="344"/>
                    </a:cubicBezTo>
                    <a:cubicBezTo>
                      <a:pt x="27" y="351"/>
                      <a:pt x="29" y="358"/>
                      <a:pt x="30" y="362"/>
                    </a:cubicBezTo>
                    <a:cubicBezTo>
                      <a:pt x="30" y="359"/>
                      <a:pt x="28" y="350"/>
                      <a:pt x="29" y="347"/>
                    </a:cubicBezTo>
                    <a:cubicBezTo>
                      <a:pt x="29" y="346"/>
                      <a:pt x="32" y="346"/>
                      <a:pt x="32" y="346"/>
                    </a:cubicBezTo>
                    <a:cubicBezTo>
                      <a:pt x="31" y="344"/>
                      <a:pt x="32" y="343"/>
                      <a:pt x="32" y="341"/>
                    </a:cubicBezTo>
                    <a:cubicBezTo>
                      <a:pt x="32" y="341"/>
                      <a:pt x="31" y="341"/>
                      <a:pt x="32" y="339"/>
                    </a:cubicBezTo>
                    <a:cubicBezTo>
                      <a:pt x="33" y="339"/>
                      <a:pt x="33" y="339"/>
                      <a:pt x="33" y="339"/>
                    </a:cubicBezTo>
                    <a:cubicBezTo>
                      <a:pt x="33" y="344"/>
                      <a:pt x="32" y="348"/>
                      <a:pt x="33" y="350"/>
                    </a:cubicBezTo>
                    <a:cubicBezTo>
                      <a:pt x="33" y="349"/>
                      <a:pt x="33" y="349"/>
                      <a:pt x="33" y="349"/>
                    </a:cubicBezTo>
                    <a:cubicBezTo>
                      <a:pt x="34" y="351"/>
                      <a:pt x="33" y="351"/>
                      <a:pt x="34" y="354"/>
                    </a:cubicBezTo>
                    <a:cubicBezTo>
                      <a:pt x="31" y="356"/>
                      <a:pt x="33" y="365"/>
                      <a:pt x="31" y="370"/>
                    </a:cubicBezTo>
                    <a:cubicBezTo>
                      <a:pt x="31" y="366"/>
                      <a:pt x="30" y="367"/>
                      <a:pt x="30" y="367"/>
                    </a:cubicBezTo>
                    <a:cubicBezTo>
                      <a:pt x="31" y="368"/>
                      <a:pt x="31" y="374"/>
                      <a:pt x="30" y="373"/>
                    </a:cubicBezTo>
                    <a:cubicBezTo>
                      <a:pt x="29" y="370"/>
                      <a:pt x="30" y="371"/>
                      <a:pt x="30" y="369"/>
                    </a:cubicBezTo>
                    <a:cubicBezTo>
                      <a:pt x="29" y="369"/>
                      <a:pt x="29" y="372"/>
                      <a:pt x="29" y="374"/>
                    </a:cubicBezTo>
                    <a:cubicBezTo>
                      <a:pt x="30" y="373"/>
                      <a:pt x="31" y="375"/>
                      <a:pt x="31" y="377"/>
                    </a:cubicBezTo>
                    <a:cubicBezTo>
                      <a:pt x="30" y="377"/>
                      <a:pt x="30" y="380"/>
                      <a:pt x="29" y="380"/>
                    </a:cubicBezTo>
                    <a:cubicBezTo>
                      <a:pt x="30" y="386"/>
                      <a:pt x="29" y="384"/>
                      <a:pt x="28" y="386"/>
                    </a:cubicBezTo>
                    <a:cubicBezTo>
                      <a:pt x="28" y="390"/>
                      <a:pt x="29" y="385"/>
                      <a:pt x="29" y="387"/>
                    </a:cubicBezTo>
                    <a:cubicBezTo>
                      <a:pt x="30" y="394"/>
                      <a:pt x="29" y="397"/>
                      <a:pt x="30" y="402"/>
                    </a:cubicBezTo>
                    <a:cubicBezTo>
                      <a:pt x="29" y="402"/>
                      <a:pt x="29" y="402"/>
                      <a:pt x="28" y="401"/>
                    </a:cubicBezTo>
                    <a:cubicBezTo>
                      <a:pt x="29" y="404"/>
                      <a:pt x="28" y="408"/>
                      <a:pt x="28" y="407"/>
                    </a:cubicBezTo>
                    <a:cubicBezTo>
                      <a:pt x="27" y="405"/>
                      <a:pt x="29" y="404"/>
                      <a:pt x="27" y="403"/>
                    </a:cubicBezTo>
                    <a:cubicBezTo>
                      <a:pt x="27" y="404"/>
                      <a:pt x="27" y="405"/>
                      <a:pt x="27" y="405"/>
                    </a:cubicBezTo>
                    <a:cubicBezTo>
                      <a:pt x="28" y="408"/>
                      <a:pt x="28" y="409"/>
                      <a:pt x="27" y="411"/>
                    </a:cubicBezTo>
                    <a:cubicBezTo>
                      <a:pt x="28" y="412"/>
                      <a:pt x="28" y="419"/>
                      <a:pt x="28" y="421"/>
                    </a:cubicBezTo>
                    <a:cubicBezTo>
                      <a:pt x="27" y="422"/>
                      <a:pt x="27" y="418"/>
                      <a:pt x="26" y="417"/>
                    </a:cubicBezTo>
                    <a:cubicBezTo>
                      <a:pt x="26" y="419"/>
                      <a:pt x="26" y="420"/>
                      <a:pt x="26" y="420"/>
                    </a:cubicBezTo>
                    <a:cubicBezTo>
                      <a:pt x="25" y="419"/>
                      <a:pt x="25" y="418"/>
                      <a:pt x="25" y="418"/>
                    </a:cubicBezTo>
                    <a:cubicBezTo>
                      <a:pt x="25" y="420"/>
                      <a:pt x="25" y="422"/>
                      <a:pt x="26" y="423"/>
                    </a:cubicBezTo>
                    <a:cubicBezTo>
                      <a:pt x="27" y="421"/>
                      <a:pt x="28" y="422"/>
                      <a:pt x="28" y="424"/>
                    </a:cubicBezTo>
                    <a:cubicBezTo>
                      <a:pt x="29" y="426"/>
                      <a:pt x="30" y="428"/>
                      <a:pt x="30" y="429"/>
                    </a:cubicBezTo>
                    <a:cubicBezTo>
                      <a:pt x="30" y="431"/>
                      <a:pt x="31" y="433"/>
                      <a:pt x="31" y="436"/>
                    </a:cubicBezTo>
                    <a:cubicBezTo>
                      <a:pt x="32" y="434"/>
                      <a:pt x="33" y="435"/>
                      <a:pt x="34" y="438"/>
                    </a:cubicBezTo>
                    <a:cubicBezTo>
                      <a:pt x="36" y="436"/>
                      <a:pt x="38" y="437"/>
                      <a:pt x="38" y="441"/>
                    </a:cubicBezTo>
                    <a:cubicBezTo>
                      <a:pt x="38" y="440"/>
                      <a:pt x="39" y="440"/>
                      <a:pt x="39" y="440"/>
                    </a:cubicBezTo>
                    <a:cubicBezTo>
                      <a:pt x="39" y="438"/>
                      <a:pt x="37" y="435"/>
                      <a:pt x="38" y="434"/>
                    </a:cubicBezTo>
                    <a:cubicBezTo>
                      <a:pt x="39" y="435"/>
                      <a:pt x="38" y="436"/>
                      <a:pt x="39" y="438"/>
                    </a:cubicBezTo>
                    <a:cubicBezTo>
                      <a:pt x="39" y="437"/>
                      <a:pt x="40" y="441"/>
                      <a:pt x="40" y="439"/>
                    </a:cubicBezTo>
                    <a:cubicBezTo>
                      <a:pt x="40" y="437"/>
                      <a:pt x="39" y="434"/>
                      <a:pt x="40" y="434"/>
                    </a:cubicBezTo>
                    <a:cubicBezTo>
                      <a:pt x="39" y="429"/>
                      <a:pt x="37" y="428"/>
                      <a:pt x="37" y="423"/>
                    </a:cubicBezTo>
                    <a:cubicBezTo>
                      <a:pt x="37" y="422"/>
                      <a:pt x="37" y="423"/>
                      <a:pt x="37" y="423"/>
                    </a:cubicBezTo>
                    <a:cubicBezTo>
                      <a:pt x="36" y="419"/>
                      <a:pt x="36" y="415"/>
                      <a:pt x="34" y="411"/>
                    </a:cubicBezTo>
                    <a:cubicBezTo>
                      <a:pt x="34" y="411"/>
                      <a:pt x="34" y="410"/>
                      <a:pt x="34" y="410"/>
                    </a:cubicBezTo>
                    <a:cubicBezTo>
                      <a:pt x="36" y="411"/>
                      <a:pt x="35" y="412"/>
                      <a:pt x="37" y="413"/>
                    </a:cubicBezTo>
                    <a:cubicBezTo>
                      <a:pt x="36" y="415"/>
                      <a:pt x="38" y="415"/>
                      <a:pt x="37" y="417"/>
                    </a:cubicBezTo>
                    <a:cubicBezTo>
                      <a:pt x="37" y="417"/>
                      <a:pt x="37" y="420"/>
                      <a:pt x="38" y="419"/>
                    </a:cubicBezTo>
                    <a:cubicBezTo>
                      <a:pt x="38" y="418"/>
                      <a:pt x="38" y="415"/>
                      <a:pt x="39" y="416"/>
                    </a:cubicBezTo>
                    <a:cubicBezTo>
                      <a:pt x="38" y="413"/>
                      <a:pt x="37" y="411"/>
                      <a:pt x="38" y="410"/>
                    </a:cubicBezTo>
                    <a:cubicBezTo>
                      <a:pt x="38" y="412"/>
                      <a:pt x="38" y="413"/>
                      <a:pt x="39" y="414"/>
                    </a:cubicBezTo>
                    <a:cubicBezTo>
                      <a:pt x="38" y="415"/>
                      <a:pt x="39" y="419"/>
                      <a:pt x="39" y="415"/>
                    </a:cubicBezTo>
                    <a:cubicBezTo>
                      <a:pt x="40" y="419"/>
                      <a:pt x="40" y="420"/>
                      <a:pt x="40" y="422"/>
                    </a:cubicBezTo>
                    <a:cubicBezTo>
                      <a:pt x="40" y="421"/>
                      <a:pt x="41" y="419"/>
                      <a:pt x="41" y="421"/>
                    </a:cubicBezTo>
                    <a:cubicBezTo>
                      <a:pt x="42" y="423"/>
                      <a:pt x="41" y="424"/>
                      <a:pt x="41" y="426"/>
                    </a:cubicBezTo>
                    <a:cubicBezTo>
                      <a:pt x="41" y="427"/>
                      <a:pt x="41" y="424"/>
                      <a:pt x="42" y="427"/>
                    </a:cubicBezTo>
                    <a:cubicBezTo>
                      <a:pt x="41" y="425"/>
                      <a:pt x="42" y="429"/>
                      <a:pt x="42" y="431"/>
                    </a:cubicBezTo>
                    <a:cubicBezTo>
                      <a:pt x="44" y="430"/>
                      <a:pt x="43" y="432"/>
                      <a:pt x="44" y="434"/>
                    </a:cubicBezTo>
                    <a:cubicBezTo>
                      <a:pt x="46" y="435"/>
                      <a:pt x="49" y="436"/>
                      <a:pt x="51" y="441"/>
                    </a:cubicBezTo>
                    <a:cubicBezTo>
                      <a:pt x="52" y="443"/>
                      <a:pt x="52" y="442"/>
                      <a:pt x="52" y="446"/>
                    </a:cubicBezTo>
                    <a:cubicBezTo>
                      <a:pt x="53" y="447"/>
                      <a:pt x="54" y="445"/>
                      <a:pt x="54" y="447"/>
                    </a:cubicBezTo>
                    <a:cubicBezTo>
                      <a:pt x="54" y="447"/>
                      <a:pt x="53" y="448"/>
                      <a:pt x="53" y="449"/>
                    </a:cubicBezTo>
                    <a:cubicBezTo>
                      <a:pt x="54" y="450"/>
                      <a:pt x="54" y="449"/>
                      <a:pt x="55" y="450"/>
                    </a:cubicBezTo>
                    <a:cubicBezTo>
                      <a:pt x="55" y="453"/>
                      <a:pt x="53" y="451"/>
                      <a:pt x="54" y="455"/>
                    </a:cubicBezTo>
                    <a:cubicBezTo>
                      <a:pt x="54" y="455"/>
                      <a:pt x="54" y="453"/>
                      <a:pt x="55" y="454"/>
                    </a:cubicBezTo>
                    <a:cubicBezTo>
                      <a:pt x="56" y="459"/>
                      <a:pt x="57" y="461"/>
                      <a:pt x="58" y="466"/>
                    </a:cubicBezTo>
                    <a:cubicBezTo>
                      <a:pt x="56" y="466"/>
                      <a:pt x="57" y="469"/>
                      <a:pt x="57" y="471"/>
                    </a:cubicBezTo>
                    <a:cubicBezTo>
                      <a:pt x="55" y="470"/>
                      <a:pt x="56" y="469"/>
                      <a:pt x="56" y="473"/>
                    </a:cubicBezTo>
                    <a:cubicBezTo>
                      <a:pt x="55" y="472"/>
                      <a:pt x="55" y="470"/>
                      <a:pt x="54" y="470"/>
                    </a:cubicBezTo>
                    <a:cubicBezTo>
                      <a:pt x="55" y="472"/>
                      <a:pt x="54" y="473"/>
                      <a:pt x="53" y="473"/>
                    </a:cubicBezTo>
                    <a:cubicBezTo>
                      <a:pt x="53" y="472"/>
                      <a:pt x="53" y="470"/>
                      <a:pt x="52" y="470"/>
                    </a:cubicBezTo>
                    <a:cubicBezTo>
                      <a:pt x="54" y="474"/>
                      <a:pt x="50" y="472"/>
                      <a:pt x="52" y="476"/>
                    </a:cubicBezTo>
                    <a:cubicBezTo>
                      <a:pt x="52" y="474"/>
                      <a:pt x="55" y="476"/>
                      <a:pt x="57" y="478"/>
                    </a:cubicBezTo>
                    <a:cubicBezTo>
                      <a:pt x="56" y="477"/>
                      <a:pt x="56" y="476"/>
                      <a:pt x="56" y="476"/>
                    </a:cubicBezTo>
                    <a:cubicBezTo>
                      <a:pt x="58" y="481"/>
                      <a:pt x="60" y="479"/>
                      <a:pt x="62" y="485"/>
                    </a:cubicBezTo>
                    <a:cubicBezTo>
                      <a:pt x="62" y="486"/>
                      <a:pt x="61" y="486"/>
                      <a:pt x="62" y="487"/>
                    </a:cubicBezTo>
                    <a:cubicBezTo>
                      <a:pt x="64" y="488"/>
                      <a:pt x="66" y="490"/>
                      <a:pt x="68" y="493"/>
                    </a:cubicBezTo>
                    <a:cubicBezTo>
                      <a:pt x="68" y="495"/>
                      <a:pt x="68" y="496"/>
                      <a:pt x="68" y="498"/>
                    </a:cubicBezTo>
                    <a:cubicBezTo>
                      <a:pt x="68" y="497"/>
                      <a:pt x="67" y="497"/>
                      <a:pt x="67" y="496"/>
                    </a:cubicBezTo>
                    <a:cubicBezTo>
                      <a:pt x="69" y="500"/>
                      <a:pt x="68" y="502"/>
                      <a:pt x="66" y="500"/>
                    </a:cubicBezTo>
                    <a:cubicBezTo>
                      <a:pt x="68" y="504"/>
                      <a:pt x="69" y="504"/>
                      <a:pt x="70" y="507"/>
                    </a:cubicBezTo>
                    <a:cubicBezTo>
                      <a:pt x="69" y="507"/>
                      <a:pt x="71" y="509"/>
                      <a:pt x="70" y="510"/>
                    </a:cubicBezTo>
                    <a:cubicBezTo>
                      <a:pt x="69" y="509"/>
                      <a:pt x="67" y="504"/>
                      <a:pt x="66" y="503"/>
                    </a:cubicBezTo>
                    <a:cubicBezTo>
                      <a:pt x="66" y="507"/>
                      <a:pt x="61" y="494"/>
                      <a:pt x="60" y="493"/>
                    </a:cubicBezTo>
                    <a:cubicBezTo>
                      <a:pt x="58" y="495"/>
                      <a:pt x="62" y="498"/>
                      <a:pt x="64" y="502"/>
                    </a:cubicBezTo>
                    <a:cubicBezTo>
                      <a:pt x="64" y="504"/>
                      <a:pt x="64" y="506"/>
                      <a:pt x="63" y="505"/>
                    </a:cubicBezTo>
                    <a:cubicBezTo>
                      <a:pt x="65" y="509"/>
                      <a:pt x="68" y="512"/>
                      <a:pt x="69" y="517"/>
                    </a:cubicBezTo>
                    <a:cubicBezTo>
                      <a:pt x="70" y="519"/>
                      <a:pt x="69" y="515"/>
                      <a:pt x="70" y="517"/>
                    </a:cubicBezTo>
                    <a:cubicBezTo>
                      <a:pt x="70" y="518"/>
                      <a:pt x="71" y="519"/>
                      <a:pt x="71" y="520"/>
                    </a:cubicBezTo>
                    <a:cubicBezTo>
                      <a:pt x="70" y="518"/>
                      <a:pt x="70" y="518"/>
                      <a:pt x="69" y="518"/>
                    </a:cubicBezTo>
                    <a:cubicBezTo>
                      <a:pt x="70" y="520"/>
                      <a:pt x="71" y="522"/>
                      <a:pt x="71" y="524"/>
                    </a:cubicBezTo>
                    <a:cubicBezTo>
                      <a:pt x="71" y="523"/>
                      <a:pt x="73" y="527"/>
                      <a:pt x="73" y="528"/>
                    </a:cubicBezTo>
                    <a:cubicBezTo>
                      <a:pt x="72" y="527"/>
                      <a:pt x="72" y="527"/>
                      <a:pt x="72" y="526"/>
                    </a:cubicBezTo>
                    <a:cubicBezTo>
                      <a:pt x="69" y="522"/>
                      <a:pt x="68" y="519"/>
                      <a:pt x="66" y="519"/>
                    </a:cubicBezTo>
                    <a:cubicBezTo>
                      <a:pt x="66" y="521"/>
                      <a:pt x="66" y="523"/>
                      <a:pt x="67" y="525"/>
                    </a:cubicBezTo>
                    <a:cubicBezTo>
                      <a:pt x="67" y="527"/>
                      <a:pt x="67" y="529"/>
                      <a:pt x="68" y="532"/>
                    </a:cubicBezTo>
                    <a:cubicBezTo>
                      <a:pt x="66" y="528"/>
                      <a:pt x="66" y="527"/>
                      <a:pt x="66" y="526"/>
                    </a:cubicBezTo>
                    <a:cubicBezTo>
                      <a:pt x="65" y="526"/>
                      <a:pt x="65" y="522"/>
                      <a:pt x="64" y="523"/>
                    </a:cubicBezTo>
                    <a:cubicBezTo>
                      <a:pt x="64" y="525"/>
                      <a:pt x="66" y="528"/>
                      <a:pt x="65" y="530"/>
                    </a:cubicBezTo>
                    <a:cubicBezTo>
                      <a:pt x="65" y="531"/>
                      <a:pt x="64" y="528"/>
                      <a:pt x="63" y="528"/>
                    </a:cubicBezTo>
                    <a:cubicBezTo>
                      <a:pt x="64" y="532"/>
                      <a:pt x="66" y="537"/>
                      <a:pt x="64" y="537"/>
                    </a:cubicBezTo>
                    <a:cubicBezTo>
                      <a:pt x="65" y="540"/>
                      <a:pt x="66" y="538"/>
                      <a:pt x="67" y="540"/>
                    </a:cubicBezTo>
                    <a:cubicBezTo>
                      <a:pt x="67" y="542"/>
                      <a:pt x="64" y="540"/>
                      <a:pt x="65" y="542"/>
                    </a:cubicBezTo>
                    <a:cubicBezTo>
                      <a:pt x="66" y="543"/>
                      <a:pt x="67" y="543"/>
                      <a:pt x="69" y="545"/>
                    </a:cubicBezTo>
                    <a:cubicBezTo>
                      <a:pt x="68" y="545"/>
                      <a:pt x="69" y="546"/>
                      <a:pt x="69" y="547"/>
                    </a:cubicBezTo>
                    <a:cubicBezTo>
                      <a:pt x="68" y="547"/>
                      <a:pt x="66" y="542"/>
                      <a:pt x="66" y="544"/>
                    </a:cubicBezTo>
                    <a:cubicBezTo>
                      <a:pt x="67" y="546"/>
                      <a:pt x="67" y="547"/>
                      <a:pt x="68" y="550"/>
                    </a:cubicBezTo>
                    <a:cubicBezTo>
                      <a:pt x="69" y="548"/>
                      <a:pt x="68" y="546"/>
                      <a:pt x="70" y="549"/>
                    </a:cubicBezTo>
                    <a:cubicBezTo>
                      <a:pt x="71" y="551"/>
                      <a:pt x="71" y="552"/>
                      <a:pt x="71" y="554"/>
                    </a:cubicBezTo>
                    <a:cubicBezTo>
                      <a:pt x="71" y="551"/>
                      <a:pt x="73" y="550"/>
                      <a:pt x="75" y="551"/>
                    </a:cubicBezTo>
                    <a:cubicBezTo>
                      <a:pt x="74" y="549"/>
                      <a:pt x="75" y="549"/>
                      <a:pt x="75" y="548"/>
                    </a:cubicBezTo>
                    <a:cubicBezTo>
                      <a:pt x="76" y="550"/>
                      <a:pt x="78" y="553"/>
                      <a:pt x="78" y="552"/>
                    </a:cubicBezTo>
                    <a:cubicBezTo>
                      <a:pt x="76" y="549"/>
                      <a:pt x="77" y="550"/>
                      <a:pt x="76" y="547"/>
                    </a:cubicBezTo>
                    <a:cubicBezTo>
                      <a:pt x="75" y="549"/>
                      <a:pt x="71" y="545"/>
                      <a:pt x="70" y="542"/>
                    </a:cubicBezTo>
                    <a:cubicBezTo>
                      <a:pt x="71" y="543"/>
                      <a:pt x="72" y="543"/>
                      <a:pt x="72" y="542"/>
                    </a:cubicBezTo>
                    <a:cubicBezTo>
                      <a:pt x="71" y="539"/>
                      <a:pt x="69" y="540"/>
                      <a:pt x="70" y="538"/>
                    </a:cubicBezTo>
                    <a:cubicBezTo>
                      <a:pt x="72" y="542"/>
                      <a:pt x="70" y="537"/>
                      <a:pt x="70" y="536"/>
                    </a:cubicBezTo>
                    <a:cubicBezTo>
                      <a:pt x="72" y="535"/>
                      <a:pt x="72" y="535"/>
                      <a:pt x="72" y="535"/>
                    </a:cubicBezTo>
                    <a:cubicBezTo>
                      <a:pt x="73" y="538"/>
                      <a:pt x="76" y="541"/>
                      <a:pt x="77" y="543"/>
                    </a:cubicBezTo>
                    <a:cubicBezTo>
                      <a:pt x="76" y="544"/>
                      <a:pt x="74" y="539"/>
                      <a:pt x="74" y="540"/>
                    </a:cubicBezTo>
                    <a:cubicBezTo>
                      <a:pt x="75" y="543"/>
                      <a:pt x="76" y="545"/>
                      <a:pt x="77" y="548"/>
                    </a:cubicBezTo>
                    <a:cubicBezTo>
                      <a:pt x="78" y="548"/>
                      <a:pt x="79" y="549"/>
                      <a:pt x="79" y="549"/>
                    </a:cubicBezTo>
                    <a:cubicBezTo>
                      <a:pt x="79" y="548"/>
                      <a:pt x="78" y="546"/>
                      <a:pt x="79" y="546"/>
                    </a:cubicBezTo>
                    <a:cubicBezTo>
                      <a:pt x="79" y="547"/>
                      <a:pt x="79" y="547"/>
                      <a:pt x="80" y="549"/>
                    </a:cubicBezTo>
                    <a:cubicBezTo>
                      <a:pt x="80" y="548"/>
                      <a:pt x="80" y="548"/>
                      <a:pt x="80" y="548"/>
                    </a:cubicBezTo>
                    <a:cubicBezTo>
                      <a:pt x="80" y="548"/>
                      <a:pt x="81" y="548"/>
                      <a:pt x="80" y="547"/>
                    </a:cubicBezTo>
                    <a:cubicBezTo>
                      <a:pt x="79" y="545"/>
                      <a:pt x="77" y="543"/>
                      <a:pt x="76" y="541"/>
                    </a:cubicBezTo>
                    <a:cubicBezTo>
                      <a:pt x="75" y="539"/>
                      <a:pt x="75" y="537"/>
                      <a:pt x="75" y="536"/>
                    </a:cubicBezTo>
                    <a:cubicBezTo>
                      <a:pt x="76" y="540"/>
                      <a:pt x="76" y="538"/>
                      <a:pt x="79" y="543"/>
                    </a:cubicBezTo>
                    <a:cubicBezTo>
                      <a:pt x="78" y="543"/>
                      <a:pt x="78" y="543"/>
                      <a:pt x="78" y="543"/>
                    </a:cubicBezTo>
                    <a:cubicBezTo>
                      <a:pt x="80" y="545"/>
                      <a:pt x="80" y="545"/>
                      <a:pt x="81" y="548"/>
                    </a:cubicBezTo>
                    <a:cubicBezTo>
                      <a:pt x="81" y="545"/>
                      <a:pt x="79" y="544"/>
                      <a:pt x="81" y="543"/>
                    </a:cubicBezTo>
                    <a:cubicBezTo>
                      <a:pt x="80" y="542"/>
                      <a:pt x="78" y="540"/>
                      <a:pt x="77" y="539"/>
                    </a:cubicBezTo>
                    <a:cubicBezTo>
                      <a:pt x="76" y="537"/>
                      <a:pt x="75" y="535"/>
                      <a:pt x="74" y="533"/>
                    </a:cubicBezTo>
                    <a:cubicBezTo>
                      <a:pt x="76" y="537"/>
                      <a:pt x="77" y="533"/>
                      <a:pt x="77" y="533"/>
                    </a:cubicBezTo>
                    <a:cubicBezTo>
                      <a:pt x="75" y="530"/>
                      <a:pt x="74" y="533"/>
                      <a:pt x="73" y="528"/>
                    </a:cubicBezTo>
                    <a:cubicBezTo>
                      <a:pt x="74" y="530"/>
                      <a:pt x="75" y="530"/>
                      <a:pt x="75" y="529"/>
                    </a:cubicBezTo>
                    <a:cubicBezTo>
                      <a:pt x="74" y="527"/>
                      <a:pt x="74" y="526"/>
                      <a:pt x="74" y="525"/>
                    </a:cubicBezTo>
                    <a:cubicBezTo>
                      <a:pt x="75" y="527"/>
                      <a:pt x="76" y="527"/>
                      <a:pt x="77" y="528"/>
                    </a:cubicBezTo>
                    <a:cubicBezTo>
                      <a:pt x="76" y="525"/>
                      <a:pt x="79" y="531"/>
                      <a:pt x="78" y="528"/>
                    </a:cubicBezTo>
                    <a:cubicBezTo>
                      <a:pt x="77" y="526"/>
                      <a:pt x="76" y="525"/>
                      <a:pt x="75" y="524"/>
                    </a:cubicBezTo>
                    <a:cubicBezTo>
                      <a:pt x="76" y="523"/>
                      <a:pt x="74" y="517"/>
                      <a:pt x="76" y="520"/>
                    </a:cubicBezTo>
                    <a:cubicBezTo>
                      <a:pt x="77" y="522"/>
                      <a:pt x="78" y="523"/>
                      <a:pt x="79" y="526"/>
                    </a:cubicBezTo>
                    <a:cubicBezTo>
                      <a:pt x="80" y="526"/>
                      <a:pt x="79" y="524"/>
                      <a:pt x="80" y="523"/>
                    </a:cubicBezTo>
                    <a:cubicBezTo>
                      <a:pt x="81" y="525"/>
                      <a:pt x="83" y="528"/>
                      <a:pt x="84" y="529"/>
                    </a:cubicBezTo>
                    <a:cubicBezTo>
                      <a:pt x="84" y="528"/>
                      <a:pt x="85" y="526"/>
                      <a:pt x="85" y="527"/>
                    </a:cubicBezTo>
                    <a:cubicBezTo>
                      <a:pt x="85" y="530"/>
                      <a:pt x="89" y="534"/>
                      <a:pt x="90" y="536"/>
                    </a:cubicBezTo>
                    <a:cubicBezTo>
                      <a:pt x="88" y="534"/>
                      <a:pt x="90" y="534"/>
                      <a:pt x="91" y="535"/>
                    </a:cubicBezTo>
                    <a:cubicBezTo>
                      <a:pt x="90" y="533"/>
                      <a:pt x="88" y="531"/>
                      <a:pt x="89" y="531"/>
                    </a:cubicBezTo>
                    <a:cubicBezTo>
                      <a:pt x="90" y="534"/>
                      <a:pt x="93" y="537"/>
                      <a:pt x="94" y="539"/>
                    </a:cubicBezTo>
                    <a:cubicBezTo>
                      <a:pt x="94" y="540"/>
                      <a:pt x="94" y="541"/>
                      <a:pt x="93" y="542"/>
                    </a:cubicBezTo>
                    <a:cubicBezTo>
                      <a:pt x="94" y="543"/>
                      <a:pt x="95" y="544"/>
                      <a:pt x="96" y="544"/>
                    </a:cubicBezTo>
                    <a:cubicBezTo>
                      <a:pt x="94" y="541"/>
                      <a:pt x="97" y="543"/>
                      <a:pt x="97" y="542"/>
                    </a:cubicBezTo>
                    <a:cubicBezTo>
                      <a:pt x="99" y="544"/>
                      <a:pt x="99" y="543"/>
                      <a:pt x="101" y="545"/>
                    </a:cubicBezTo>
                    <a:cubicBezTo>
                      <a:pt x="100" y="546"/>
                      <a:pt x="100" y="549"/>
                      <a:pt x="98" y="547"/>
                    </a:cubicBezTo>
                    <a:cubicBezTo>
                      <a:pt x="100" y="550"/>
                      <a:pt x="100" y="551"/>
                      <a:pt x="102" y="553"/>
                    </a:cubicBezTo>
                    <a:cubicBezTo>
                      <a:pt x="101" y="554"/>
                      <a:pt x="102" y="557"/>
                      <a:pt x="103" y="561"/>
                    </a:cubicBezTo>
                    <a:cubicBezTo>
                      <a:pt x="105" y="561"/>
                      <a:pt x="103" y="559"/>
                      <a:pt x="105" y="561"/>
                    </a:cubicBezTo>
                    <a:cubicBezTo>
                      <a:pt x="105" y="562"/>
                      <a:pt x="107" y="564"/>
                      <a:pt x="106" y="565"/>
                    </a:cubicBezTo>
                    <a:cubicBezTo>
                      <a:pt x="104" y="563"/>
                      <a:pt x="105" y="561"/>
                      <a:pt x="104" y="562"/>
                    </a:cubicBezTo>
                    <a:cubicBezTo>
                      <a:pt x="107" y="566"/>
                      <a:pt x="107" y="568"/>
                      <a:pt x="108" y="571"/>
                    </a:cubicBezTo>
                    <a:cubicBezTo>
                      <a:pt x="106" y="569"/>
                      <a:pt x="101" y="566"/>
                      <a:pt x="101" y="562"/>
                    </a:cubicBezTo>
                    <a:cubicBezTo>
                      <a:pt x="101" y="562"/>
                      <a:pt x="102" y="564"/>
                      <a:pt x="103" y="563"/>
                    </a:cubicBezTo>
                    <a:cubicBezTo>
                      <a:pt x="101" y="560"/>
                      <a:pt x="100" y="560"/>
                      <a:pt x="99" y="557"/>
                    </a:cubicBezTo>
                    <a:cubicBezTo>
                      <a:pt x="98" y="557"/>
                      <a:pt x="98" y="556"/>
                      <a:pt x="97" y="557"/>
                    </a:cubicBezTo>
                    <a:cubicBezTo>
                      <a:pt x="98" y="558"/>
                      <a:pt x="99" y="559"/>
                      <a:pt x="99" y="559"/>
                    </a:cubicBezTo>
                    <a:cubicBezTo>
                      <a:pt x="98" y="561"/>
                      <a:pt x="96" y="558"/>
                      <a:pt x="94" y="555"/>
                    </a:cubicBezTo>
                    <a:cubicBezTo>
                      <a:pt x="96" y="559"/>
                      <a:pt x="94" y="561"/>
                      <a:pt x="92" y="561"/>
                    </a:cubicBezTo>
                    <a:cubicBezTo>
                      <a:pt x="93" y="563"/>
                      <a:pt x="94" y="565"/>
                      <a:pt x="96" y="567"/>
                    </a:cubicBezTo>
                    <a:cubicBezTo>
                      <a:pt x="93" y="565"/>
                      <a:pt x="97" y="570"/>
                      <a:pt x="97" y="571"/>
                    </a:cubicBezTo>
                    <a:cubicBezTo>
                      <a:pt x="95" y="569"/>
                      <a:pt x="96" y="570"/>
                      <a:pt x="97" y="572"/>
                    </a:cubicBezTo>
                    <a:cubicBezTo>
                      <a:pt x="96" y="573"/>
                      <a:pt x="94" y="570"/>
                      <a:pt x="94" y="570"/>
                    </a:cubicBezTo>
                    <a:cubicBezTo>
                      <a:pt x="94" y="572"/>
                      <a:pt x="96" y="574"/>
                      <a:pt x="96" y="575"/>
                    </a:cubicBezTo>
                    <a:cubicBezTo>
                      <a:pt x="97" y="574"/>
                      <a:pt x="97" y="574"/>
                      <a:pt x="99" y="574"/>
                    </a:cubicBezTo>
                    <a:cubicBezTo>
                      <a:pt x="97" y="571"/>
                      <a:pt x="99" y="571"/>
                      <a:pt x="97" y="569"/>
                    </a:cubicBezTo>
                    <a:cubicBezTo>
                      <a:pt x="98" y="568"/>
                      <a:pt x="99" y="572"/>
                      <a:pt x="100" y="571"/>
                    </a:cubicBezTo>
                    <a:cubicBezTo>
                      <a:pt x="99" y="570"/>
                      <a:pt x="99" y="569"/>
                      <a:pt x="98" y="568"/>
                    </a:cubicBezTo>
                    <a:cubicBezTo>
                      <a:pt x="98" y="568"/>
                      <a:pt x="98" y="569"/>
                      <a:pt x="97" y="568"/>
                    </a:cubicBezTo>
                    <a:cubicBezTo>
                      <a:pt x="96" y="566"/>
                      <a:pt x="96" y="564"/>
                      <a:pt x="96" y="562"/>
                    </a:cubicBezTo>
                    <a:cubicBezTo>
                      <a:pt x="100" y="567"/>
                      <a:pt x="97" y="567"/>
                      <a:pt x="101" y="571"/>
                    </a:cubicBezTo>
                    <a:cubicBezTo>
                      <a:pt x="100" y="571"/>
                      <a:pt x="101" y="572"/>
                      <a:pt x="100" y="573"/>
                    </a:cubicBezTo>
                    <a:cubicBezTo>
                      <a:pt x="102" y="576"/>
                      <a:pt x="102" y="573"/>
                      <a:pt x="104" y="576"/>
                    </a:cubicBezTo>
                    <a:cubicBezTo>
                      <a:pt x="105" y="578"/>
                      <a:pt x="103" y="577"/>
                      <a:pt x="104" y="578"/>
                    </a:cubicBezTo>
                    <a:cubicBezTo>
                      <a:pt x="106" y="579"/>
                      <a:pt x="104" y="577"/>
                      <a:pt x="105" y="578"/>
                    </a:cubicBezTo>
                    <a:cubicBezTo>
                      <a:pt x="104" y="576"/>
                      <a:pt x="103" y="575"/>
                      <a:pt x="104" y="574"/>
                    </a:cubicBezTo>
                    <a:cubicBezTo>
                      <a:pt x="107" y="577"/>
                      <a:pt x="107" y="581"/>
                      <a:pt x="110" y="582"/>
                    </a:cubicBezTo>
                    <a:cubicBezTo>
                      <a:pt x="109" y="581"/>
                      <a:pt x="108" y="580"/>
                      <a:pt x="107" y="579"/>
                    </a:cubicBezTo>
                    <a:cubicBezTo>
                      <a:pt x="108" y="578"/>
                      <a:pt x="107" y="576"/>
                      <a:pt x="108" y="578"/>
                    </a:cubicBezTo>
                    <a:cubicBezTo>
                      <a:pt x="109" y="580"/>
                      <a:pt x="111" y="580"/>
                      <a:pt x="112" y="581"/>
                    </a:cubicBezTo>
                    <a:cubicBezTo>
                      <a:pt x="111" y="579"/>
                      <a:pt x="111" y="579"/>
                      <a:pt x="110" y="576"/>
                    </a:cubicBezTo>
                    <a:cubicBezTo>
                      <a:pt x="112" y="578"/>
                      <a:pt x="111" y="575"/>
                      <a:pt x="112" y="576"/>
                    </a:cubicBezTo>
                    <a:cubicBezTo>
                      <a:pt x="113" y="578"/>
                      <a:pt x="111" y="579"/>
                      <a:pt x="113" y="580"/>
                    </a:cubicBezTo>
                    <a:cubicBezTo>
                      <a:pt x="112" y="578"/>
                      <a:pt x="114" y="579"/>
                      <a:pt x="114" y="577"/>
                    </a:cubicBezTo>
                    <a:cubicBezTo>
                      <a:pt x="112" y="575"/>
                      <a:pt x="111" y="575"/>
                      <a:pt x="111" y="574"/>
                    </a:cubicBezTo>
                    <a:cubicBezTo>
                      <a:pt x="112" y="574"/>
                      <a:pt x="113" y="576"/>
                      <a:pt x="114" y="577"/>
                    </a:cubicBezTo>
                    <a:cubicBezTo>
                      <a:pt x="115" y="578"/>
                      <a:pt x="116" y="580"/>
                      <a:pt x="116" y="580"/>
                    </a:cubicBezTo>
                    <a:cubicBezTo>
                      <a:pt x="115" y="578"/>
                      <a:pt x="115" y="577"/>
                      <a:pt x="115" y="576"/>
                    </a:cubicBezTo>
                    <a:cubicBezTo>
                      <a:pt x="117" y="578"/>
                      <a:pt x="118" y="578"/>
                      <a:pt x="121" y="581"/>
                    </a:cubicBezTo>
                    <a:cubicBezTo>
                      <a:pt x="118" y="580"/>
                      <a:pt x="123" y="584"/>
                      <a:pt x="123" y="585"/>
                    </a:cubicBezTo>
                    <a:cubicBezTo>
                      <a:pt x="122" y="586"/>
                      <a:pt x="121" y="583"/>
                      <a:pt x="118" y="580"/>
                    </a:cubicBezTo>
                    <a:cubicBezTo>
                      <a:pt x="119" y="582"/>
                      <a:pt x="119" y="582"/>
                      <a:pt x="117" y="582"/>
                    </a:cubicBezTo>
                    <a:cubicBezTo>
                      <a:pt x="120" y="584"/>
                      <a:pt x="120" y="586"/>
                      <a:pt x="119" y="586"/>
                    </a:cubicBezTo>
                    <a:cubicBezTo>
                      <a:pt x="122" y="588"/>
                      <a:pt x="123" y="592"/>
                      <a:pt x="128" y="597"/>
                    </a:cubicBezTo>
                    <a:cubicBezTo>
                      <a:pt x="129" y="595"/>
                      <a:pt x="130" y="599"/>
                      <a:pt x="131" y="599"/>
                    </a:cubicBezTo>
                    <a:cubicBezTo>
                      <a:pt x="131" y="599"/>
                      <a:pt x="130" y="596"/>
                      <a:pt x="132" y="598"/>
                    </a:cubicBezTo>
                    <a:cubicBezTo>
                      <a:pt x="133" y="599"/>
                      <a:pt x="133" y="599"/>
                      <a:pt x="133" y="600"/>
                    </a:cubicBezTo>
                    <a:cubicBezTo>
                      <a:pt x="134" y="599"/>
                      <a:pt x="136" y="601"/>
                      <a:pt x="137" y="600"/>
                    </a:cubicBezTo>
                    <a:cubicBezTo>
                      <a:pt x="137" y="600"/>
                      <a:pt x="136" y="599"/>
                      <a:pt x="136" y="599"/>
                    </a:cubicBezTo>
                    <a:cubicBezTo>
                      <a:pt x="138" y="601"/>
                      <a:pt x="140" y="604"/>
                      <a:pt x="142" y="605"/>
                    </a:cubicBezTo>
                    <a:cubicBezTo>
                      <a:pt x="139" y="605"/>
                      <a:pt x="139" y="609"/>
                      <a:pt x="141" y="612"/>
                    </a:cubicBezTo>
                    <a:cubicBezTo>
                      <a:pt x="140" y="611"/>
                      <a:pt x="135" y="608"/>
                      <a:pt x="136" y="610"/>
                    </a:cubicBezTo>
                    <a:cubicBezTo>
                      <a:pt x="137" y="611"/>
                      <a:pt x="138" y="611"/>
                      <a:pt x="140" y="613"/>
                    </a:cubicBezTo>
                    <a:cubicBezTo>
                      <a:pt x="139" y="613"/>
                      <a:pt x="137" y="612"/>
                      <a:pt x="139" y="614"/>
                    </a:cubicBezTo>
                    <a:cubicBezTo>
                      <a:pt x="142" y="616"/>
                      <a:pt x="141" y="613"/>
                      <a:pt x="143" y="614"/>
                    </a:cubicBezTo>
                    <a:cubicBezTo>
                      <a:pt x="143" y="613"/>
                      <a:pt x="142" y="612"/>
                      <a:pt x="142" y="611"/>
                    </a:cubicBezTo>
                    <a:cubicBezTo>
                      <a:pt x="144" y="613"/>
                      <a:pt x="145" y="613"/>
                      <a:pt x="146" y="615"/>
                    </a:cubicBezTo>
                    <a:cubicBezTo>
                      <a:pt x="149" y="614"/>
                      <a:pt x="150" y="612"/>
                      <a:pt x="154" y="613"/>
                    </a:cubicBezTo>
                    <a:cubicBezTo>
                      <a:pt x="152" y="611"/>
                      <a:pt x="151" y="613"/>
                      <a:pt x="150" y="611"/>
                    </a:cubicBezTo>
                    <a:cubicBezTo>
                      <a:pt x="150" y="610"/>
                      <a:pt x="152" y="612"/>
                      <a:pt x="152" y="611"/>
                    </a:cubicBezTo>
                    <a:cubicBezTo>
                      <a:pt x="152" y="610"/>
                      <a:pt x="150" y="609"/>
                      <a:pt x="151" y="609"/>
                    </a:cubicBezTo>
                    <a:cubicBezTo>
                      <a:pt x="152" y="609"/>
                      <a:pt x="153" y="610"/>
                      <a:pt x="153" y="610"/>
                    </a:cubicBezTo>
                    <a:cubicBezTo>
                      <a:pt x="153" y="609"/>
                      <a:pt x="152" y="607"/>
                      <a:pt x="152" y="606"/>
                    </a:cubicBezTo>
                    <a:cubicBezTo>
                      <a:pt x="156" y="610"/>
                      <a:pt x="157" y="608"/>
                      <a:pt x="154" y="604"/>
                    </a:cubicBezTo>
                    <a:cubicBezTo>
                      <a:pt x="155" y="604"/>
                      <a:pt x="157" y="605"/>
                      <a:pt x="160" y="606"/>
                    </a:cubicBezTo>
                    <a:cubicBezTo>
                      <a:pt x="161" y="609"/>
                      <a:pt x="159" y="607"/>
                      <a:pt x="158" y="609"/>
                    </a:cubicBezTo>
                    <a:cubicBezTo>
                      <a:pt x="162" y="613"/>
                      <a:pt x="163" y="608"/>
                      <a:pt x="161" y="607"/>
                    </a:cubicBezTo>
                    <a:cubicBezTo>
                      <a:pt x="162" y="607"/>
                      <a:pt x="163" y="608"/>
                      <a:pt x="164" y="610"/>
                    </a:cubicBezTo>
                    <a:cubicBezTo>
                      <a:pt x="164" y="609"/>
                      <a:pt x="167" y="611"/>
                      <a:pt x="167" y="611"/>
                    </a:cubicBezTo>
                    <a:cubicBezTo>
                      <a:pt x="166" y="609"/>
                      <a:pt x="165" y="608"/>
                      <a:pt x="165" y="608"/>
                    </a:cubicBezTo>
                    <a:cubicBezTo>
                      <a:pt x="166" y="608"/>
                      <a:pt x="167" y="610"/>
                      <a:pt x="168" y="610"/>
                    </a:cubicBezTo>
                    <a:cubicBezTo>
                      <a:pt x="168" y="607"/>
                      <a:pt x="169" y="608"/>
                      <a:pt x="171" y="606"/>
                    </a:cubicBezTo>
                    <a:cubicBezTo>
                      <a:pt x="170" y="604"/>
                      <a:pt x="168" y="603"/>
                      <a:pt x="168" y="602"/>
                    </a:cubicBezTo>
                    <a:cubicBezTo>
                      <a:pt x="169" y="602"/>
                      <a:pt x="170" y="602"/>
                      <a:pt x="170" y="600"/>
                    </a:cubicBezTo>
                    <a:cubicBezTo>
                      <a:pt x="171" y="601"/>
                      <a:pt x="171" y="602"/>
                      <a:pt x="172" y="602"/>
                    </a:cubicBezTo>
                    <a:cubicBezTo>
                      <a:pt x="173" y="602"/>
                      <a:pt x="171" y="600"/>
                      <a:pt x="172" y="599"/>
                    </a:cubicBezTo>
                    <a:cubicBezTo>
                      <a:pt x="174" y="601"/>
                      <a:pt x="176" y="603"/>
                      <a:pt x="176" y="604"/>
                    </a:cubicBezTo>
                    <a:cubicBezTo>
                      <a:pt x="177" y="603"/>
                      <a:pt x="177" y="604"/>
                      <a:pt x="178" y="603"/>
                    </a:cubicBezTo>
                    <a:cubicBezTo>
                      <a:pt x="176" y="601"/>
                      <a:pt x="174" y="601"/>
                      <a:pt x="174" y="600"/>
                    </a:cubicBezTo>
                    <a:cubicBezTo>
                      <a:pt x="174" y="599"/>
                      <a:pt x="176" y="601"/>
                      <a:pt x="177" y="602"/>
                    </a:cubicBezTo>
                    <a:cubicBezTo>
                      <a:pt x="178" y="601"/>
                      <a:pt x="181" y="603"/>
                      <a:pt x="182" y="603"/>
                    </a:cubicBezTo>
                    <a:cubicBezTo>
                      <a:pt x="184" y="603"/>
                      <a:pt x="185" y="603"/>
                      <a:pt x="182" y="600"/>
                    </a:cubicBezTo>
                    <a:cubicBezTo>
                      <a:pt x="183" y="600"/>
                      <a:pt x="184" y="600"/>
                      <a:pt x="185" y="601"/>
                    </a:cubicBezTo>
                    <a:cubicBezTo>
                      <a:pt x="185" y="600"/>
                      <a:pt x="185" y="600"/>
                      <a:pt x="184" y="598"/>
                    </a:cubicBezTo>
                    <a:cubicBezTo>
                      <a:pt x="185" y="599"/>
                      <a:pt x="186" y="598"/>
                      <a:pt x="186" y="599"/>
                    </a:cubicBezTo>
                    <a:cubicBezTo>
                      <a:pt x="188" y="600"/>
                      <a:pt x="188" y="600"/>
                      <a:pt x="189" y="601"/>
                    </a:cubicBezTo>
                    <a:cubicBezTo>
                      <a:pt x="191" y="602"/>
                      <a:pt x="192" y="600"/>
                      <a:pt x="191" y="598"/>
                    </a:cubicBezTo>
                    <a:cubicBezTo>
                      <a:pt x="191" y="597"/>
                      <a:pt x="189" y="595"/>
                      <a:pt x="186" y="593"/>
                    </a:cubicBezTo>
                    <a:cubicBezTo>
                      <a:pt x="186" y="592"/>
                      <a:pt x="187" y="592"/>
                      <a:pt x="188" y="593"/>
                    </a:cubicBezTo>
                    <a:cubicBezTo>
                      <a:pt x="190" y="595"/>
                      <a:pt x="192" y="597"/>
                      <a:pt x="194" y="599"/>
                    </a:cubicBezTo>
                    <a:cubicBezTo>
                      <a:pt x="197" y="605"/>
                      <a:pt x="199" y="611"/>
                      <a:pt x="191" y="608"/>
                    </a:cubicBezTo>
                    <a:cubicBezTo>
                      <a:pt x="189" y="607"/>
                      <a:pt x="187" y="605"/>
                      <a:pt x="185" y="605"/>
                    </a:cubicBezTo>
                    <a:cubicBezTo>
                      <a:pt x="188" y="608"/>
                      <a:pt x="189" y="608"/>
                      <a:pt x="190" y="610"/>
                    </a:cubicBezTo>
                    <a:cubicBezTo>
                      <a:pt x="191" y="609"/>
                      <a:pt x="193" y="610"/>
                      <a:pt x="195" y="612"/>
                    </a:cubicBezTo>
                    <a:cubicBezTo>
                      <a:pt x="197" y="613"/>
                      <a:pt x="199" y="616"/>
                      <a:pt x="201" y="616"/>
                    </a:cubicBezTo>
                    <a:cubicBezTo>
                      <a:pt x="202" y="617"/>
                      <a:pt x="201" y="618"/>
                      <a:pt x="203" y="619"/>
                    </a:cubicBezTo>
                    <a:cubicBezTo>
                      <a:pt x="204" y="619"/>
                      <a:pt x="205" y="620"/>
                      <a:pt x="206" y="620"/>
                    </a:cubicBezTo>
                    <a:cubicBezTo>
                      <a:pt x="208" y="623"/>
                      <a:pt x="213" y="624"/>
                      <a:pt x="218" y="628"/>
                    </a:cubicBezTo>
                    <a:cubicBezTo>
                      <a:pt x="218" y="629"/>
                      <a:pt x="217" y="628"/>
                      <a:pt x="217" y="629"/>
                    </a:cubicBezTo>
                    <a:cubicBezTo>
                      <a:pt x="220" y="631"/>
                      <a:pt x="224" y="633"/>
                      <a:pt x="227" y="635"/>
                    </a:cubicBezTo>
                    <a:cubicBezTo>
                      <a:pt x="230" y="637"/>
                      <a:pt x="233" y="639"/>
                      <a:pt x="237" y="639"/>
                    </a:cubicBezTo>
                    <a:cubicBezTo>
                      <a:pt x="240" y="641"/>
                      <a:pt x="241" y="642"/>
                      <a:pt x="244" y="644"/>
                    </a:cubicBezTo>
                    <a:cubicBezTo>
                      <a:pt x="244" y="645"/>
                      <a:pt x="244" y="646"/>
                      <a:pt x="245" y="647"/>
                    </a:cubicBezTo>
                    <a:cubicBezTo>
                      <a:pt x="255" y="648"/>
                      <a:pt x="253" y="638"/>
                      <a:pt x="241" y="631"/>
                    </a:cubicBezTo>
                    <a:cubicBezTo>
                      <a:pt x="238" y="628"/>
                      <a:pt x="235" y="625"/>
                      <a:pt x="231" y="622"/>
                    </a:cubicBezTo>
                    <a:cubicBezTo>
                      <a:pt x="228" y="620"/>
                      <a:pt x="224" y="617"/>
                      <a:pt x="220" y="614"/>
                    </a:cubicBezTo>
                    <a:cubicBezTo>
                      <a:pt x="219" y="613"/>
                      <a:pt x="220" y="614"/>
                      <a:pt x="220" y="612"/>
                    </a:cubicBezTo>
                    <a:cubicBezTo>
                      <a:pt x="215" y="609"/>
                      <a:pt x="213" y="607"/>
                      <a:pt x="212" y="605"/>
                    </a:cubicBezTo>
                    <a:cubicBezTo>
                      <a:pt x="211" y="605"/>
                      <a:pt x="211" y="604"/>
                      <a:pt x="210" y="603"/>
                    </a:cubicBezTo>
                    <a:cubicBezTo>
                      <a:pt x="210" y="604"/>
                      <a:pt x="211" y="606"/>
                      <a:pt x="212" y="607"/>
                    </a:cubicBezTo>
                    <a:cubicBezTo>
                      <a:pt x="205" y="603"/>
                      <a:pt x="203" y="603"/>
                      <a:pt x="198" y="598"/>
                    </a:cubicBezTo>
                    <a:cubicBezTo>
                      <a:pt x="201" y="597"/>
                      <a:pt x="206" y="600"/>
                      <a:pt x="207" y="597"/>
                    </a:cubicBezTo>
                    <a:cubicBezTo>
                      <a:pt x="207" y="596"/>
                      <a:pt x="205" y="594"/>
                      <a:pt x="206" y="593"/>
                    </a:cubicBezTo>
                    <a:cubicBezTo>
                      <a:pt x="205" y="592"/>
                      <a:pt x="204" y="592"/>
                      <a:pt x="203" y="592"/>
                    </a:cubicBezTo>
                    <a:cubicBezTo>
                      <a:pt x="203" y="590"/>
                      <a:pt x="202" y="589"/>
                      <a:pt x="200" y="587"/>
                    </a:cubicBezTo>
                    <a:cubicBezTo>
                      <a:pt x="199" y="585"/>
                      <a:pt x="197" y="584"/>
                      <a:pt x="194" y="582"/>
                    </a:cubicBezTo>
                    <a:cubicBezTo>
                      <a:pt x="194" y="581"/>
                      <a:pt x="195" y="581"/>
                      <a:pt x="193" y="580"/>
                    </a:cubicBezTo>
                    <a:cubicBezTo>
                      <a:pt x="193" y="578"/>
                      <a:pt x="195" y="581"/>
                      <a:pt x="195" y="580"/>
                    </a:cubicBezTo>
                    <a:cubicBezTo>
                      <a:pt x="195" y="579"/>
                      <a:pt x="195" y="579"/>
                      <a:pt x="195" y="579"/>
                    </a:cubicBezTo>
                    <a:cubicBezTo>
                      <a:pt x="194" y="578"/>
                      <a:pt x="193" y="577"/>
                      <a:pt x="193" y="577"/>
                    </a:cubicBezTo>
                    <a:cubicBezTo>
                      <a:pt x="192" y="573"/>
                      <a:pt x="181" y="562"/>
                      <a:pt x="189" y="565"/>
                    </a:cubicBezTo>
                    <a:cubicBezTo>
                      <a:pt x="190" y="566"/>
                      <a:pt x="192" y="568"/>
                      <a:pt x="193" y="569"/>
                    </a:cubicBezTo>
                    <a:cubicBezTo>
                      <a:pt x="195" y="569"/>
                      <a:pt x="197" y="573"/>
                      <a:pt x="200" y="574"/>
                    </a:cubicBezTo>
                    <a:cubicBezTo>
                      <a:pt x="196" y="570"/>
                      <a:pt x="196" y="569"/>
                      <a:pt x="192" y="568"/>
                    </a:cubicBezTo>
                    <a:cubicBezTo>
                      <a:pt x="194" y="567"/>
                      <a:pt x="192" y="564"/>
                      <a:pt x="195" y="566"/>
                    </a:cubicBezTo>
                    <a:cubicBezTo>
                      <a:pt x="192" y="563"/>
                      <a:pt x="192" y="562"/>
                      <a:pt x="191" y="560"/>
                    </a:cubicBezTo>
                    <a:cubicBezTo>
                      <a:pt x="193" y="562"/>
                      <a:pt x="191" y="559"/>
                      <a:pt x="192" y="559"/>
                    </a:cubicBezTo>
                    <a:cubicBezTo>
                      <a:pt x="194" y="562"/>
                      <a:pt x="195" y="562"/>
                      <a:pt x="197" y="562"/>
                    </a:cubicBezTo>
                    <a:cubicBezTo>
                      <a:pt x="197" y="564"/>
                      <a:pt x="199" y="566"/>
                      <a:pt x="201" y="569"/>
                    </a:cubicBezTo>
                    <a:cubicBezTo>
                      <a:pt x="202" y="569"/>
                      <a:pt x="202" y="568"/>
                      <a:pt x="202" y="568"/>
                    </a:cubicBezTo>
                    <a:cubicBezTo>
                      <a:pt x="203" y="570"/>
                      <a:pt x="204" y="572"/>
                      <a:pt x="207" y="574"/>
                    </a:cubicBezTo>
                    <a:cubicBezTo>
                      <a:pt x="207" y="572"/>
                      <a:pt x="209" y="573"/>
                      <a:pt x="209" y="571"/>
                    </a:cubicBezTo>
                    <a:cubicBezTo>
                      <a:pt x="214" y="574"/>
                      <a:pt x="210" y="567"/>
                      <a:pt x="215" y="570"/>
                    </a:cubicBezTo>
                    <a:cubicBezTo>
                      <a:pt x="212" y="570"/>
                      <a:pt x="210" y="565"/>
                      <a:pt x="207" y="565"/>
                    </a:cubicBezTo>
                    <a:cubicBezTo>
                      <a:pt x="207" y="563"/>
                      <a:pt x="207" y="562"/>
                      <a:pt x="205" y="560"/>
                    </a:cubicBezTo>
                    <a:cubicBezTo>
                      <a:pt x="203" y="562"/>
                      <a:pt x="199" y="555"/>
                      <a:pt x="199" y="554"/>
                    </a:cubicBezTo>
                    <a:cubicBezTo>
                      <a:pt x="198" y="552"/>
                      <a:pt x="196" y="552"/>
                      <a:pt x="194" y="551"/>
                    </a:cubicBezTo>
                    <a:cubicBezTo>
                      <a:pt x="195" y="550"/>
                      <a:pt x="194" y="550"/>
                      <a:pt x="194" y="550"/>
                    </a:cubicBezTo>
                    <a:cubicBezTo>
                      <a:pt x="196" y="549"/>
                      <a:pt x="197" y="550"/>
                      <a:pt x="199" y="552"/>
                    </a:cubicBezTo>
                    <a:cubicBezTo>
                      <a:pt x="198" y="551"/>
                      <a:pt x="198" y="550"/>
                      <a:pt x="198" y="550"/>
                    </a:cubicBezTo>
                    <a:cubicBezTo>
                      <a:pt x="197" y="549"/>
                      <a:pt x="195" y="548"/>
                      <a:pt x="195" y="547"/>
                    </a:cubicBezTo>
                    <a:cubicBezTo>
                      <a:pt x="196" y="547"/>
                      <a:pt x="198" y="550"/>
                      <a:pt x="198" y="549"/>
                    </a:cubicBezTo>
                    <a:cubicBezTo>
                      <a:pt x="195" y="547"/>
                      <a:pt x="199" y="548"/>
                      <a:pt x="198" y="546"/>
                    </a:cubicBezTo>
                    <a:cubicBezTo>
                      <a:pt x="200" y="547"/>
                      <a:pt x="201" y="549"/>
                      <a:pt x="202" y="550"/>
                    </a:cubicBezTo>
                    <a:cubicBezTo>
                      <a:pt x="203" y="550"/>
                      <a:pt x="202" y="549"/>
                      <a:pt x="203" y="549"/>
                    </a:cubicBezTo>
                    <a:cubicBezTo>
                      <a:pt x="208" y="554"/>
                      <a:pt x="211" y="556"/>
                      <a:pt x="214" y="559"/>
                    </a:cubicBezTo>
                    <a:cubicBezTo>
                      <a:pt x="212" y="557"/>
                      <a:pt x="215" y="558"/>
                      <a:pt x="216" y="559"/>
                    </a:cubicBezTo>
                    <a:cubicBezTo>
                      <a:pt x="216" y="561"/>
                      <a:pt x="219" y="561"/>
                      <a:pt x="219" y="562"/>
                    </a:cubicBezTo>
                    <a:cubicBezTo>
                      <a:pt x="218" y="562"/>
                      <a:pt x="218" y="562"/>
                      <a:pt x="216" y="560"/>
                    </a:cubicBezTo>
                    <a:cubicBezTo>
                      <a:pt x="215" y="560"/>
                      <a:pt x="216" y="561"/>
                      <a:pt x="214" y="561"/>
                    </a:cubicBezTo>
                    <a:cubicBezTo>
                      <a:pt x="216" y="563"/>
                      <a:pt x="215" y="560"/>
                      <a:pt x="216" y="561"/>
                    </a:cubicBezTo>
                    <a:cubicBezTo>
                      <a:pt x="217" y="562"/>
                      <a:pt x="218" y="563"/>
                      <a:pt x="218" y="563"/>
                    </a:cubicBezTo>
                    <a:cubicBezTo>
                      <a:pt x="218" y="563"/>
                      <a:pt x="217" y="562"/>
                      <a:pt x="217" y="563"/>
                    </a:cubicBezTo>
                    <a:cubicBezTo>
                      <a:pt x="219" y="565"/>
                      <a:pt x="219" y="566"/>
                      <a:pt x="218" y="566"/>
                    </a:cubicBezTo>
                    <a:cubicBezTo>
                      <a:pt x="219" y="567"/>
                      <a:pt x="219" y="567"/>
                      <a:pt x="220" y="569"/>
                    </a:cubicBezTo>
                    <a:cubicBezTo>
                      <a:pt x="220" y="568"/>
                      <a:pt x="220" y="568"/>
                      <a:pt x="220" y="567"/>
                    </a:cubicBezTo>
                    <a:cubicBezTo>
                      <a:pt x="221" y="568"/>
                      <a:pt x="222" y="569"/>
                      <a:pt x="223" y="569"/>
                    </a:cubicBezTo>
                    <a:cubicBezTo>
                      <a:pt x="221" y="568"/>
                      <a:pt x="223" y="572"/>
                      <a:pt x="225" y="572"/>
                    </a:cubicBezTo>
                    <a:cubicBezTo>
                      <a:pt x="224" y="571"/>
                      <a:pt x="224" y="570"/>
                      <a:pt x="224" y="570"/>
                    </a:cubicBezTo>
                    <a:cubicBezTo>
                      <a:pt x="227" y="572"/>
                      <a:pt x="226" y="574"/>
                      <a:pt x="229" y="574"/>
                    </a:cubicBezTo>
                    <a:cubicBezTo>
                      <a:pt x="228" y="573"/>
                      <a:pt x="228" y="573"/>
                      <a:pt x="228" y="572"/>
                    </a:cubicBezTo>
                    <a:cubicBezTo>
                      <a:pt x="229" y="574"/>
                      <a:pt x="231" y="575"/>
                      <a:pt x="232" y="575"/>
                    </a:cubicBezTo>
                    <a:cubicBezTo>
                      <a:pt x="231" y="574"/>
                      <a:pt x="229" y="574"/>
                      <a:pt x="229" y="572"/>
                    </a:cubicBezTo>
                    <a:cubicBezTo>
                      <a:pt x="232" y="574"/>
                      <a:pt x="230" y="569"/>
                      <a:pt x="228" y="569"/>
                    </a:cubicBezTo>
                    <a:cubicBezTo>
                      <a:pt x="233" y="572"/>
                      <a:pt x="227" y="571"/>
                      <a:pt x="229" y="570"/>
                    </a:cubicBezTo>
                    <a:cubicBezTo>
                      <a:pt x="228" y="569"/>
                      <a:pt x="228" y="571"/>
                      <a:pt x="227" y="570"/>
                    </a:cubicBezTo>
                    <a:cubicBezTo>
                      <a:pt x="227" y="568"/>
                      <a:pt x="228" y="568"/>
                      <a:pt x="229" y="569"/>
                    </a:cubicBezTo>
                    <a:cubicBezTo>
                      <a:pt x="230" y="569"/>
                      <a:pt x="232" y="570"/>
                      <a:pt x="233" y="570"/>
                    </a:cubicBezTo>
                    <a:cubicBezTo>
                      <a:pt x="232" y="569"/>
                      <a:pt x="230" y="569"/>
                      <a:pt x="229" y="567"/>
                    </a:cubicBezTo>
                    <a:cubicBezTo>
                      <a:pt x="230" y="564"/>
                      <a:pt x="227" y="559"/>
                      <a:pt x="223" y="556"/>
                    </a:cubicBezTo>
                    <a:cubicBezTo>
                      <a:pt x="225" y="558"/>
                      <a:pt x="226" y="557"/>
                      <a:pt x="227" y="557"/>
                    </a:cubicBezTo>
                    <a:cubicBezTo>
                      <a:pt x="225" y="555"/>
                      <a:pt x="225" y="555"/>
                      <a:pt x="225" y="553"/>
                    </a:cubicBezTo>
                    <a:cubicBezTo>
                      <a:pt x="224" y="552"/>
                      <a:pt x="223" y="552"/>
                      <a:pt x="222" y="550"/>
                    </a:cubicBezTo>
                    <a:cubicBezTo>
                      <a:pt x="221" y="550"/>
                      <a:pt x="221" y="551"/>
                      <a:pt x="220" y="550"/>
                    </a:cubicBezTo>
                    <a:cubicBezTo>
                      <a:pt x="219" y="549"/>
                      <a:pt x="217" y="547"/>
                      <a:pt x="219" y="547"/>
                    </a:cubicBezTo>
                    <a:cubicBezTo>
                      <a:pt x="216" y="546"/>
                      <a:pt x="215" y="543"/>
                      <a:pt x="213" y="544"/>
                    </a:cubicBezTo>
                    <a:cubicBezTo>
                      <a:pt x="213" y="544"/>
                      <a:pt x="214" y="545"/>
                      <a:pt x="214" y="545"/>
                    </a:cubicBezTo>
                    <a:cubicBezTo>
                      <a:pt x="213" y="545"/>
                      <a:pt x="213" y="545"/>
                      <a:pt x="213" y="544"/>
                    </a:cubicBezTo>
                    <a:cubicBezTo>
                      <a:pt x="214" y="549"/>
                      <a:pt x="206" y="544"/>
                      <a:pt x="206" y="541"/>
                    </a:cubicBezTo>
                    <a:cubicBezTo>
                      <a:pt x="207" y="541"/>
                      <a:pt x="209" y="544"/>
                      <a:pt x="208" y="542"/>
                    </a:cubicBezTo>
                    <a:cubicBezTo>
                      <a:pt x="207" y="541"/>
                      <a:pt x="206" y="541"/>
                      <a:pt x="207" y="540"/>
                    </a:cubicBezTo>
                    <a:cubicBezTo>
                      <a:pt x="208" y="541"/>
                      <a:pt x="209" y="542"/>
                      <a:pt x="210" y="542"/>
                    </a:cubicBezTo>
                    <a:cubicBezTo>
                      <a:pt x="208" y="540"/>
                      <a:pt x="208" y="539"/>
                      <a:pt x="208" y="538"/>
                    </a:cubicBezTo>
                    <a:cubicBezTo>
                      <a:pt x="205" y="538"/>
                      <a:pt x="201" y="533"/>
                      <a:pt x="198" y="531"/>
                    </a:cubicBezTo>
                    <a:cubicBezTo>
                      <a:pt x="198" y="530"/>
                      <a:pt x="197" y="530"/>
                      <a:pt x="197" y="529"/>
                    </a:cubicBezTo>
                    <a:cubicBezTo>
                      <a:pt x="198" y="530"/>
                      <a:pt x="199" y="531"/>
                      <a:pt x="199" y="530"/>
                    </a:cubicBezTo>
                    <a:cubicBezTo>
                      <a:pt x="197" y="527"/>
                      <a:pt x="196" y="528"/>
                      <a:pt x="194" y="526"/>
                    </a:cubicBezTo>
                    <a:cubicBezTo>
                      <a:pt x="194" y="525"/>
                      <a:pt x="193" y="523"/>
                      <a:pt x="193" y="525"/>
                    </a:cubicBezTo>
                    <a:cubicBezTo>
                      <a:pt x="191" y="523"/>
                      <a:pt x="191" y="521"/>
                      <a:pt x="192" y="521"/>
                    </a:cubicBezTo>
                    <a:cubicBezTo>
                      <a:pt x="195" y="523"/>
                      <a:pt x="193" y="522"/>
                      <a:pt x="195" y="523"/>
                    </a:cubicBezTo>
                    <a:cubicBezTo>
                      <a:pt x="194" y="522"/>
                      <a:pt x="195" y="521"/>
                      <a:pt x="194" y="520"/>
                    </a:cubicBezTo>
                    <a:cubicBezTo>
                      <a:pt x="194" y="519"/>
                      <a:pt x="195" y="521"/>
                      <a:pt x="195" y="521"/>
                    </a:cubicBezTo>
                    <a:cubicBezTo>
                      <a:pt x="194" y="518"/>
                      <a:pt x="193" y="520"/>
                      <a:pt x="192" y="518"/>
                    </a:cubicBezTo>
                    <a:cubicBezTo>
                      <a:pt x="191" y="518"/>
                      <a:pt x="190" y="517"/>
                      <a:pt x="190" y="516"/>
                    </a:cubicBezTo>
                    <a:cubicBezTo>
                      <a:pt x="190" y="516"/>
                      <a:pt x="191" y="515"/>
                      <a:pt x="190" y="515"/>
                    </a:cubicBezTo>
                    <a:cubicBezTo>
                      <a:pt x="189" y="515"/>
                      <a:pt x="189" y="516"/>
                      <a:pt x="188" y="515"/>
                    </a:cubicBezTo>
                    <a:cubicBezTo>
                      <a:pt x="187" y="514"/>
                      <a:pt x="188" y="514"/>
                      <a:pt x="188" y="513"/>
                    </a:cubicBezTo>
                    <a:cubicBezTo>
                      <a:pt x="187" y="513"/>
                      <a:pt x="187" y="513"/>
                      <a:pt x="186" y="512"/>
                    </a:cubicBezTo>
                    <a:cubicBezTo>
                      <a:pt x="185" y="512"/>
                      <a:pt x="183" y="512"/>
                      <a:pt x="185" y="514"/>
                    </a:cubicBezTo>
                    <a:cubicBezTo>
                      <a:pt x="186" y="514"/>
                      <a:pt x="185" y="512"/>
                      <a:pt x="186" y="513"/>
                    </a:cubicBezTo>
                    <a:cubicBezTo>
                      <a:pt x="187" y="514"/>
                      <a:pt x="187" y="515"/>
                      <a:pt x="187" y="516"/>
                    </a:cubicBezTo>
                    <a:cubicBezTo>
                      <a:pt x="185" y="515"/>
                      <a:pt x="183" y="511"/>
                      <a:pt x="182" y="510"/>
                    </a:cubicBezTo>
                    <a:cubicBezTo>
                      <a:pt x="183" y="511"/>
                      <a:pt x="182" y="511"/>
                      <a:pt x="181" y="510"/>
                    </a:cubicBezTo>
                    <a:cubicBezTo>
                      <a:pt x="182" y="509"/>
                      <a:pt x="183" y="510"/>
                      <a:pt x="183" y="509"/>
                    </a:cubicBezTo>
                    <a:cubicBezTo>
                      <a:pt x="182" y="507"/>
                      <a:pt x="181" y="507"/>
                      <a:pt x="180" y="505"/>
                    </a:cubicBezTo>
                    <a:cubicBezTo>
                      <a:pt x="180" y="505"/>
                      <a:pt x="179" y="504"/>
                      <a:pt x="180" y="504"/>
                    </a:cubicBezTo>
                    <a:cubicBezTo>
                      <a:pt x="181" y="505"/>
                      <a:pt x="175" y="499"/>
                      <a:pt x="174" y="498"/>
                    </a:cubicBezTo>
                    <a:cubicBezTo>
                      <a:pt x="174" y="498"/>
                      <a:pt x="174" y="497"/>
                      <a:pt x="174" y="497"/>
                    </a:cubicBezTo>
                    <a:cubicBezTo>
                      <a:pt x="175" y="498"/>
                      <a:pt x="176" y="497"/>
                      <a:pt x="177" y="498"/>
                    </a:cubicBezTo>
                    <a:cubicBezTo>
                      <a:pt x="178" y="499"/>
                      <a:pt x="178" y="501"/>
                      <a:pt x="179" y="501"/>
                    </a:cubicBezTo>
                    <a:cubicBezTo>
                      <a:pt x="178" y="499"/>
                      <a:pt x="177" y="498"/>
                      <a:pt x="177" y="497"/>
                    </a:cubicBezTo>
                    <a:cubicBezTo>
                      <a:pt x="179" y="499"/>
                      <a:pt x="179" y="497"/>
                      <a:pt x="181" y="498"/>
                    </a:cubicBezTo>
                    <a:cubicBezTo>
                      <a:pt x="181" y="499"/>
                      <a:pt x="182" y="504"/>
                      <a:pt x="182" y="503"/>
                    </a:cubicBezTo>
                    <a:cubicBezTo>
                      <a:pt x="182" y="502"/>
                      <a:pt x="182" y="502"/>
                      <a:pt x="182" y="502"/>
                    </a:cubicBezTo>
                    <a:cubicBezTo>
                      <a:pt x="184" y="504"/>
                      <a:pt x="185" y="507"/>
                      <a:pt x="187" y="508"/>
                    </a:cubicBezTo>
                    <a:cubicBezTo>
                      <a:pt x="186" y="506"/>
                      <a:pt x="184" y="504"/>
                      <a:pt x="183" y="502"/>
                    </a:cubicBezTo>
                    <a:cubicBezTo>
                      <a:pt x="184" y="502"/>
                      <a:pt x="185" y="503"/>
                      <a:pt x="186" y="505"/>
                    </a:cubicBezTo>
                    <a:cubicBezTo>
                      <a:pt x="187" y="506"/>
                      <a:pt x="187" y="507"/>
                      <a:pt x="188" y="508"/>
                    </a:cubicBezTo>
                    <a:cubicBezTo>
                      <a:pt x="189" y="509"/>
                      <a:pt x="189" y="506"/>
                      <a:pt x="191" y="507"/>
                    </a:cubicBezTo>
                    <a:cubicBezTo>
                      <a:pt x="190" y="506"/>
                      <a:pt x="190" y="505"/>
                      <a:pt x="189" y="504"/>
                    </a:cubicBezTo>
                    <a:cubicBezTo>
                      <a:pt x="189" y="503"/>
                      <a:pt x="188" y="502"/>
                      <a:pt x="188" y="502"/>
                    </a:cubicBezTo>
                    <a:cubicBezTo>
                      <a:pt x="188" y="503"/>
                      <a:pt x="188" y="504"/>
                      <a:pt x="189" y="505"/>
                    </a:cubicBezTo>
                    <a:cubicBezTo>
                      <a:pt x="184" y="501"/>
                      <a:pt x="186" y="498"/>
                      <a:pt x="188" y="497"/>
                    </a:cubicBezTo>
                    <a:cubicBezTo>
                      <a:pt x="187" y="496"/>
                      <a:pt x="186" y="495"/>
                      <a:pt x="186" y="494"/>
                    </a:cubicBezTo>
                    <a:cubicBezTo>
                      <a:pt x="187" y="493"/>
                      <a:pt x="189" y="497"/>
                      <a:pt x="190" y="496"/>
                    </a:cubicBezTo>
                    <a:cubicBezTo>
                      <a:pt x="190" y="494"/>
                      <a:pt x="188" y="495"/>
                      <a:pt x="189" y="494"/>
                    </a:cubicBezTo>
                    <a:cubicBezTo>
                      <a:pt x="190" y="496"/>
                      <a:pt x="190" y="492"/>
                      <a:pt x="191" y="494"/>
                    </a:cubicBezTo>
                    <a:cubicBezTo>
                      <a:pt x="191" y="495"/>
                      <a:pt x="191" y="495"/>
                      <a:pt x="191" y="495"/>
                    </a:cubicBezTo>
                    <a:cubicBezTo>
                      <a:pt x="192" y="498"/>
                      <a:pt x="193" y="494"/>
                      <a:pt x="194" y="496"/>
                    </a:cubicBezTo>
                    <a:cubicBezTo>
                      <a:pt x="194" y="496"/>
                      <a:pt x="195" y="499"/>
                      <a:pt x="196" y="498"/>
                    </a:cubicBezTo>
                    <a:cubicBezTo>
                      <a:pt x="197" y="498"/>
                      <a:pt x="194" y="496"/>
                      <a:pt x="195" y="495"/>
                    </a:cubicBezTo>
                    <a:cubicBezTo>
                      <a:pt x="196" y="495"/>
                      <a:pt x="197" y="497"/>
                      <a:pt x="197" y="496"/>
                    </a:cubicBezTo>
                    <a:cubicBezTo>
                      <a:pt x="196" y="495"/>
                      <a:pt x="198" y="497"/>
                      <a:pt x="198" y="495"/>
                    </a:cubicBezTo>
                    <a:cubicBezTo>
                      <a:pt x="197" y="494"/>
                      <a:pt x="196" y="493"/>
                      <a:pt x="197" y="491"/>
                    </a:cubicBezTo>
                    <a:cubicBezTo>
                      <a:pt x="195" y="493"/>
                      <a:pt x="195" y="491"/>
                      <a:pt x="195" y="493"/>
                    </a:cubicBezTo>
                    <a:cubicBezTo>
                      <a:pt x="195" y="492"/>
                      <a:pt x="194" y="490"/>
                      <a:pt x="195" y="490"/>
                    </a:cubicBezTo>
                    <a:cubicBezTo>
                      <a:pt x="194" y="489"/>
                      <a:pt x="194" y="488"/>
                      <a:pt x="193" y="487"/>
                    </a:cubicBezTo>
                    <a:cubicBezTo>
                      <a:pt x="192" y="486"/>
                      <a:pt x="192" y="485"/>
                      <a:pt x="191" y="484"/>
                    </a:cubicBezTo>
                    <a:cubicBezTo>
                      <a:pt x="190" y="482"/>
                      <a:pt x="189" y="480"/>
                      <a:pt x="188" y="479"/>
                    </a:cubicBezTo>
                    <a:cubicBezTo>
                      <a:pt x="188" y="478"/>
                      <a:pt x="188" y="476"/>
                      <a:pt x="188" y="475"/>
                    </a:cubicBezTo>
                    <a:cubicBezTo>
                      <a:pt x="189" y="474"/>
                      <a:pt x="189" y="476"/>
                      <a:pt x="190" y="476"/>
                    </a:cubicBezTo>
                    <a:cubicBezTo>
                      <a:pt x="190" y="476"/>
                      <a:pt x="190" y="476"/>
                      <a:pt x="191" y="476"/>
                    </a:cubicBezTo>
                    <a:cubicBezTo>
                      <a:pt x="190" y="474"/>
                      <a:pt x="190" y="473"/>
                      <a:pt x="190" y="471"/>
                    </a:cubicBezTo>
                    <a:cubicBezTo>
                      <a:pt x="191" y="474"/>
                      <a:pt x="192" y="472"/>
                      <a:pt x="193" y="475"/>
                    </a:cubicBezTo>
                    <a:cubicBezTo>
                      <a:pt x="192" y="475"/>
                      <a:pt x="194" y="479"/>
                      <a:pt x="195" y="479"/>
                    </a:cubicBezTo>
                    <a:cubicBezTo>
                      <a:pt x="195" y="477"/>
                      <a:pt x="193" y="475"/>
                      <a:pt x="194" y="474"/>
                    </a:cubicBezTo>
                    <a:cubicBezTo>
                      <a:pt x="195" y="475"/>
                      <a:pt x="196" y="477"/>
                      <a:pt x="197" y="477"/>
                    </a:cubicBezTo>
                    <a:cubicBezTo>
                      <a:pt x="195" y="475"/>
                      <a:pt x="196" y="473"/>
                      <a:pt x="196" y="471"/>
                    </a:cubicBezTo>
                    <a:cubicBezTo>
                      <a:pt x="196" y="472"/>
                      <a:pt x="199" y="479"/>
                      <a:pt x="200" y="479"/>
                    </a:cubicBezTo>
                    <a:cubicBezTo>
                      <a:pt x="199" y="476"/>
                      <a:pt x="199" y="474"/>
                      <a:pt x="200" y="472"/>
                    </a:cubicBezTo>
                    <a:cubicBezTo>
                      <a:pt x="199" y="471"/>
                      <a:pt x="198" y="471"/>
                      <a:pt x="198" y="470"/>
                    </a:cubicBezTo>
                    <a:cubicBezTo>
                      <a:pt x="199" y="472"/>
                      <a:pt x="198" y="467"/>
                      <a:pt x="197" y="467"/>
                    </a:cubicBezTo>
                    <a:cubicBezTo>
                      <a:pt x="198" y="469"/>
                      <a:pt x="197" y="469"/>
                      <a:pt x="196" y="468"/>
                    </a:cubicBezTo>
                    <a:cubicBezTo>
                      <a:pt x="197" y="468"/>
                      <a:pt x="197" y="467"/>
                      <a:pt x="197" y="466"/>
                    </a:cubicBezTo>
                    <a:cubicBezTo>
                      <a:pt x="196" y="463"/>
                      <a:pt x="194" y="460"/>
                      <a:pt x="192" y="459"/>
                    </a:cubicBezTo>
                    <a:cubicBezTo>
                      <a:pt x="193" y="460"/>
                      <a:pt x="193" y="461"/>
                      <a:pt x="194" y="462"/>
                    </a:cubicBezTo>
                    <a:cubicBezTo>
                      <a:pt x="193" y="464"/>
                      <a:pt x="192" y="464"/>
                      <a:pt x="193" y="466"/>
                    </a:cubicBezTo>
                    <a:cubicBezTo>
                      <a:pt x="192" y="464"/>
                      <a:pt x="192" y="464"/>
                      <a:pt x="190" y="463"/>
                    </a:cubicBezTo>
                    <a:cubicBezTo>
                      <a:pt x="191" y="463"/>
                      <a:pt x="192" y="464"/>
                      <a:pt x="191" y="462"/>
                    </a:cubicBezTo>
                    <a:cubicBezTo>
                      <a:pt x="189" y="462"/>
                      <a:pt x="188" y="458"/>
                      <a:pt x="188" y="456"/>
                    </a:cubicBezTo>
                    <a:cubicBezTo>
                      <a:pt x="186" y="454"/>
                      <a:pt x="181" y="447"/>
                      <a:pt x="183" y="445"/>
                    </a:cubicBezTo>
                    <a:cubicBezTo>
                      <a:pt x="183" y="445"/>
                      <a:pt x="182" y="444"/>
                      <a:pt x="182" y="444"/>
                    </a:cubicBezTo>
                    <a:cubicBezTo>
                      <a:pt x="181" y="443"/>
                      <a:pt x="183" y="445"/>
                      <a:pt x="181" y="445"/>
                    </a:cubicBezTo>
                    <a:cubicBezTo>
                      <a:pt x="181" y="444"/>
                      <a:pt x="181" y="444"/>
                      <a:pt x="181" y="444"/>
                    </a:cubicBezTo>
                    <a:cubicBezTo>
                      <a:pt x="181" y="443"/>
                      <a:pt x="182" y="441"/>
                      <a:pt x="181" y="441"/>
                    </a:cubicBezTo>
                    <a:cubicBezTo>
                      <a:pt x="179" y="441"/>
                      <a:pt x="176" y="433"/>
                      <a:pt x="174" y="430"/>
                    </a:cubicBezTo>
                    <a:cubicBezTo>
                      <a:pt x="175" y="429"/>
                      <a:pt x="174" y="426"/>
                      <a:pt x="173" y="426"/>
                    </a:cubicBezTo>
                    <a:cubicBezTo>
                      <a:pt x="174" y="426"/>
                      <a:pt x="173" y="427"/>
                      <a:pt x="173" y="426"/>
                    </a:cubicBezTo>
                    <a:cubicBezTo>
                      <a:pt x="172" y="425"/>
                      <a:pt x="173" y="424"/>
                      <a:pt x="172" y="424"/>
                    </a:cubicBezTo>
                    <a:cubicBezTo>
                      <a:pt x="172" y="424"/>
                      <a:pt x="172" y="425"/>
                      <a:pt x="172" y="424"/>
                    </a:cubicBezTo>
                    <a:cubicBezTo>
                      <a:pt x="171" y="422"/>
                      <a:pt x="172" y="421"/>
                      <a:pt x="173" y="420"/>
                    </a:cubicBezTo>
                    <a:cubicBezTo>
                      <a:pt x="174" y="419"/>
                      <a:pt x="175" y="422"/>
                      <a:pt x="175" y="420"/>
                    </a:cubicBezTo>
                    <a:cubicBezTo>
                      <a:pt x="174" y="419"/>
                      <a:pt x="174" y="414"/>
                      <a:pt x="175" y="412"/>
                    </a:cubicBezTo>
                    <a:cubicBezTo>
                      <a:pt x="176" y="414"/>
                      <a:pt x="178" y="415"/>
                      <a:pt x="178" y="418"/>
                    </a:cubicBezTo>
                    <a:cubicBezTo>
                      <a:pt x="179" y="418"/>
                      <a:pt x="179" y="419"/>
                      <a:pt x="180" y="421"/>
                    </a:cubicBezTo>
                    <a:cubicBezTo>
                      <a:pt x="179" y="420"/>
                      <a:pt x="179" y="421"/>
                      <a:pt x="179" y="422"/>
                    </a:cubicBezTo>
                    <a:cubicBezTo>
                      <a:pt x="180" y="421"/>
                      <a:pt x="181" y="422"/>
                      <a:pt x="180" y="423"/>
                    </a:cubicBezTo>
                    <a:cubicBezTo>
                      <a:pt x="182" y="422"/>
                      <a:pt x="181" y="425"/>
                      <a:pt x="182" y="424"/>
                    </a:cubicBezTo>
                    <a:cubicBezTo>
                      <a:pt x="182" y="421"/>
                      <a:pt x="180" y="421"/>
                      <a:pt x="180" y="419"/>
                    </a:cubicBezTo>
                    <a:cubicBezTo>
                      <a:pt x="182" y="421"/>
                      <a:pt x="183" y="425"/>
                      <a:pt x="185" y="425"/>
                    </a:cubicBezTo>
                    <a:cubicBezTo>
                      <a:pt x="186" y="428"/>
                      <a:pt x="186" y="429"/>
                      <a:pt x="187" y="431"/>
                    </a:cubicBezTo>
                    <a:cubicBezTo>
                      <a:pt x="187" y="429"/>
                      <a:pt x="188" y="433"/>
                      <a:pt x="189" y="433"/>
                    </a:cubicBezTo>
                    <a:cubicBezTo>
                      <a:pt x="190" y="433"/>
                      <a:pt x="189" y="432"/>
                      <a:pt x="190" y="432"/>
                    </a:cubicBezTo>
                    <a:cubicBezTo>
                      <a:pt x="190" y="431"/>
                      <a:pt x="189" y="429"/>
                      <a:pt x="189" y="429"/>
                    </a:cubicBezTo>
                    <a:cubicBezTo>
                      <a:pt x="191" y="431"/>
                      <a:pt x="191" y="433"/>
                      <a:pt x="192" y="435"/>
                    </a:cubicBezTo>
                    <a:cubicBezTo>
                      <a:pt x="192" y="434"/>
                      <a:pt x="194" y="436"/>
                      <a:pt x="195" y="437"/>
                    </a:cubicBezTo>
                    <a:cubicBezTo>
                      <a:pt x="194" y="436"/>
                      <a:pt x="195" y="436"/>
                      <a:pt x="195" y="436"/>
                    </a:cubicBezTo>
                    <a:cubicBezTo>
                      <a:pt x="195" y="435"/>
                      <a:pt x="195" y="435"/>
                      <a:pt x="195" y="434"/>
                    </a:cubicBezTo>
                    <a:cubicBezTo>
                      <a:pt x="196" y="436"/>
                      <a:pt x="195" y="433"/>
                      <a:pt x="196" y="433"/>
                    </a:cubicBezTo>
                    <a:cubicBezTo>
                      <a:pt x="197" y="433"/>
                      <a:pt x="197" y="435"/>
                      <a:pt x="198" y="434"/>
                    </a:cubicBezTo>
                    <a:cubicBezTo>
                      <a:pt x="198" y="433"/>
                      <a:pt x="197" y="430"/>
                      <a:pt x="196" y="430"/>
                    </a:cubicBezTo>
                    <a:cubicBezTo>
                      <a:pt x="197" y="433"/>
                      <a:pt x="194" y="432"/>
                      <a:pt x="193" y="431"/>
                    </a:cubicBezTo>
                    <a:cubicBezTo>
                      <a:pt x="194" y="430"/>
                      <a:pt x="193" y="428"/>
                      <a:pt x="193" y="427"/>
                    </a:cubicBezTo>
                    <a:cubicBezTo>
                      <a:pt x="193" y="426"/>
                      <a:pt x="192" y="424"/>
                      <a:pt x="193" y="424"/>
                    </a:cubicBezTo>
                    <a:cubicBezTo>
                      <a:pt x="193" y="423"/>
                      <a:pt x="192" y="423"/>
                      <a:pt x="192" y="423"/>
                    </a:cubicBezTo>
                    <a:cubicBezTo>
                      <a:pt x="191" y="420"/>
                      <a:pt x="191" y="419"/>
                      <a:pt x="193" y="419"/>
                    </a:cubicBezTo>
                    <a:cubicBezTo>
                      <a:pt x="193" y="418"/>
                      <a:pt x="193" y="418"/>
                      <a:pt x="193" y="417"/>
                    </a:cubicBezTo>
                    <a:cubicBezTo>
                      <a:pt x="194" y="418"/>
                      <a:pt x="195" y="421"/>
                      <a:pt x="194" y="421"/>
                    </a:cubicBezTo>
                    <a:cubicBezTo>
                      <a:pt x="194" y="422"/>
                      <a:pt x="195" y="422"/>
                      <a:pt x="195" y="423"/>
                    </a:cubicBezTo>
                    <a:cubicBezTo>
                      <a:pt x="196" y="424"/>
                      <a:pt x="196" y="424"/>
                      <a:pt x="197" y="425"/>
                    </a:cubicBezTo>
                    <a:cubicBezTo>
                      <a:pt x="197" y="427"/>
                      <a:pt x="198" y="427"/>
                      <a:pt x="199" y="429"/>
                    </a:cubicBezTo>
                    <a:cubicBezTo>
                      <a:pt x="201" y="428"/>
                      <a:pt x="201" y="428"/>
                      <a:pt x="201" y="428"/>
                    </a:cubicBezTo>
                    <a:cubicBezTo>
                      <a:pt x="201" y="426"/>
                      <a:pt x="199" y="426"/>
                      <a:pt x="200" y="426"/>
                    </a:cubicBezTo>
                    <a:cubicBezTo>
                      <a:pt x="201" y="427"/>
                      <a:pt x="202" y="427"/>
                      <a:pt x="202" y="426"/>
                    </a:cubicBezTo>
                    <a:cubicBezTo>
                      <a:pt x="203" y="426"/>
                      <a:pt x="203" y="427"/>
                      <a:pt x="203" y="428"/>
                    </a:cubicBezTo>
                    <a:cubicBezTo>
                      <a:pt x="203" y="426"/>
                      <a:pt x="204" y="426"/>
                      <a:pt x="205" y="427"/>
                    </a:cubicBezTo>
                    <a:cubicBezTo>
                      <a:pt x="205" y="425"/>
                      <a:pt x="205" y="425"/>
                      <a:pt x="205" y="424"/>
                    </a:cubicBezTo>
                    <a:cubicBezTo>
                      <a:pt x="205" y="424"/>
                      <a:pt x="205" y="424"/>
                      <a:pt x="204" y="423"/>
                    </a:cubicBezTo>
                    <a:cubicBezTo>
                      <a:pt x="205" y="423"/>
                      <a:pt x="205" y="422"/>
                      <a:pt x="205" y="422"/>
                    </a:cubicBezTo>
                    <a:cubicBezTo>
                      <a:pt x="206" y="423"/>
                      <a:pt x="207" y="423"/>
                      <a:pt x="209" y="423"/>
                    </a:cubicBezTo>
                    <a:cubicBezTo>
                      <a:pt x="209" y="423"/>
                      <a:pt x="209" y="423"/>
                      <a:pt x="209" y="423"/>
                    </a:cubicBezTo>
                    <a:cubicBezTo>
                      <a:pt x="208" y="421"/>
                      <a:pt x="209" y="420"/>
                      <a:pt x="208" y="420"/>
                    </a:cubicBezTo>
                    <a:cubicBezTo>
                      <a:pt x="209" y="419"/>
                      <a:pt x="209" y="419"/>
                      <a:pt x="210" y="419"/>
                    </a:cubicBezTo>
                    <a:cubicBezTo>
                      <a:pt x="210" y="420"/>
                      <a:pt x="210" y="421"/>
                      <a:pt x="211" y="420"/>
                    </a:cubicBezTo>
                    <a:cubicBezTo>
                      <a:pt x="210" y="419"/>
                      <a:pt x="210" y="417"/>
                      <a:pt x="208" y="417"/>
                    </a:cubicBezTo>
                    <a:cubicBezTo>
                      <a:pt x="208" y="416"/>
                      <a:pt x="208" y="414"/>
                      <a:pt x="209" y="415"/>
                    </a:cubicBezTo>
                    <a:cubicBezTo>
                      <a:pt x="209" y="415"/>
                      <a:pt x="209" y="415"/>
                      <a:pt x="209" y="415"/>
                    </a:cubicBezTo>
                    <a:cubicBezTo>
                      <a:pt x="210" y="414"/>
                      <a:pt x="209" y="413"/>
                      <a:pt x="209" y="412"/>
                    </a:cubicBezTo>
                    <a:cubicBezTo>
                      <a:pt x="210" y="412"/>
                      <a:pt x="209" y="409"/>
                      <a:pt x="210" y="410"/>
                    </a:cubicBezTo>
                    <a:cubicBezTo>
                      <a:pt x="210" y="408"/>
                      <a:pt x="208" y="410"/>
                      <a:pt x="208" y="408"/>
                    </a:cubicBezTo>
                    <a:cubicBezTo>
                      <a:pt x="209" y="407"/>
                      <a:pt x="208" y="405"/>
                      <a:pt x="207" y="402"/>
                    </a:cubicBezTo>
                    <a:cubicBezTo>
                      <a:pt x="207" y="400"/>
                      <a:pt x="206" y="398"/>
                      <a:pt x="204" y="395"/>
                    </a:cubicBezTo>
                    <a:cubicBezTo>
                      <a:pt x="205" y="396"/>
                      <a:pt x="205" y="396"/>
                      <a:pt x="204" y="396"/>
                    </a:cubicBezTo>
                    <a:cubicBezTo>
                      <a:pt x="204" y="394"/>
                      <a:pt x="204" y="392"/>
                      <a:pt x="204" y="390"/>
                    </a:cubicBezTo>
                    <a:cubicBezTo>
                      <a:pt x="204" y="388"/>
                      <a:pt x="204" y="386"/>
                      <a:pt x="202" y="385"/>
                    </a:cubicBezTo>
                    <a:cubicBezTo>
                      <a:pt x="202" y="384"/>
                      <a:pt x="203" y="385"/>
                      <a:pt x="203" y="384"/>
                    </a:cubicBezTo>
                    <a:cubicBezTo>
                      <a:pt x="203" y="384"/>
                      <a:pt x="203" y="383"/>
                      <a:pt x="203" y="383"/>
                    </a:cubicBezTo>
                    <a:cubicBezTo>
                      <a:pt x="203" y="384"/>
                      <a:pt x="203" y="384"/>
                      <a:pt x="204" y="384"/>
                    </a:cubicBezTo>
                    <a:cubicBezTo>
                      <a:pt x="204" y="385"/>
                      <a:pt x="203" y="385"/>
                      <a:pt x="205" y="385"/>
                    </a:cubicBezTo>
                    <a:cubicBezTo>
                      <a:pt x="204" y="382"/>
                      <a:pt x="204" y="379"/>
                      <a:pt x="204" y="375"/>
                    </a:cubicBezTo>
                    <a:cubicBezTo>
                      <a:pt x="203" y="372"/>
                      <a:pt x="203" y="369"/>
                      <a:pt x="203" y="366"/>
                    </a:cubicBezTo>
                    <a:cubicBezTo>
                      <a:pt x="203" y="365"/>
                      <a:pt x="202" y="364"/>
                      <a:pt x="203" y="363"/>
                    </a:cubicBezTo>
                    <a:cubicBezTo>
                      <a:pt x="203" y="363"/>
                      <a:pt x="203" y="364"/>
                      <a:pt x="203" y="364"/>
                    </a:cubicBezTo>
                    <a:cubicBezTo>
                      <a:pt x="202" y="363"/>
                      <a:pt x="202" y="363"/>
                      <a:pt x="202" y="362"/>
                    </a:cubicBezTo>
                    <a:cubicBezTo>
                      <a:pt x="203" y="361"/>
                      <a:pt x="202" y="358"/>
                      <a:pt x="201" y="355"/>
                    </a:cubicBezTo>
                    <a:cubicBezTo>
                      <a:pt x="203" y="350"/>
                      <a:pt x="200" y="346"/>
                      <a:pt x="202" y="342"/>
                    </a:cubicBezTo>
                    <a:cubicBezTo>
                      <a:pt x="202" y="340"/>
                      <a:pt x="202" y="337"/>
                      <a:pt x="203" y="334"/>
                    </a:cubicBezTo>
                    <a:cubicBezTo>
                      <a:pt x="204" y="332"/>
                      <a:pt x="204" y="328"/>
                      <a:pt x="203" y="326"/>
                    </a:cubicBezTo>
                    <a:cubicBezTo>
                      <a:pt x="203" y="326"/>
                      <a:pt x="203" y="325"/>
                      <a:pt x="204" y="326"/>
                    </a:cubicBezTo>
                    <a:cubicBezTo>
                      <a:pt x="204" y="324"/>
                      <a:pt x="203" y="325"/>
                      <a:pt x="203" y="323"/>
                    </a:cubicBezTo>
                    <a:cubicBezTo>
                      <a:pt x="203" y="322"/>
                      <a:pt x="204" y="322"/>
                      <a:pt x="204" y="321"/>
                    </a:cubicBezTo>
                    <a:cubicBezTo>
                      <a:pt x="204" y="320"/>
                      <a:pt x="204" y="319"/>
                      <a:pt x="203" y="319"/>
                    </a:cubicBezTo>
                    <a:cubicBezTo>
                      <a:pt x="204" y="318"/>
                      <a:pt x="205" y="318"/>
                      <a:pt x="205" y="317"/>
                    </a:cubicBezTo>
                    <a:cubicBezTo>
                      <a:pt x="204" y="316"/>
                      <a:pt x="206" y="314"/>
                      <a:pt x="206" y="313"/>
                    </a:cubicBezTo>
                    <a:cubicBezTo>
                      <a:pt x="207" y="307"/>
                      <a:pt x="209" y="300"/>
                      <a:pt x="210" y="292"/>
                    </a:cubicBezTo>
                    <a:cubicBezTo>
                      <a:pt x="209" y="293"/>
                      <a:pt x="209" y="296"/>
                      <a:pt x="208" y="294"/>
                    </a:cubicBezTo>
                    <a:cubicBezTo>
                      <a:pt x="209" y="296"/>
                      <a:pt x="207" y="298"/>
                      <a:pt x="208" y="300"/>
                    </a:cubicBezTo>
                    <a:cubicBezTo>
                      <a:pt x="207" y="301"/>
                      <a:pt x="207" y="304"/>
                      <a:pt x="207" y="306"/>
                    </a:cubicBezTo>
                    <a:cubicBezTo>
                      <a:pt x="206" y="307"/>
                      <a:pt x="206" y="307"/>
                      <a:pt x="206" y="309"/>
                    </a:cubicBezTo>
                    <a:cubicBezTo>
                      <a:pt x="206" y="309"/>
                      <a:pt x="205" y="310"/>
                      <a:pt x="205" y="310"/>
                    </a:cubicBezTo>
                    <a:cubicBezTo>
                      <a:pt x="204" y="308"/>
                      <a:pt x="205" y="307"/>
                      <a:pt x="205" y="305"/>
                    </a:cubicBezTo>
                    <a:cubicBezTo>
                      <a:pt x="206" y="303"/>
                      <a:pt x="206" y="301"/>
                      <a:pt x="206" y="299"/>
                    </a:cubicBezTo>
                    <a:cubicBezTo>
                      <a:pt x="205" y="302"/>
                      <a:pt x="204" y="303"/>
                      <a:pt x="204" y="305"/>
                    </a:cubicBezTo>
                    <a:cubicBezTo>
                      <a:pt x="204" y="307"/>
                      <a:pt x="203" y="309"/>
                      <a:pt x="203" y="312"/>
                    </a:cubicBezTo>
                    <a:cubicBezTo>
                      <a:pt x="202" y="312"/>
                      <a:pt x="202" y="312"/>
                      <a:pt x="201" y="313"/>
                    </a:cubicBezTo>
                    <a:cubicBezTo>
                      <a:pt x="202" y="314"/>
                      <a:pt x="202" y="316"/>
                      <a:pt x="201" y="319"/>
                    </a:cubicBezTo>
                    <a:cubicBezTo>
                      <a:pt x="201" y="322"/>
                      <a:pt x="200" y="324"/>
                      <a:pt x="199" y="325"/>
                    </a:cubicBezTo>
                    <a:cubicBezTo>
                      <a:pt x="199" y="329"/>
                      <a:pt x="200" y="332"/>
                      <a:pt x="198" y="334"/>
                    </a:cubicBezTo>
                    <a:cubicBezTo>
                      <a:pt x="199" y="334"/>
                      <a:pt x="200" y="340"/>
                      <a:pt x="198" y="340"/>
                    </a:cubicBezTo>
                    <a:cubicBezTo>
                      <a:pt x="197" y="340"/>
                      <a:pt x="198" y="339"/>
                      <a:pt x="197" y="339"/>
                    </a:cubicBezTo>
                    <a:cubicBezTo>
                      <a:pt x="197" y="340"/>
                      <a:pt x="198" y="343"/>
                      <a:pt x="197" y="344"/>
                    </a:cubicBezTo>
                    <a:cubicBezTo>
                      <a:pt x="197" y="344"/>
                      <a:pt x="197" y="345"/>
                      <a:pt x="197" y="346"/>
                    </a:cubicBezTo>
                    <a:cubicBezTo>
                      <a:pt x="197" y="346"/>
                      <a:pt x="197" y="347"/>
                      <a:pt x="197" y="349"/>
                    </a:cubicBezTo>
                    <a:cubicBezTo>
                      <a:pt x="197" y="351"/>
                      <a:pt x="197" y="353"/>
                      <a:pt x="198" y="354"/>
                    </a:cubicBezTo>
                    <a:cubicBezTo>
                      <a:pt x="198" y="356"/>
                      <a:pt x="197" y="356"/>
                      <a:pt x="196" y="355"/>
                    </a:cubicBezTo>
                    <a:cubicBezTo>
                      <a:pt x="197" y="357"/>
                      <a:pt x="197" y="358"/>
                      <a:pt x="198" y="361"/>
                    </a:cubicBezTo>
                    <a:cubicBezTo>
                      <a:pt x="197" y="361"/>
                      <a:pt x="197" y="362"/>
                      <a:pt x="196" y="364"/>
                    </a:cubicBezTo>
                    <a:cubicBezTo>
                      <a:pt x="196" y="365"/>
                      <a:pt x="196" y="366"/>
                      <a:pt x="197" y="368"/>
                    </a:cubicBezTo>
                    <a:cubicBezTo>
                      <a:pt x="197" y="371"/>
                      <a:pt x="197" y="373"/>
                      <a:pt x="196" y="375"/>
                    </a:cubicBezTo>
                    <a:cubicBezTo>
                      <a:pt x="196" y="373"/>
                      <a:pt x="196" y="372"/>
                      <a:pt x="195" y="370"/>
                    </a:cubicBezTo>
                    <a:cubicBezTo>
                      <a:pt x="195" y="368"/>
                      <a:pt x="195" y="366"/>
                      <a:pt x="195" y="364"/>
                    </a:cubicBezTo>
                    <a:cubicBezTo>
                      <a:pt x="194" y="359"/>
                      <a:pt x="194" y="355"/>
                      <a:pt x="193" y="351"/>
                    </a:cubicBezTo>
                    <a:cubicBezTo>
                      <a:pt x="193" y="353"/>
                      <a:pt x="193" y="354"/>
                      <a:pt x="193" y="356"/>
                    </a:cubicBezTo>
                    <a:cubicBezTo>
                      <a:pt x="193" y="357"/>
                      <a:pt x="193" y="358"/>
                      <a:pt x="194" y="359"/>
                    </a:cubicBezTo>
                    <a:cubicBezTo>
                      <a:pt x="192" y="359"/>
                      <a:pt x="193" y="363"/>
                      <a:pt x="192" y="363"/>
                    </a:cubicBezTo>
                    <a:cubicBezTo>
                      <a:pt x="192" y="361"/>
                      <a:pt x="192" y="358"/>
                      <a:pt x="191" y="356"/>
                    </a:cubicBezTo>
                    <a:cubicBezTo>
                      <a:pt x="191" y="353"/>
                      <a:pt x="192" y="351"/>
                      <a:pt x="193" y="350"/>
                    </a:cubicBezTo>
                    <a:cubicBezTo>
                      <a:pt x="192" y="350"/>
                      <a:pt x="192" y="352"/>
                      <a:pt x="191" y="352"/>
                    </a:cubicBezTo>
                    <a:cubicBezTo>
                      <a:pt x="191" y="351"/>
                      <a:pt x="191" y="349"/>
                      <a:pt x="192" y="348"/>
                    </a:cubicBezTo>
                    <a:cubicBezTo>
                      <a:pt x="192" y="346"/>
                      <a:pt x="192" y="345"/>
                      <a:pt x="191" y="343"/>
                    </a:cubicBezTo>
                    <a:cubicBezTo>
                      <a:pt x="192" y="343"/>
                      <a:pt x="192" y="343"/>
                      <a:pt x="193" y="342"/>
                    </a:cubicBezTo>
                    <a:cubicBezTo>
                      <a:pt x="193" y="338"/>
                      <a:pt x="193" y="333"/>
                      <a:pt x="194" y="331"/>
                    </a:cubicBezTo>
                    <a:cubicBezTo>
                      <a:pt x="194" y="330"/>
                      <a:pt x="196" y="328"/>
                      <a:pt x="196" y="326"/>
                    </a:cubicBezTo>
                    <a:cubicBezTo>
                      <a:pt x="196" y="325"/>
                      <a:pt x="195" y="324"/>
                      <a:pt x="196" y="323"/>
                    </a:cubicBezTo>
                    <a:cubicBezTo>
                      <a:pt x="196" y="321"/>
                      <a:pt x="198" y="318"/>
                      <a:pt x="197" y="319"/>
                    </a:cubicBezTo>
                    <a:cubicBezTo>
                      <a:pt x="198" y="317"/>
                      <a:pt x="199" y="315"/>
                      <a:pt x="198" y="313"/>
                    </a:cubicBezTo>
                    <a:cubicBezTo>
                      <a:pt x="199" y="313"/>
                      <a:pt x="199" y="309"/>
                      <a:pt x="200" y="309"/>
                    </a:cubicBezTo>
                    <a:cubicBezTo>
                      <a:pt x="200" y="307"/>
                      <a:pt x="199" y="307"/>
                      <a:pt x="200" y="305"/>
                    </a:cubicBezTo>
                    <a:cubicBezTo>
                      <a:pt x="201" y="304"/>
                      <a:pt x="202" y="304"/>
                      <a:pt x="202" y="302"/>
                    </a:cubicBezTo>
                    <a:cubicBezTo>
                      <a:pt x="203" y="298"/>
                      <a:pt x="202" y="295"/>
                      <a:pt x="205" y="290"/>
                    </a:cubicBezTo>
                    <a:cubicBezTo>
                      <a:pt x="205" y="289"/>
                      <a:pt x="204" y="290"/>
                      <a:pt x="205" y="289"/>
                    </a:cubicBezTo>
                    <a:cubicBezTo>
                      <a:pt x="205" y="287"/>
                      <a:pt x="205" y="285"/>
                      <a:pt x="206" y="284"/>
                    </a:cubicBezTo>
                    <a:cubicBezTo>
                      <a:pt x="206" y="282"/>
                      <a:pt x="207" y="281"/>
                      <a:pt x="208" y="280"/>
                    </a:cubicBezTo>
                    <a:cubicBezTo>
                      <a:pt x="207" y="278"/>
                      <a:pt x="209" y="276"/>
                      <a:pt x="210" y="275"/>
                    </a:cubicBezTo>
                    <a:cubicBezTo>
                      <a:pt x="211" y="272"/>
                      <a:pt x="212" y="267"/>
                      <a:pt x="214" y="268"/>
                    </a:cubicBezTo>
                    <a:cubicBezTo>
                      <a:pt x="214" y="267"/>
                      <a:pt x="213" y="267"/>
                      <a:pt x="213" y="265"/>
                    </a:cubicBezTo>
                    <a:cubicBezTo>
                      <a:pt x="214" y="266"/>
                      <a:pt x="215" y="265"/>
                      <a:pt x="215" y="264"/>
                    </a:cubicBezTo>
                    <a:cubicBezTo>
                      <a:pt x="214" y="262"/>
                      <a:pt x="218" y="258"/>
                      <a:pt x="218" y="256"/>
                    </a:cubicBezTo>
                    <a:cubicBezTo>
                      <a:pt x="220" y="255"/>
                      <a:pt x="221" y="253"/>
                      <a:pt x="222" y="250"/>
                    </a:cubicBezTo>
                    <a:cubicBezTo>
                      <a:pt x="222" y="249"/>
                      <a:pt x="223" y="248"/>
                      <a:pt x="223" y="247"/>
                    </a:cubicBezTo>
                    <a:cubicBezTo>
                      <a:pt x="224" y="246"/>
                      <a:pt x="224" y="245"/>
                      <a:pt x="225" y="244"/>
                    </a:cubicBezTo>
                    <a:cubicBezTo>
                      <a:pt x="226" y="244"/>
                      <a:pt x="226" y="245"/>
                      <a:pt x="227" y="244"/>
                    </a:cubicBezTo>
                    <a:cubicBezTo>
                      <a:pt x="226" y="243"/>
                      <a:pt x="225" y="244"/>
                      <a:pt x="226" y="243"/>
                    </a:cubicBezTo>
                    <a:cubicBezTo>
                      <a:pt x="227" y="241"/>
                      <a:pt x="228" y="240"/>
                      <a:pt x="229" y="239"/>
                    </a:cubicBezTo>
                    <a:cubicBezTo>
                      <a:pt x="228" y="239"/>
                      <a:pt x="227" y="240"/>
                      <a:pt x="228" y="238"/>
                    </a:cubicBezTo>
                    <a:cubicBezTo>
                      <a:pt x="229" y="237"/>
                      <a:pt x="233" y="234"/>
                      <a:pt x="232" y="233"/>
                    </a:cubicBezTo>
                    <a:cubicBezTo>
                      <a:pt x="233" y="231"/>
                      <a:pt x="234" y="230"/>
                      <a:pt x="235" y="229"/>
                    </a:cubicBezTo>
                    <a:cubicBezTo>
                      <a:pt x="236" y="228"/>
                      <a:pt x="237" y="227"/>
                      <a:pt x="237" y="226"/>
                    </a:cubicBezTo>
                    <a:cubicBezTo>
                      <a:pt x="239" y="224"/>
                      <a:pt x="240" y="222"/>
                      <a:pt x="242" y="220"/>
                    </a:cubicBezTo>
                    <a:cubicBezTo>
                      <a:pt x="243" y="220"/>
                      <a:pt x="246" y="216"/>
                      <a:pt x="247" y="214"/>
                    </a:cubicBezTo>
                    <a:cubicBezTo>
                      <a:pt x="249" y="214"/>
                      <a:pt x="250" y="214"/>
                      <a:pt x="251" y="213"/>
                    </a:cubicBezTo>
                    <a:cubicBezTo>
                      <a:pt x="252" y="212"/>
                      <a:pt x="254" y="209"/>
                      <a:pt x="256" y="208"/>
                    </a:cubicBezTo>
                    <a:cubicBezTo>
                      <a:pt x="260" y="205"/>
                      <a:pt x="260" y="203"/>
                      <a:pt x="265" y="200"/>
                    </a:cubicBezTo>
                    <a:cubicBezTo>
                      <a:pt x="265" y="200"/>
                      <a:pt x="263" y="201"/>
                      <a:pt x="264" y="201"/>
                    </a:cubicBezTo>
                    <a:cubicBezTo>
                      <a:pt x="265" y="200"/>
                      <a:pt x="265" y="199"/>
                      <a:pt x="266" y="198"/>
                    </a:cubicBezTo>
                    <a:cubicBezTo>
                      <a:pt x="267" y="198"/>
                      <a:pt x="270" y="194"/>
                      <a:pt x="270" y="196"/>
                    </a:cubicBezTo>
                    <a:cubicBezTo>
                      <a:pt x="272" y="195"/>
                      <a:pt x="271" y="194"/>
                      <a:pt x="273" y="192"/>
                    </a:cubicBezTo>
                    <a:cubicBezTo>
                      <a:pt x="274" y="192"/>
                      <a:pt x="274" y="192"/>
                      <a:pt x="276" y="191"/>
                    </a:cubicBezTo>
                    <a:cubicBezTo>
                      <a:pt x="275" y="191"/>
                      <a:pt x="276" y="190"/>
                      <a:pt x="277" y="189"/>
                    </a:cubicBezTo>
                    <a:cubicBezTo>
                      <a:pt x="278" y="189"/>
                      <a:pt x="278" y="189"/>
                      <a:pt x="278" y="189"/>
                    </a:cubicBezTo>
                    <a:cubicBezTo>
                      <a:pt x="280" y="187"/>
                      <a:pt x="282" y="186"/>
                      <a:pt x="283" y="185"/>
                    </a:cubicBezTo>
                    <a:cubicBezTo>
                      <a:pt x="285" y="184"/>
                      <a:pt x="287" y="184"/>
                      <a:pt x="289" y="182"/>
                    </a:cubicBezTo>
                    <a:cubicBezTo>
                      <a:pt x="289" y="182"/>
                      <a:pt x="288" y="181"/>
                      <a:pt x="290" y="181"/>
                    </a:cubicBezTo>
                    <a:cubicBezTo>
                      <a:pt x="290" y="182"/>
                      <a:pt x="294" y="180"/>
                      <a:pt x="296" y="179"/>
                    </a:cubicBezTo>
                    <a:cubicBezTo>
                      <a:pt x="295" y="178"/>
                      <a:pt x="293" y="180"/>
                      <a:pt x="293" y="179"/>
                    </a:cubicBezTo>
                    <a:cubicBezTo>
                      <a:pt x="295" y="178"/>
                      <a:pt x="295" y="179"/>
                      <a:pt x="295" y="177"/>
                    </a:cubicBezTo>
                    <a:cubicBezTo>
                      <a:pt x="296" y="177"/>
                      <a:pt x="296" y="178"/>
                      <a:pt x="297" y="178"/>
                    </a:cubicBezTo>
                    <a:cubicBezTo>
                      <a:pt x="297" y="177"/>
                      <a:pt x="296" y="176"/>
                      <a:pt x="298" y="176"/>
                    </a:cubicBezTo>
                    <a:cubicBezTo>
                      <a:pt x="298" y="177"/>
                      <a:pt x="299" y="176"/>
                      <a:pt x="299" y="177"/>
                    </a:cubicBezTo>
                    <a:cubicBezTo>
                      <a:pt x="302" y="174"/>
                      <a:pt x="306" y="172"/>
                      <a:pt x="310" y="170"/>
                    </a:cubicBezTo>
                    <a:cubicBezTo>
                      <a:pt x="314" y="168"/>
                      <a:pt x="319" y="166"/>
                      <a:pt x="323" y="163"/>
                    </a:cubicBezTo>
                    <a:cubicBezTo>
                      <a:pt x="328" y="162"/>
                      <a:pt x="335" y="161"/>
                      <a:pt x="338" y="158"/>
                    </a:cubicBezTo>
                    <a:cubicBezTo>
                      <a:pt x="341" y="157"/>
                      <a:pt x="343" y="156"/>
                      <a:pt x="345" y="156"/>
                    </a:cubicBezTo>
                    <a:cubicBezTo>
                      <a:pt x="348" y="155"/>
                      <a:pt x="350" y="154"/>
                      <a:pt x="353" y="153"/>
                    </a:cubicBezTo>
                    <a:cubicBezTo>
                      <a:pt x="354" y="153"/>
                      <a:pt x="355" y="154"/>
                      <a:pt x="357" y="153"/>
                    </a:cubicBezTo>
                    <a:cubicBezTo>
                      <a:pt x="356" y="153"/>
                      <a:pt x="356" y="152"/>
                      <a:pt x="357" y="152"/>
                    </a:cubicBezTo>
                    <a:cubicBezTo>
                      <a:pt x="358" y="152"/>
                      <a:pt x="359" y="152"/>
                      <a:pt x="360" y="153"/>
                    </a:cubicBezTo>
                    <a:cubicBezTo>
                      <a:pt x="360" y="152"/>
                      <a:pt x="361" y="152"/>
                      <a:pt x="361" y="152"/>
                    </a:cubicBezTo>
                    <a:cubicBezTo>
                      <a:pt x="364" y="153"/>
                      <a:pt x="366" y="149"/>
                      <a:pt x="370" y="150"/>
                    </a:cubicBezTo>
                    <a:cubicBezTo>
                      <a:pt x="371" y="150"/>
                      <a:pt x="373" y="149"/>
                      <a:pt x="374" y="149"/>
                    </a:cubicBezTo>
                    <a:cubicBezTo>
                      <a:pt x="376" y="148"/>
                      <a:pt x="378" y="148"/>
                      <a:pt x="380" y="148"/>
                    </a:cubicBezTo>
                    <a:cubicBezTo>
                      <a:pt x="382" y="148"/>
                      <a:pt x="384" y="147"/>
                      <a:pt x="386" y="147"/>
                    </a:cubicBezTo>
                    <a:cubicBezTo>
                      <a:pt x="387" y="147"/>
                      <a:pt x="389" y="146"/>
                      <a:pt x="390" y="145"/>
                    </a:cubicBezTo>
                    <a:cubicBezTo>
                      <a:pt x="388" y="145"/>
                      <a:pt x="388" y="147"/>
                      <a:pt x="386" y="146"/>
                    </a:cubicBezTo>
                    <a:cubicBezTo>
                      <a:pt x="387" y="145"/>
                      <a:pt x="389" y="144"/>
                      <a:pt x="392" y="144"/>
                    </a:cubicBezTo>
                    <a:cubicBezTo>
                      <a:pt x="393" y="144"/>
                      <a:pt x="394" y="144"/>
                      <a:pt x="395" y="144"/>
                    </a:cubicBezTo>
                    <a:cubicBezTo>
                      <a:pt x="397" y="143"/>
                      <a:pt x="398" y="143"/>
                      <a:pt x="400" y="143"/>
                    </a:cubicBezTo>
                    <a:cubicBezTo>
                      <a:pt x="399" y="142"/>
                      <a:pt x="399" y="142"/>
                      <a:pt x="399" y="142"/>
                    </a:cubicBezTo>
                    <a:cubicBezTo>
                      <a:pt x="401" y="141"/>
                      <a:pt x="406" y="141"/>
                      <a:pt x="407" y="142"/>
                    </a:cubicBezTo>
                    <a:cubicBezTo>
                      <a:pt x="409" y="141"/>
                      <a:pt x="411" y="141"/>
                      <a:pt x="414" y="142"/>
                    </a:cubicBezTo>
                    <a:cubicBezTo>
                      <a:pt x="415" y="142"/>
                      <a:pt x="417" y="142"/>
                      <a:pt x="418" y="142"/>
                    </a:cubicBezTo>
                    <a:cubicBezTo>
                      <a:pt x="420" y="142"/>
                      <a:pt x="421" y="142"/>
                      <a:pt x="422" y="142"/>
                    </a:cubicBezTo>
                    <a:cubicBezTo>
                      <a:pt x="422" y="143"/>
                      <a:pt x="423" y="143"/>
                      <a:pt x="424" y="142"/>
                    </a:cubicBezTo>
                    <a:cubicBezTo>
                      <a:pt x="424" y="143"/>
                      <a:pt x="424" y="144"/>
                      <a:pt x="425" y="144"/>
                    </a:cubicBezTo>
                    <a:cubicBezTo>
                      <a:pt x="425" y="143"/>
                      <a:pt x="427" y="144"/>
                      <a:pt x="429" y="144"/>
                    </a:cubicBezTo>
                    <a:cubicBezTo>
                      <a:pt x="431" y="144"/>
                      <a:pt x="432" y="145"/>
                      <a:pt x="433" y="144"/>
                    </a:cubicBezTo>
                    <a:cubicBezTo>
                      <a:pt x="434" y="145"/>
                      <a:pt x="436" y="145"/>
                      <a:pt x="438" y="145"/>
                    </a:cubicBezTo>
                    <a:cubicBezTo>
                      <a:pt x="439" y="146"/>
                      <a:pt x="441" y="146"/>
                      <a:pt x="442" y="146"/>
                    </a:cubicBezTo>
                    <a:cubicBezTo>
                      <a:pt x="443" y="145"/>
                      <a:pt x="448" y="146"/>
                      <a:pt x="450" y="147"/>
                    </a:cubicBezTo>
                    <a:cubicBezTo>
                      <a:pt x="450" y="146"/>
                      <a:pt x="450" y="146"/>
                      <a:pt x="450" y="145"/>
                    </a:cubicBezTo>
                    <a:cubicBezTo>
                      <a:pt x="451" y="146"/>
                      <a:pt x="451" y="145"/>
                      <a:pt x="452" y="145"/>
                    </a:cubicBezTo>
                    <a:cubicBezTo>
                      <a:pt x="455" y="145"/>
                      <a:pt x="455" y="146"/>
                      <a:pt x="457" y="146"/>
                    </a:cubicBezTo>
                    <a:cubicBezTo>
                      <a:pt x="456" y="146"/>
                      <a:pt x="456" y="148"/>
                      <a:pt x="457" y="147"/>
                    </a:cubicBezTo>
                    <a:cubicBezTo>
                      <a:pt x="457" y="145"/>
                      <a:pt x="462" y="146"/>
                      <a:pt x="464" y="147"/>
                    </a:cubicBezTo>
                    <a:cubicBezTo>
                      <a:pt x="464" y="146"/>
                      <a:pt x="466" y="148"/>
                      <a:pt x="467" y="147"/>
                    </a:cubicBezTo>
                    <a:cubicBezTo>
                      <a:pt x="467" y="146"/>
                      <a:pt x="466" y="146"/>
                      <a:pt x="465" y="145"/>
                    </a:cubicBezTo>
                    <a:cubicBezTo>
                      <a:pt x="465" y="145"/>
                      <a:pt x="465" y="146"/>
                      <a:pt x="464" y="146"/>
                    </a:cubicBezTo>
                    <a:cubicBezTo>
                      <a:pt x="462" y="145"/>
                      <a:pt x="461" y="143"/>
                      <a:pt x="459" y="142"/>
                    </a:cubicBezTo>
                    <a:cubicBezTo>
                      <a:pt x="461" y="143"/>
                      <a:pt x="462" y="143"/>
                      <a:pt x="462" y="143"/>
                    </a:cubicBezTo>
                    <a:cubicBezTo>
                      <a:pt x="458" y="142"/>
                      <a:pt x="457" y="142"/>
                      <a:pt x="452" y="141"/>
                    </a:cubicBezTo>
                    <a:cubicBezTo>
                      <a:pt x="452" y="140"/>
                      <a:pt x="451" y="140"/>
                      <a:pt x="451" y="139"/>
                    </a:cubicBezTo>
                    <a:cubicBezTo>
                      <a:pt x="449" y="139"/>
                      <a:pt x="448" y="139"/>
                      <a:pt x="446" y="139"/>
                    </a:cubicBezTo>
                    <a:cubicBezTo>
                      <a:pt x="446" y="139"/>
                      <a:pt x="444" y="138"/>
                      <a:pt x="442" y="138"/>
                    </a:cubicBezTo>
                    <a:cubicBezTo>
                      <a:pt x="440" y="137"/>
                      <a:pt x="438" y="137"/>
                      <a:pt x="436" y="136"/>
                    </a:cubicBezTo>
                    <a:cubicBezTo>
                      <a:pt x="434" y="136"/>
                      <a:pt x="431" y="137"/>
                      <a:pt x="430" y="135"/>
                    </a:cubicBezTo>
                    <a:cubicBezTo>
                      <a:pt x="429" y="135"/>
                      <a:pt x="429" y="136"/>
                      <a:pt x="428" y="136"/>
                    </a:cubicBezTo>
                    <a:cubicBezTo>
                      <a:pt x="427" y="136"/>
                      <a:pt x="428" y="134"/>
                      <a:pt x="426" y="134"/>
                    </a:cubicBezTo>
                    <a:cubicBezTo>
                      <a:pt x="426" y="135"/>
                      <a:pt x="425" y="134"/>
                      <a:pt x="424" y="135"/>
                    </a:cubicBezTo>
                    <a:cubicBezTo>
                      <a:pt x="423" y="134"/>
                      <a:pt x="420" y="134"/>
                      <a:pt x="419" y="133"/>
                    </a:cubicBezTo>
                    <a:cubicBezTo>
                      <a:pt x="421" y="132"/>
                      <a:pt x="425" y="132"/>
                      <a:pt x="423" y="131"/>
                    </a:cubicBezTo>
                    <a:cubicBezTo>
                      <a:pt x="420" y="134"/>
                      <a:pt x="412" y="133"/>
                      <a:pt x="410" y="130"/>
                    </a:cubicBezTo>
                    <a:cubicBezTo>
                      <a:pt x="408" y="130"/>
                      <a:pt x="411" y="131"/>
                      <a:pt x="410" y="131"/>
                    </a:cubicBezTo>
                    <a:cubicBezTo>
                      <a:pt x="408" y="130"/>
                      <a:pt x="407" y="130"/>
                      <a:pt x="407" y="128"/>
                    </a:cubicBezTo>
                    <a:cubicBezTo>
                      <a:pt x="407" y="128"/>
                      <a:pt x="408" y="128"/>
                      <a:pt x="409" y="128"/>
                    </a:cubicBezTo>
                    <a:cubicBezTo>
                      <a:pt x="409" y="127"/>
                      <a:pt x="408" y="126"/>
                      <a:pt x="407" y="126"/>
                    </a:cubicBezTo>
                    <a:cubicBezTo>
                      <a:pt x="406" y="126"/>
                      <a:pt x="404" y="126"/>
                      <a:pt x="402" y="126"/>
                    </a:cubicBezTo>
                    <a:cubicBezTo>
                      <a:pt x="403" y="124"/>
                      <a:pt x="405" y="124"/>
                      <a:pt x="407" y="124"/>
                    </a:cubicBezTo>
                    <a:cubicBezTo>
                      <a:pt x="409" y="124"/>
                      <a:pt x="411" y="125"/>
                      <a:pt x="414" y="125"/>
                    </a:cubicBezTo>
                    <a:cubicBezTo>
                      <a:pt x="414" y="124"/>
                      <a:pt x="413" y="124"/>
                      <a:pt x="412" y="123"/>
                    </a:cubicBezTo>
                    <a:cubicBezTo>
                      <a:pt x="414" y="123"/>
                      <a:pt x="417" y="123"/>
                      <a:pt x="419" y="124"/>
                    </a:cubicBezTo>
                    <a:cubicBezTo>
                      <a:pt x="421" y="124"/>
                      <a:pt x="423" y="124"/>
                      <a:pt x="425" y="123"/>
                    </a:cubicBezTo>
                    <a:cubicBezTo>
                      <a:pt x="424" y="123"/>
                      <a:pt x="422" y="123"/>
                      <a:pt x="420" y="122"/>
                    </a:cubicBezTo>
                    <a:cubicBezTo>
                      <a:pt x="425" y="123"/>
                      <a:pt x="429" y="123"/>
                      <a:pt x="432" y="123"/>
                    </a:cubicBezTo>
                    <a:cubicBezTo>
                      <a:pt x="436" y="124"/>
                      <a:pt x="440" y="125"/>
                      <a:pt x="445" y="125"/>
                    </a:cubicBezTo>
                    <a:cubicBezTo>
                      <a:pt x="444" y="126"/>
                      <a:pt x="444" y="126"/>
                      <a:pt x="443" y="126"/>
                    </a:cubicBezTo>
                    <a:cubicBezTo>
                      <a:pt x="446" y="126"/>
                      <a:pt x="447" y="125"/>
                      <a:pt x="449" y="126"/>
                    </a:cubicBezTo>
                    <a:cubicBezTo>
                      <a:pt x="449" y="126"/>
                      <a:pt x="449" y="126"/>
                      <a:pt x="450" y="127"/>
                    </a:cubicBezTo>
                    <a:cubicBezTo>
                      <a:pt x="450" y="126"/>
                      <a:pt x="451" y="127"/>
                      <a:pt x="451" y="127"/>
                    </a:cubicBezTo>
                    <a:cubicBezTo>
                      <a:pt x="452" y="126"/>
                      <a:pt x="449" y="126"/>
                      <a:pt x="450" y="125"/>
                    </a:cubicBezTo>
                    <a:cubicBezTo>
                      <a:pt x="451" y="125"/>
                      <a:pt x="453" y="125"/>
                      <a:pt x="455" y="126"/>
                    </a:cubicBezTo>
                    <a:cubicBezTo>
                      <a:pt x="457" y="126"/>
                      <a:pt x="459" y="127"/>
                      <a:pt x="462" y="127"/>
                    </a:cubicBezTo>
                    <a:cubicBezTo>
                      <a:pt x="463" y="128"/>
                      <a:pt x="465" y="128"/>
                      <a:pt x="467" y="129"/>
                    </a:cubicBezTo>
                    <a:cubicBezTo>
                      <a:pt x="467" y="128"/>
                      <a:pt x="466" y="127"/>
                      <a:pt x="469" y="127"/>
                    </a:cubicBezTo>
                    <a:cubicBezTo>
                      <a:pt x="469" y="129"/>
                      <a:pt x="472" y="131"/>
                      <a:pt x="468" y="131"/>
                    </a:cubicBezTo>
                    <a:cubicBezTo>
                      <a:pt x="469" y="131"/>
                      <a:pt x="468" y="132"/>
                      <a:pt x="469" y="132"/>
                    </a:cubicBezTo>
                    <a:cubicBezTo>
                      <a:pt x="469" y="130"/>
                      <a:pt x="472" y="132"/>
                      <a:pt x="475" y="133"/>
                    </a:cubicBezTo>
                    <a:cubicBezTo>
                      <a:pt x="475" y="131"/>
                      <a:pt x="479" y="132"/>
                      <a:pt x="479" y="133"/>
                    </a:cubicBezTo>
                    <a:cubicBezTo>
                      <a:pt x="480" y="132"/>
                      <a:pt x="480" y="132"/>
                      <a:pt x="482" y="133"/>
                    </a:cubicBezTo>
                    <a:cubicBezTo>
                      <a:pt x="484" y="135"/>
                      <a:pt x="481" y="134"/>
                      <a:pt x="480" y="135"/>
                    </a:cubicBezTo>
                    <a:cubicBezTo>
                      <a:pt x="482" y="135"/>
                      <a:pt x="484" y="136"/>
                      <a:pt x="485" y="136"/>
                    </a:cubicBezTo>
                    <a:cubicBezTo>
                      <a:pt x="482" y="134"/>
                      <a:pt x="488" y="136"/>
                      <a:pt x="485" y="134"/>
                    </a:cubicBezTo>
                    <a:cubicBezTo>
                      <a:pt x="484" y="134"/>
                      <a:pt x="485" y="135"/>
                      <a:pt x="483" y="134"/>
                    </a:cubicBezTo>
                    <a:cubicBezTo>
                      <a:pt x="483" y="133"/>
                      <a:pt x="484" y="133"/>
                      <a:pt x="486" y="133"/>
                    </a:cubicBezTo>
                    <a:cubicBezTo>
                      <a:pt x="487" y="134"/>
                      <a:pt x="487" y="136"/>
                      <a:pt x="487" y="137"/>
                    </a:cubicBezTo>
                    <a:cubicBezTo>
                      <a:pt x="489" y="137"/>
                      <a:pt x="491" y="138"/>
                      <a:pt x="493" y="138"/>
                    </a:cubicBezTo>
                    <a:cubicBezTo>
                      <a:pt x="490" y="138"/>
                      <a:pt x="486" y="135"/>
                      <a:pt x="488" y="134"/>
                    </a:cubicBezTo>
                    <a:cubicBezTo>
                      <a:pt x="491" y="135"/>
                      <a:pt x="489" y="136"/>
                      <a:pt x="490" y="136"/>
                    </a:cubicBezTo>
                    <a:cubicBezTo>
                      <a:pt x="491" y="136"/>
                      <a:pt x="495" y="137"/>
                      <a:pt x="493" y="138"/>
                    </a:cubicBezTo>
                    <a:cubicBezTo>
                      <a:pt x="495" y="139"/>
                      <a:pt x="495" y="138"/>
                      <a:pt x="495" y="137"/>
                    </a:cubicBezTo>
                    <a:cubicBezTo>
                      <a:pt x="497" y="137"/>
                      <a:pt x="497" y="138"/>
                      <a:pt x="495" y="139"/>
                    </a:cubicBezTo>
                    <a:cubicBezTo>
                      <a:pt x="497" y="139"/>
                      <a:pt x="496" y="139"/>
                      <a:pt x="497" y="140"/>
                    </a:cubicBezTo>
                    <a:cubicBezTo>
                      <a:pt x="499" y="140"/>
                      <a:pt x="497" y="138"/>
                      <a:pt x="498" y="138"/>
                    </a:cubicBezTo>
                    <a:cubicBezTo>
                      <a:pt x="499" y="138"/>
                      <a:pt x="499" y="139"/>
                      <a:pt x="499" y="139"/>
                    </a:cubicBezTo>
                    <a:cubicBezTo>
                      <a:pt x="501" y="140"/>
                      <a:pt x="502" y="139"/>
                      <a:pt x="505" y="141"/>
                    </a:cubicBezTo>
                    <a:cubicBezTo>
                      <a:pt x="505" y="143"/>
                      <a:pt x="508" y="142"/>
                      <a:pt x="509" y="145"/>
                    </a:cubicBezTo>
                    <a:cubicBezTo>
                      <a:pt x="509" y="144"/>
                      <a:pt x="509" y="143"/>
                      <a:pt x="510" y="144"/>
                    </a:cubicBezTo>
                    <a:cubicBezTo>
                      <a:pt x="511" y="144"/>
                      <a:pt x="510" y="145"/>
                      <a:pt x="511" y="145"/>
                    </a:cubicBezTo>
                    <a:cubicBezTo>
                      <a:pt x="511" y="145"/>
                      <a:pt x="512" y="144"/>
                      <a:pt x="513" y="144"/>
                    </a:cubicBezTo>
                    <a:cubicBezTo>
                      <a:pt x="513" y="145"/>
                      <a:pt x="513" y="145"/>
                      <a:pt x="513" y="145"/>
                    </a:cubicBezTo>
                    <a:cubicBezTo>
                      <a:pt x="513" y="145"/>
                      <a:pt x="512" y="145"/>
                      <a:pt x="512" y="145"/>
                    </a:cubicBezTo>
                    <a:cubicBezTo>
                      <a:pt x="518" y="148"/>
                      <a:pt x="520" y="148"/>
                      <a:pt x="523" y="152"/>
                    </a:cubicBezTo>
                    <a:cubicBezTo>
                      <a:pt x="524" y="152"/>
                      <a:pt x="527" y="154"/>
                      <a:pt x="528" y="155"/>
                    </a:cubicBezTo>
                    <a:cubicBezTo>
                      <a:pt x="528" y="154"/>
                      <a:pt x="529" y="154"/>
                      <a:pt x="530" y="154"/>
                    </a:cubicBezTo>
                    <a:cubicBezTo>
                      <a:pt x="527" y="153"/>
                      <a:pt x="529" y="152"/>
                      <a:pt x="529" y="152"/>
                    </a:cubicBezTo>
                    <a:cubicBezTo>
                      <a:pt x="528" y="151"/>
                      <a:pt x="527" y="151"/>
                      <a:pt x="525" y="149"/>
                    </a:cubicBezTo>
                    <a:cubicBezTo>
                      <a:pt x="525" y="150"/>
                      <a:pt x="523" y="149"/>
                      <a:pt x="522" y="149"/>
                    </a:cubicBezTo>
                    <a:cubicBezTo>
                      <a:pt x="522" y="148"/>
                      <a:pt x="521" y="147"/>
                      <a:pt x="520" y="146"/>
                    </a:cubicBezTo>
                    <a:cubicBezTo>
                      <a:pt x="520" y="147"/>
                      <a:pt x="516" y="145"/>
                      <a:pt x="516" y="145"/>
                    </a:cubicBezTo>
                    <a:cubicBezTo>
                      <a:pt x="517" y="144"/>
                      <a:pt x="520" y="147"/>
                      <a:pt x="520" y="145"/>
                    </a:cubicBezTo>
                    <a:cubicBezTo>
                      <a:pt x="517" y="145"/>
                      <a:pt x="518" y="144"/>
                      <a:pt x="520" y="144"/>
                    </a:cubicBezTo>
                    <a:cubicBezTo>
                      <a:pt x="513" y="141"/>
                      <a:pt x="513" y="141"/>
                      <a:pt x="508" y="139"/>
                    </a:cubicBezTo>
                    <a:cubicBezTo>
                      <a:pt x="508" y="138"/>
                      <a:pt x="509" y="138"/>
                      <a:pt x="509" y="137"/>
                    </a:cubicBezTo>
                    <a:cubicBezTo>
                      <a:pt x="507" y="138"/>
                      <a:pt x="504" y="135"/>
                      <a:pt x="502" y="134"/>
                    </a:cubicBezTo>
                    <a:cubicBezTo>
                      <a:pt x="503" y="134"/>
                      <a:pt x="504" y="135"/>
                      <a:pt x="504" y="134"/>
                    </a:cubicBezTo>
                    <a:cubicBezTo>
                      <a:pt x="504" y="133"/>
                      <a:pt x="503" y="134"/>
                      <a:pt x="502" y="133"/>
                    </a:cubicBezTo>
                    <a:cubicBezTo>
                      <a:pt x="503" y="133"/>
                      <a:pt x="502" y="132"/>
                      <a:pt x="502" y="132"/>
                    </a:cubicBezTo>
                    <a:cubicBezTo>
                      <a:pt x="501" y="132"/>
                      <a:pt x="501" y="133"/>
                      <a:pt x="500" y="133"/>
                    </a:cubicBezTo>
                    <a:cubicBezTo>
                      <a:pt x="498" y="132"/>
                      <a:pt x="495" y="131"/>
                      <a:pt x="493" y="129"/>
                    </a:cubicBezTo>
                    <a:cubicBezTo>
                      <a:pt x="490" y="128"/>
                      <a:pt x="488" y="126"/>
                      <a:pt x="488" y="124"/>
                    </a:cubicBezTo>
                    <a:cubicBezTo>
                      <a:pt x="490" y="126"/>
                      <a:pt x="492" y="125"/>
                      <a:pt x="495" y="127"/>
                    </a:cubicBezTo>
                    <a:cubicBezTo>
                      <a:pt x="495" y="127"/>
                      <a:pt x="496" y="127"/>
                      <a:pt x="496" y="126"/>
                    </a:cubicBezTo>
                    <a:cubicBezTo>
                      <a:pt x="492" y="124"/>
                      <a:pt x="490" y="124"/>
                      <a:pt x="486" y="122"/>
                    </a:cubicBezTo>
                    <a:cubicBezTo>
                      <a:pt x="487" y="122"/>
                      <a:pt x="487" y="121"/>
                      <a:pt x="486" y="121"/>
                    </a:cubicBezTo>
                    <a:cubicBezTo>
                      <a:pt x="486" y="121"/>
                      <a:pt x="486" y="121"/>
                      <a:pt x="485" y="121"/>
                    </a:cubicBezTo>
                    <a:cubicBezTo>
                      <a:pt x="485" y="121"/>
                      <a:pt x="485" y="120"/>
                      <a:pt x="484" y="120"/>
                    </a:cubicBezTo>
                    <a:cubicBezTo>
                      <a:pt x="485" y="121"/>
                      <a:pt x="482" y="120"/>
                      <a:pt x="481" y="119"/>
                    </a:cubicBezTo>
                    <a:cubicBezTo>
                      <a:pt x="485" y="120"/>
                      <a:pt x="482" y="118"/>
                      <a:pt x="485" y="118"/>
                    </a:cubicBezTo>
                    <a:cubicBezTo>
                      <a:pt x="487" y="119"/>
                      <a:pt x="486" y="120"/>
                      <a:pt x="487" y="120"/>
                    </a:cubicBezTo>
                    <a:cubicBezTo>
                      <a:pt x="487" y="119"/>
                      <a:pt x="488" y="119"/>
                      <a:pt x="486" y="118"/>
                    </a:cubicBezTo>
                    <a:cubicBezTo>
                      <a:pt x="487" y="119"/>
                      <a:pt x="490" y="118"/>
                      <a:pt x="490" y="119"/>
                    </a:cubicBezTo>
                    <a:cubicBezTo>
                      <a:pt x="489" y="120"/>
                      <a:pt x="490" y="121"/>
                      <a:pt x="491" y="122"/>
                    </a:cubicBezTo>
                    <a:cubicBezTo>
                      <a:pt x="490" y="120"/>
                      <a:pt x="491" y="120"/>
                      <a:pt x="492" y="119"/>
                    </a:cubicBezTo>
                    <a:cubicBezTo>
                      <a:pt x="494" y="120"/>
                      <a:pt x="498" y="121"/>
                      <a:pt x="498" y="122"/>
                    </a:cubicBezTo>
                    <a:cubicBezTo>
                      <a:pt x="497" y="122"/>
                      <a:pt x="497" y="122"/>
                      <a:pt x="496" y="123"/>
                    </a:cubicBezTo>
                    <a:cubicBezTo>
                      <a:pt x="498" y="124"/>
                      <a:pt x="497" y="122"/>
                      <a:pt x="498" y="123"/>
                    </a:cubicBezTo>
                    <a:cubicBezTo>
                      <a:pt x="499" y="123"/>
                      <a:pt x="500" y="124"/>
                      <a:pt x="501" y="123"/>
                    </a:cubicBezTo>
                    <a:cubicBezTo>
                      <a:pt x="500" y="122"/>
                      <a:pt x="498" y="123"/>
                      <a:pt x="498" y="122"/>
                    </a:cubicBezTo>
                    <a:cubicBezTo>
                      <a:pt x="500" y="123"/>
                      <a:pt x="500" y="122"/>
                      <a:pt x="502" y="123"/>
                    </a:cubicBezTo>
                    <a:cubicBezTo>
                      <a:pt x="502" y="124"/>
                      <a:pt x="503" y="124"/>
                      <a:pt x="503" y="125"/>
                    </a:cubicBezTo>
                    <a:cubicBezTo>
                      <a:pt x="501" y="124"/>
                      <a:pt x="502" y="126"/>
                      <a:pt x="502" y="126"/>
                    </a:cubicBezTo>
                    <a:cubicBezTo>
                      <a:pt x="502" y="125"/>
                      <a:pt x="506" y="127"/>
                      <a:pt x="504" y="126"/>
                    </a:cubicBezTo>
                    <a:cubicBezTo>
                      <a:pt x="503" y="126"/>
                      <a:pt x="503" y="126"/>
                      <a:pt x="502" y="125"/>
                    </a:cubicBezTo>
                    <a:cubicBezTo>
                      <a:pt x="503" y="126"/>
                      <a:pt x="503" y="125"/>
                      <a:pt x="504" y="125"/>
                    </a:cubicBezTo>
                    <a:cubicBezTo>
                      <a:pt x="505" y="125"/>
                      <a:pt x="506" y="126"/>
                      <a:pt x="506" y="127"/>
                    </a:cubicBezTo>
                    <a:cubicBezTo>
                      <a:pt x="506" y="127"/>
                      <a:pt x="505" y="126"/>
                      <a:pt x="505" y="127"/>
                    </a:cubicBezTo>
                    <a:cubicBezTo>
                      <a:pt x="505" y="127"/>
                      <a:pt x="506" y="127"/>
                      <a:pt x="508" y="127"/>
                    </a:cubicBezTo>
                    <a:cubicBezTo>
                      <a:pt x="509" y="128"/>
                      <a:pt x="510" y="128"/>
                      <a:pt x="510" y="129"/>
                    </a:cubicBezTo>
                    <a:cubicBezTo>
                      <a:pt x="509" y="129"/>
                      <a:pt x="507" y="128"/>
                      <a:pt x="507" y="128"/>
                    </a:cubicBezTo>
                    <a:cubicBezTo>
                      <a:pt x="509" y="130"/>
                      <a:pt x="511" y="130"/>
                      <a:pt x="513" y="132"/>
                    </a:cubicBezTo>
                    <a:cubicBezTo>
                      <a:pt x="513" y="131"/>
                      <a:pt x="513" y="131"/>
                      <a:pt x="514" y="131"/>
                    </a:cubicBezTo>
                    <a:cubicBezTo>
                      <a:pt x="514" y="132"/>
                      <a:pt x="516" y="133"/>
                      <a:pt x="517" y="133"/>
                    </a:cubicBezTo>
                    <a:cubicBezTo>
                      <a:pt x="518" y="134"/>
                      <a:pt x="517" y="134"/>
                      <a:pt x="517" y="135"/>
                    </a:cubicBezTo>
                    <a:cubicBezTo>
                      <a:pt x="518" y="134"/>
                      <a:pt x="521" y="136"/>
                      <a:pt x="521" y="135"/>
                    </a:cubicBezTo>
                    <a:cubicBezTo>
                      <a:pt x="520" y="135"/>
                      <a:pt x="520" y="135"/>
                      <a:pt x="520" y="134"/>
                    </a:cubicBezTo>
                    <a:cubicBezTo>
                      <a:pt x="521" y="134"/>
                      <a:pt x="521" y="135"/>
                      <a:pt x="523" y="136"/>
                    </a:cubicBezTo>
                    <a:cubicBezTo>
                      <a:pt x="524" y="135"/>
                      <a:pt x="521" y="134"/>
                      <a:pt x="521" y="134"/>
                    </a:cubicBezTo>
                    <a:cubicBezTo>
                      <a:pt x="524" y="135"/>
                      <a:pt x="522" y="133"/>
                      <a:pt x="522" y="133"/>
                    </a:cubicBezTo>
                    <a:cubicBezTo>
                      <a:pt x="523" y="133"/>
                      <a:pt x="525" y="135"/>
                      <a:pt x="525" y="136"/>
                    </a:cubicBezTo>
                    <a:cubicBezTo>
                      <a:pt x="524" y="134"/>
                      <a:pt x="527" y="135"/>
                      <a:pt x="525" y="133"/>
                    </a:cubicBezTo>
                    <a:cubicBezTo>
                      <a:pt x="524" y="134"/>
                      <a:pt x="523" y="132"/>
                      <a:pt x="521" y="132"/>
                    </a:cubicBezTo>
                    <a:cubicBezTo>
                      <a:pt x="521" y="131"/>
                      <a:pt x="521" y="131"/>
                      <a:pt x="520" y="130"/>
                    </a:cubicBezTo>
                    <a:cubicBezTo>
                      <a:pt x="519" y="130"/>
                      <a:pt x="521" y="132"/>
                      <a:pt x="519" y="131"/>
                    </a:cubicBezTo>
                    <a:cubicBezTo>
                      <a:pt x="514" y="129"/>
                      <a:pt x="518" y="128"/>
                      <a:pt x="522" y="130"/>
                    </a:cubicBezTo>
                    <a:cubicBezTo>
                      <a:pt x="521" y="128"/>
                      <a:pt x="521" y="129"/>
                      <a:pt x="519" y="128"/>
                    </a:cubicBezTo>
                    <a:cubicBezTo>
                      <a:pt x="521" y="128"/>
                      <a:pt x="518" y="127"/>
                      <a:pt x="517" y="126"/>
                    </a:cubicBezTo>
                    <a:cubicBezTo>
                      <a:pt x="519" y="126"/>
                      <a:pt x="523" y="129"/>
                      <a:pt x="524" y="128"/>
                    </a:cubicBezTo>
                    <a:cubicBezTo>
                      <a:pt x="520" y="126"/>
                      <a:pt x="517" y="125"/>
                      <a:pt x="515" y="124"/>
                    </a:cubicBezTo>
                    <a:cubicBezTo>
                      <a:pt x="518" y="123"/>
                      <a:pt x="522" y="126"/>
                      <a:pt x="526" y="127"/>
                    </a:cubicBezTo>
                    <a:cubicBezTo>
                      <a:pt x="526" y="128"/>
                      <a:pt x="526" y="128"/>
                      <a:pt x="527" y="129"/>
                    </a:cubicBezTo>
                    <a:cubicBezTo>
                      <a:pt x="529" y="129"/>
                      <a:pt x="531" y="131"/>
                      <a:pt x="533" y="131"/>
                    </a:cubicBezTo>
                    <a:cubicBezTo>
                      <a:pt x="533" y="132"/>
                      <a:pt x="536" y="133"/>
                      <a:pt x="537" y="134"/>
                    </a:cubicBezTo>
                    <a:cubicBezTo>
                      <a:pt x="537" y="133"/>
                      <a:pt x="538" y="132"/>
                      <a:pt x="536" y="131"/>
                    </a:cubicBezTo>
                    <a:cubicBezTo>
                      <a:pt x="537" y="132"/>
                      <a:pt x="536" y="132"/>
                      <a:pt x="535" y="132"/>
                    </a:cubicBezTo>
                    <a:cubicBezTo>
                      <a:pt x="534" y="132"/>
                      <a:pt x="534" y="131"/>
                      <a:pt x="533" y="131"/>
                    </a:cubicBezTo>
                    <a:cubicBezTo>
                      <a:pt x="533" y="130"/>
                      <a:pt x="531" y="130"/>
                      <a:pt x="530" y="128"/>
                    </a:cubicBezTo>
                    <a:cubicBezTo>
                      <a:pt x="530" y="129"/>
                      <a:pt x="530" y="129"/>
                      <a:pt x="530" y="129"/>
                    </a:cubicBezTo>
                    <a:cubicBezTo>
                      <a:pt x="525" y="126"/>
                      <a:pt x="523" y="125"/>
                      <a:pt x="519" y="123"/>
                    </a:cubicBezTo>
                    <a:cubicBezTo>
                      <a:pt x="516" y="123"/>
                      <a:pt x="510" y="120"/>
                      <a:pt x="508" y="118"/>
                    </a:cubicBezTo>
                    <a:cubicBezTo>
                      <a:pt x="507" y="118"/>
                      <a:pt x="508" y="119"/>
                      <a:pt x="507" y="119"/>
                    </a:cubicBezTo>
                    <a:cubicBezTo>
                      <a:pt x="506" y="117"/>
                      <a:pt x="505" y="117"/>
                      <a:pt x="502" y="116"/>
                    </a:cubicBezTo>
                    <a:cubicBezTo>
                      <a:pt x="502" y="116"/>
                      <a:pt x="502" y="115"/>
                      <a:pt x="501" y="115"/>
                    </a:cubicBezTo>
                    <a:cubicBezTo>
                      <a:pt x="501" y="116"/>
                      <a:pt x="498" y="115"/>
                      <a:pt x="498" y="114"/>
                    </a:cubicBezTo>
                    <a:cubicBezTo>
                      <a:pt x="498" y="114"/>
                      <a:pt x="498" y="114"/>
                      <a:pt x="497" y="114"/>
                    </a:cubicBezTo>
                    <a:cubicBezTo>
                      <a:pt x="497" y="113"/>
                      <a:pt x="500" y="114"/>
                      <a:pt x="499" y="113"/>
                    </a:cubicBezTo>
                    <a:cubicBezTo>
                      <a:pt x="498" y="114"/>
                      <a:pt x="496" y="112"/>
                      <a:pt x="496" y="113"/>
                    </a:cubicBezTo>
                    <a:cubicBezTo>
                      <a:pt x="497" y="114"/>
                      <a:pt x="497" y="114"/>
                      <a:pt x="497" y="115"/>
                    </a:cubicBezTo>
                    <a:cubicBezTo>
                      <a:pt x="495" y="114"/>
                      <a:pt x="494" y="114"/>
                      <a:pt x="492" y="113"/>
                    </a:cubicBezTo>
                    <a:cubicBezTo>
                      <a:pt x="493" y="115"/>
                      <a:pt x="491" y="115"/>
                      <a:pt x="494" y="116"/>
                    </a:cubicBezTo>
                    <a:cubicBezTo>
                      <a:pt x="494" y="115"/>
                      <a:pt x="493" y="115"/>
                      <a:pt x="493" y="114"/>
                    </a:cubicBezTo>
                    <a:cubicBezTo>
                      <a:pt x="495" y="115"/>
                      <a:pt x="499" y="116"/>
                      <a:pt x="498" y="117"/>
                    </a:cubicBezTo>
                    <a:cubicBezTo>
                      <a:pt x="498" y="116"/>
                      <a:pt x="504" y="120"/>
                      <a:pt x="502" y="118"/>
                    </a:cubicBezTo>
                    <a:cubicBezTo>
                      <a:pt x="503" y="118"/>
                      <a:pt x="504" y="119"/>
                      <a:pt x="504" y="119"/>
                    </a:cubicBezTo>
                    <a:cubicBezTo>
                      <a:pt x="504" y="120"/>
                      <a:pt x="503" y="120"/>
                      <a:pt x="503" y="121"/>
                    </a:cubicBezTo>
                    <a:cubicBezTo>
                      <a:pt x="504" y="122"/>
                      <a:pt x="505" y="122"/>
                      <a:pt x="506" y="123"/>
                    </a:cubicBezTo>
                    <a:cubicBezTo>
                      <a:pt x="505" y="123"/>
                      <a:pt x="506" y="124"/>
                      <a:pt x="505" y="124"/>
                    </a:cubicBezTo>
                    <a:cubicBezTo>
                      <a:pt x="503" y="123"/>
                      <a:pt x="502" y="124"/>
                      <a:pt x="502" y="122"/>
                    </a:cubicBezTo>
                    <a:cubicBezTo>
                      <a:pt x="502" y="122"/>
                      <a:pt x="504" y="123"/>
                      <a:pt x="504" y="122"/>
                    </a:cubicBezTo>
                    <a:cubicBezTo>
                      <a:pt x="502" y="122"/>
                      <a:pt x="503" y="121"/>
                      <a:pt x="500" y="120"/>
                    </a:cubicBezTo>
                    <a:cubicBezTo>
                      <a:pt x="499" y="121"/>
                      <a:pt x="490" y="119"/>
                      <a:pt x="492" y="117"/>
                    </a:cubicBezTo>
                    <a:cubicBezTo>
                      <a:pt x="489" y="117"/>
                      <a:pt x="488" y="117"/>
                      <a:pt x="490" y="118"/>
                    </a:cubicBezTo>
                    <a:cubicBezTo>
                      <a:pt x="488" y="117"/>
                      <a:pt x="484" y="116"/>
                      <a:pt x="485" y="117"/>
                    </a:cubicBezTo>
                    <a:cubicBezTo>
                      <a:pt x="485" y="117"/>
                      <a:pt x="483" y="116"/>
                      <a:pt x="483" y="116"/>
                    </a:cubicBezTo>
                    <a:cubicBezTo>
                      <a:pt x="484" y="115"/>
                      <a:pt x="487" y="117"/>
                      <a:pt x="486" y="116"/>
                    </a:cubicBezTo>
                    <a:cubicBezTo>
                      <a:pt x="486" y="115"/>
                      <a:pt x="482" y="115"/>
                      <a:pt x="482" y="114"/>
                    </a:cubicBezTo>
                    <a:cubicBezTo>
                      <a:pt x="484" y="115"/>
                      <a:pt x="483" y="113"/>
                      <a:pt x="485" y="114"/>
                    </a:cubicBezTo>
                    <a:cubicBezTo>
                      <a:pt x="483" y="114"/>
                      <a:pt x="486" y="115"/>
                      <a:pt x="487" y="115"/>
                    </a:cubicBezTo>
                    <a:cubicBezTo>
                      <a:pt x="486" y="115"/>
                      <a:pt x="487" y="116"/>
                      <a:pt x="489" y="117"/>
                    </a:cubicBezTo>
                    <a:cubicBezTo>
                      <a:pt x="487" y="115"/>
                      <a:pt x="488" y="115"/>
                      <a:pt x="490" y="115"/>
                    </a:cubicBezTo>
                    <a:cubicBezTo>
                      <a:pt x="488" y="115"/>
                      <a:pt x="487" y="114"/>
                      <a:pt x="485" y="113"/>
                    </a:cubicBezTo>
                    <a:cubicBezTo>
                      <a:pt x="483" y="113"/>
                      <a:pt x="482" y="112"/>
                      <a:pt x="480" y="112"/>
                    </a:cubicBezTo>
                    <a:cubicBezTo>
                      <a:pt x="481" y="112"/>
                      <a:pt x="478" y="112"/>
                      <a:pt x="478" y="112"/>
                    </a:cubicBezTo>
                    <a:cubicBezTo>
                      <a:pt x="476" y="112"/>
                      <a:pt x="475" y="111"/>
                      <a:pt x="473" y="111"/>
                    </a:cubicBezTo>
                    <a:cubicBezTo>
                      <a:pt x="472" y="110"/>
                      <a:pt x="471" y="110"/>
                      <a:pt x="468" y="109"/>
                    </a:cubicBezTo>
                    <a:cubicBezTo>
                      <a:pt x="470" y="109"/>
                      <a:pt x="468" y="108"/>
                      <a:pt x="469" y="108"/>
                    </a:cubicBezTo>
                    <a:cubicBezTo>
                      <a:pt x="469" y="109"/>
                      <a:pt x="474" y="110"/>
                      <a:pt x="474" y="110"/>
                    </a:cubicBezTo>
                    <a:cubicBezTo>
                      <a:pt x="473" y="109"/>
                      <a:pt x="474" y="109"/>
                      <a:pt x="474" y="109"/>
                    </a:cubicBezTo>
                    <a:cubicBezTo>
                      <a:pt x="468" y="109"/>
                      <a:pt x="468" y="105"/>
                      <a:pt x="473" y="107"/>
                    </a:cubicBezTo>
                    <a:cubicBezTo>
                      <a:pt x="473" y="107"/>
                      <a:pt x="473" y="108"/>
                      <a:pt x="474" y="108"/>
                    </a:cubicBezTo>
                    <a:cubicBezTo>
                      <a:pt x="475" y="108"/>
                      <a:pt x="478" y="110"/>
                      <a:pt x="477" y="108"/>
                    </a:cubicBezTo>
                    <a:cubicBezTo>
                      <a:pt x="473" y="108"/>
                      <a:pt x="476" y="106"/>
                      <a:pt x="473" y="105"/>
                    </a:cubicBezTo>
                    <a:cubicBezTo>
                      <a:pt x="472" y="105"/>
                      <a:pt x="473" y="106"/>
                      <a:pt x="471" y="106"/>
                    </a:cubicBezTo>
                    <a:cubicBezTo>
                      <a:pt x="470" y="105"/>
                      <a:pt x="471" y="104"/>
                      <a:pt x="470" y="104"/>
                    </a:cubicBezTo>
                    <a:cubicBezTo>
                      <a:pt x="468" y="103"/>
                      <a:pt x="469" y="105"/>
                      <a:pt x="468" y="105"/>
                    </a:cubicBezTo>
                    <a:cubicBezTo>
                      <a:pt x="466" y="104"/>
                      <a:pt x="464" y="103"/>
                      <a:pt x="467" y="103"/>
                    </a:cubicBezTo>
                    <a:cubicBezTo>
                      <a:pt x="466" y="103"/>
                      <a:pt x="465" y="103"/>
                      <a:pt x="464" y="102"/>
                    </a:cubicBezTo>
                    <a:cubicBezTo>
                      <a:pt x="465" y="102"/>
                      <a:pt x="465" y="102"/>
                      <a:pt x="466" y="102"/>
                    </a:cubicBezTo>
                    <a:cubicBezTo>
                      <a:pt x="469" y="102"/>
                      <a:pt x="471" y="103"/>
                      <a:pt x="474" y="104"/>
                    </a:cubicBezTo>
                    <a:cubicBezTo>
                      <a:pt x="476" y="104"/>
                      <a:pt x="478" y="105"/>
                      <a:pt x="480" y="106"/>
                    </a:cubicBezTo>
                    <a:cubicBezTo>
                      <a:pt x="479" y="106"/>
                      <a:pt x="477" y="105"/>
                      <a:pt x="479" y="105"/>
                    </a:cubicBezTo>
                    <a:cubicBezTo>
                      <a:pt x="480" y="106"/>
                      <a:pt x="482" y="106"/>
                      <a:pt x="482" y="107"/>
                    </a:cubicBezTo>
                    <a:cubicBezTo>
                      <a:pt x="482" y="106"/>
                      <a:pt x="483" y="106"/>
                      <a:pt x="484" y="107"/>
                    </a:cubicBezTo>
                    <a:cubicBezTo>
                      <a:pt x="484" y="106"/>
                      <a:pt x="484" y="106"/>
                      <a:pt x="484" y="105"/>
                    </a:cubicBezTo>
                    <a:cubicBezTo>
                      <a:pt x="488" y="106"/>
                      <a:pt x="491" y="107"/>
                      <a:pt x="492" y="108"/>
                    </a:cubicBezTo>
                    <a:cubicBezTo>
                      <a:pt x="490" y="108"/>
                      <a:pt x="492" y="110"/>
                      <a:pt x="493" y="111"/>
                    </a:cubicBezTo>
                    <a:cubicBezTo>
                      <a:pt x="491" y="111"/>
                      <a:pt x="488" y="110"/>
                      <a:pt x="486" y="109"/>
                    </a:cubicBezTo>
                    <a:cubicBezTo>
                      <a:pt x="484" y="108"/>
                      <a:pt x="482" y="107"/>
                      <a:pt x="480" y="107"/>
                    </a:cubicBezTo>
                    <a:cubicBezTo>
                      <a:pt x="481" y="108"/>
                      <a:pt x="484" y="109"/>
                      <a:pt x="485" y="110"/>
                    </a:cubicBezTo>
                    <a:cubicBezTo>
                      <a:pt x="481" y="109"/>
                      <a:pt x="480" y="107"/>
                      <a:pt x="477" y="106"/>
                    </a:cubicBezTo>
                    <a:cubicBezTo>
                      <a:pt x="477" y="107"/>
                      <a:pt x="479" y="108"/>
                      <a:pt x="481" y="110"/>
                    </a:cubicBezTo>
                    <a:cubicBezTo>
                      <a:pt x="482" y="112"/>
                      <a:pt x="476" y="109"/>
                      <a:pt x="474" y="110"/>
                    </a:cubicBezTo>
                    <a:cubicBezTo>
                      <a:pt x="478" y="111"/>
                      <a:pt x="481" y="111"/>
                      <a:pt x="484" y="111"/>
                    </a:cubicBezTo>
                    <a:cubicBezTo>
                      <a:pt x="485" y="113"/>
                      <a:pt x="488" y="113"/>
                      <a:pt x="491" y="115"/>
                    </a:cubicBezTo>
                    <a:cubicBezTo>
                      <a:pt x="490" y="113"/>
                      <a:pt x="489" y="114"/>
                      <a:pt x="491" y="113"/>
                    </a:cubicBezTo>
                    <a:cubicBezTo>
                      <a:pt x="489" y="112"/>
                      <a:pt x="488" y="113"/>
                      <a:pt x="488" y="112"/>
                    </a:cubicBezTo>
                    <a:cubicBezTo>
                      <a:pt x="489" y="112"/>
                      <a:pt x="491" y="113"/>
                      <a:pt x="492" y="112"/>
                    </a:cubicBezTo>
                    <a:cubicBezTo>
                      <a:pt x="493" y="113"/>
                      <a:pt x="494" y="113"/>
                      <a:pt x="495" y="113"/>
                    </a:cubicBezTo>
                    <a:cubicBezTo>
                      <a:pt x="496" y="113"/>
                      <a:pt x="492" y="111"/>
                      <a:pt x="495" y="111"/>
                    </a:cubicBezTo>
                    <a:cubicBezTo>
                      <a:pt x="497" y="113"/>
                      <a:pt x="496" y="111"/>
                      <a:pt x="498" y="112"/>
                    </a:cubicBezTo>
                    <a:cubicBezTo>
                      <a:pt x="500" y="113"/>
                      <a:pt x="498" y="113"/>
                      <a:pt x="500" y="114"/>
                    </a:cubicBezTo>
                    <a:cubicBezTo>
                      <a:pt x="500" y="113"/>
                      <a:pt x="504" y="113"/>
                      <a:pt x="505" y="115"/>
                    </a:cubicBezTo>
                    <a:cubicBezTo>
                      <a:pt x="504" y="115"/>
                      <a:pt x="503" y="114"/>
                      <a:pt x="504" y="115"/>
                    </a:cubicBezTo>
                    <a:cubicBezTo>
                      <a:pt x="506" y="115"/>
                      <a:pt x="508" y="117"/>
                      <a:pt x="508" y="115"/>
                    </a:cubicBezTo>
                    <a:cubicBezTo>
                      <a:pt x="510" y="117"/>
                      <a:pt x="512" y="116"/>
                      <a:pt x="514" y="118"/>
                    </a:cubicBezTo>
                    <a:cubicBezTo>
                      <a:pt x="515" y="118"/>
                      <a:pt x="514" y="117"/>
                      <a:pt x="515" y="118"/>
                    </a:cubicBezTo>
                    <a:cubicBezTo>
                      <a:pt x="516" y="119"/>
                      <a:pt x="519" y="118"/>
                      <a:pt x="520" y="120"/>
                    </a:cubicBezTo>
                    <a:cubicBezTo>
                      <a:pt x="519" y="119"/>
                      <a:pt x="518" y="119"/>
                      <a:pt x="518" y="119"/>
                    </a:cubicBezTo>
                    <a:cubicBezTo>
                      <a:pt x="522" y="120"/>
                      <a:pt x="518" y="120"/>
                      <a:pt x="520" y="121"/>
                    </a:cubicBezTo>
                    <a:cubicBezTo>
                      <a:pt x="521" y="121"/>
                      <a:pt x="524" y="121"/>
                      <a:pt x="526" y="122"/>
                    </a:cubicBezTo>
                    <a:cubicBezTo>
                      <a:pt x="527" y="123"/>
                      <a:pt x="529" y="125"/>
                      <a:pt x="527" y="126"/>
                    </a:cubicBezTo>
                    <a:cubicBezTo>
                      <a:pt x="526" y="125"/>
                      <a:pt x="524" y="124"/>
                      <a:pt x="525" y="125"/>
                    </a:cubicBezTo>
                    <a:cubicBezTo>
                      <a:pt x="525" y="125"/>
                      <a:pt x="527" y="126"/>
                      <a:pt x="527" y="126"/>
                    </a:cubicBezTo>
                    <a:cubicBezTo>
                      <a:pt x="529" y="125"/>
                      <a:pt x="530" y="125"/>
                      <a:pt x="532" y="127"/>
                    </a:cubicBezTo>
                    <a:cubicBezTo>
                      <a:pt x="532" y="127"/>
                      <a:pt x="530" y="127"/>
                      <a:pt x="531" y="128"/>
                    </a:cubicBezTo>
                    <a:cubicBezTo>
                      <a:pt x="532" y="127"/>
                      <a:pt x="533" y="130"/>
                      <a:pt x="534" y="130"/>
                    </a:cubicBezTo>
                    <a:cubicBezTo>
                      <a:pt x="534" y="129"/>
                      <a:pt x="536" y="129"/>
                      <a:pt x="537" y="129"/>
                    </a:cubicBezTo>
                    <a:cubicBezTo>
                      <a:pt x="537" y="129"/>
                      <a:pt x="534" y="127"/>
                      <a:pt x="536" y="127"/>
                    </a:cubicBezTo>
                    <a:cubicBezTo>
                      <a:pt x="537" y="128"/>
                      <a:pt x="537" y="129"/>
                      <a:pt x="538" y="129"/>
                    </a:cubicBezTo>
                    <a:cubicBezTo>
                      <a:pt x="538" y="130"/>
                      <a:pt x="538" y="130"/>
                      <a:pt x="538" y="130"/>
                    </a:cubicBezTo>
                    <a:cubicBezTo>
                      <a:pt x="543" y="131"/>
                      <a:pt x="545" y="133"/>
                      <a:pt x="549" y="136"/>
                    </a:cubicBezTo>
                    <a:cubicBezTo>
                      <a:pt x="550" y="136"/>
                      <a:pt x="551" y="138"/>
                      <a:pt x="552" y="138"/>
                    </a:cubicBezTo>
                    <a:cubicBezTo>
                      <a:pt x="552" y="137"/>
                      <a:pt x="550" y="135"/>
                      <a:pt x="551" y="136"/>
                    </a:cubicBezTo>
                    <a:cubicBezTo>
                      <a:pt x="554" y="137"/>
                      <a:pt x="554" y="139"/>
                      <a:pt x="556" y="140"/>
                    </a:cubicBezTo>
                    <a:cubicBezTo>
                      <a:pt x="556" y="140"/>
                      <a:pt x="556" y="141"/>
                      <a:pt x="556" y="141"/>
                    </a:cubicBezTo>
                    <a:cubicBezTo>
                      <a:pt x="557" y="140"/>
                      <a:pt x="559" y="143"/>
                      <a:pt x="558" y="141"/>
                    </a:cubicBezTo>
                    <a:cubicBezTo>
                      <a:pt x="559" y="142"/>
                      <a:pt x="560" y="142"/>
                      <a:pt x="561" y="143"/>
                    </a:cubicBezTo>
                    <a:cubicBezTo>
                      <a:pt x="563" y="144"/>
                      <a:pt x="560" y="143"/>
                      <a:pt x="561" y="145"/>
                    </a:cubicBezTo>
                    <a:cubicBezTo>
                      <a:pt x="563" y="144"/>
                      <a:pt x="567" y="149"/>
                      <a:pt x="569" y="148"/>
                    </a:cubicBezTo>
                    <a:cubicBezTo>
                      <a:pt x="569" y="149"/>
                      <a:pt x="567" y="148"/>
                      <a:pt x="568" y="150"/>
                    </a:cubicBezTo>
                    <a:cubicBezTo>
                      <a:pt x="571" y="150"/>
                      <a:pt x="574" y="153"/>
                      <a:pt x="577" y="155"/>
                    </a:cubicBezTo>
                    <a:cubicBezTo>
                      <a:pt x="575" y="153"/>
                      <a:pt x="573" y="151"/>
                      <a:pt x="571" y="149"/>
                    </a:cubicBezTo>
                    <a:cubicBezTo>
                      <a:pt x="569" y="147"/>
                      <a:pt x="566" y="145"/>
                      <a:pt x="564" y="145"/>
                    </a:cubicBezTo>
                    <a:cubicBezTo>
                      <a:pt x="562" y="143"/>
                      <a:pt x="560" y="141"/>
                      <a:pt x="558" y="140"/>
                    </a:cubicBezTo>
                    <a:cubicBezTo>
                      <a:pt x="556" y="138"/>
                      <a:pt x="554" y="137"/>
                      <a:pt x="552" y="135"/>
                    </a:cubicBezTo>
                    <a:cubicBezTo>
                      <a:pt x="550" y="135"/>
                      <a:pt x="549" y="134"/>
                      <a:pt x="548" y="133"/>
                    </a:cubicBezTo>
                    <a:cubicBezTo>
                      <a:pt x="547" y="132"/>
                      <a:pt x="546" y="132"/>
                      <a:pt x="545" y="131"/>
                    </a:cubicBezTo>
                    <a:cubicBezTo>
                      <a:pt x="543" y="130"/>
                      <a:pt x="540" y="128"/>
                      <a:pt x="538" y="126"/>
                    </a:cubicBezTo>
                    <a:cubicBezTo>
                      <a:pt x="538" y="126"/>
                      <a:pt x="539" y="127"/>
                      <a:pt x="538" y="127"/>
                    </a:cubicBezTo>
                    <a:cubicBezTo>
                      <a:pt x="535" y="126"/>
                      <a:pt x="534" y="124"/>
                      <a:pt x="532" y="123"/>
                    </a:cubicBezTo>
                    <a:cubicBezTo>
                      <a:pt x="531" y="124"/>
                      <a:pt x="534" y="124"/>
                      <a:pt x="533" y="125"/>
                    </a:cubicBezTo>
                    <a:cubicBezTo>
                      <a:pt x="531" y="125"/>
                      <a:pt x="529" y="123"/>
                      <a:pt x="526" y="122"/>
                    </a:cubicBezTo>
                    <a:cubicBezTo>
                      <a:pt x="527" y="121"/>
                      <a:pt x="526" y="120"/>
                      <a:pt x="526" y="120"/>
                    </a:cubicBezTo>
                    <a:cubicBezTo>
                      <a:pt x="525" y="119"/>
                      <a:pt x="524" y="119"/>
                      <a:pt x="523" y="119"/>
                    </a:cubicBezTo>
                    <a:cubicBezTo>
                      <a:pt x="525" y="119"/>
                      <a:pt x="523" y="120"/>
                      <a:pt x="523" y="119"/>
                    </a:cubicBezTo>
                    <a:cubicBezTo>
                      <a:pt x="521" y="118"/>
                      <a:pt x="519" y="118"/>
                      <a:pt x="519" y="117"/>
                    </a:cubicBezTo>
                    <a:cubicBezTo>
                      <a:pt x="521" y="118"/>
                      <a:pt x="523" y="119"/>
                      <a:pt x="523" y="118"/>
                    </a:cubicBezTo>
                    <a:cubicBezTo>
                      <a:pt x="519" y="116"/>
                      <a:pt x="518" y="116"/>
                      <a:pt x="516" y="114"/>
                    </a:cubicBezTo>
                    <a:cubicBezTo>
                      <a:pt x="516" y="115"/>
                      <a:pt x="516" y="115"/>
                      <a:pt x="514" y="114"/>
                    </a:cubicBezTo>
                    <a:cubicBezTo>
                      <a:pt x="513" y="112"/>
                      <a:pt x="508" y="112"/>
                      <a:pt x="506" y="112"/>
                    </a:cubicBezTo>
                    <a:cubicBezTo>
                      <a:pt x="505" y="111"/>
                      <a:pt x="504" y="110"/>
                      <a:pt x="503" y="109"/>
                    </a:cubicBezTo>
                    <a:cubicBezTo>
                      <a:pt x="503" y="109"/>
                      <a:pt x="504" y="110"/>
                      <a:pt x="503" y="110"/>
                    </a:cubicBezTo>
                    <a:cubicBezTo>
                      <a:pt x="501" y="109"/>
                      <a:pt x="500" y="108"/>
                      <a:pt x="499" y="107"/>
                    </a:cubicBezTo>
                    <a:cubicBezTo>
                      <a:pt x="499" y="109"/>
                      <a:pt x="497" y="107"/>
                      <a:pt x="494" y="107"/>
                    </a:cubicBezTo>
                    <a:cubicBezTo>
                      <a:pt x="495" y="106"/>
                      <a:pt x="495" y="107"/>
                      <a:pt x="496" y="106"/>
                    </a:cubicBezTo>
                    <a:cubicBezTo>
                      <a:pt x="494" y="105"/>
                      <a:pt x="490" y="105"/>
                      <a:pt x="489" y="104"/>
                    </a:cubicBezTo>
                    <a:cubicBezTo>
                      <a:pt x="489" y="103"/>
                      <a:pt x="490" y="104"/>
                      <a:pt x="491" y="103"/>
                    </a:cubicBezTo>
                    <a:cubicBezTo>
                      <a:pt x="490" y="103"/>
                      <a:pt x="488" y="103"/>
                      <a:pt x="489" y="102"/>
                    </a:cubicBezTo>
                    <a:cubicBezTo>
                      <a:pt x="488" y="102"/>
                      <a:pt x="486" y="101"/>
                      <a:pt x="485" y="101"/>
                    </a:cubicBezTo>
                    <a:cubicBezTo>
                      <a:pt x="486" y="102"/>
                      <a:pt x="488" y="103"/>
                      <a:pt x="488" y="104"/>
                    </a:cubicBezTo>
                    <a:cubicBezTo>
                      <a:pt x="486" y="103"/>
                      <a:pt x="488" y="103"/>
                      <a:pt x="486" y="104"/>
                    </a:cubicBezTo>
                    <a:cubicBezTo>
                      <a:pt x="486" y="103"/>
                      <a:pt x="483" y="102"/>
                      <a:pt x="486" y="102"/>
                    </a:cubicBezTo>
                    <a:cubicBezTo>
                      <a:pt x="484" y="101"/>
                      <a:pt x="482" y="101"/>
                      <a:pt x="482" y="100"/>
                    </a:cubicBezTo>
                    <a:cubicBezTo>
                      <a:pt x="483" y="100"/>
                      <a:pt x="485" y="100"/>
                      <a:pt x="486" y="101"/>
                    </a:cubicBezTo>
                    <a:cubicBezTo>
                      <a:pt x="485" y="99"/>
                      <a:pt x="487" y="100"/>
                      <a:pt x="489" y="100"/>
                    </a:cubicBezTo>
                    <a:cubicBezTo>
                      <a:pt x="487" y="99"/>
                      <a:pt x="485" y="99"/>
                      <a:pt x="484" y="99"/>
                    </a:cubicBezTo>
                    <a:cubicBezTo>
                      <a:pt x="485" y="100"/>
                      <a:pt x="485" y="100"/>
                      <a:pt x="485" y="100"/>
                    </a:cubicBezTo>
                    <a:cubicBezTo>
                      <a:pt x="483" y="100"/>
                      <a:pt x="482" y="100"/>
                      <a:pt x="482" y="99"/>
                    </a:cubicBezTo>
                    <a:cubicBezTo>
                      <a:pt x="481" y="99"/>
                      <a:pt x="482" y="100"/>
                      <a:pt x="481" y="100"/>
                    </a:cubicBezTo>
                    <a:cubicBezTo>
                      <a:pt x="480" y="100"/>
                      <a:pt x="480" y="99"/>
                      <a:pt x="479" y="99"/>
                    </a:cubicBezTo>
                    <a:cubicBezTo>
                      <a:pt x="481" y="98"/>
                      <a:pt x="484" y="98"/>
                      <a:pt x="488" y="99"/>
                    </a:cubicBezTo>
                    <a:cubicBezTo>
                      <a:pt x="489" y="99"/>
                      <a:pt x="488" y="97"/>
                      <a:pt x="489" y="98"/>
                    </a:cubicBezTo>
                    <a:cubicBezTo>
                      <a:pt x="489" y="98"/>
                      <a:pt x="490" y="98"/>
                      <a:pt x="490" y="99"/>
                    </a:cubicBezTo>
                    <a:cubicBezTo>
                      <a:pt x="490" y="100"/>
                      <a:pt x="488" y="100"/>
                      <a:pt x="490" y="100"/>
                    </a:cubicBezTo>
                    <a:cubicBezTo>
                      <a:pt x="492" y="98"/>
                      <a:pt x="500" y="102"/>
                      <a:pt x="502" y="103"/>
                    </a:cubicBezTo>
                    <a:cubicBezTo>
                      <a:pt x="504" y="104"/>
                      <a:pt x="501" y="102"/>
                      <a:pt x="503" y="102"/>
                    </a:cubicBezTo>
                    <a:cubicBezTo>
                      <a:pt x="506" y="104"/>
                      <a:pt x="508" y="105"/>
                      <a:pt x="510" y="106"/>
                    </a:cubicBezTo>
                    <a:cubicBezTo>
                      <a:pt x="510" y="106"/>
                      <a:pt x="510" y="107"/>
                      <a:pt x="510" y="107"/>
                    </a:cubicBezTo>
                    <a:cubicBezTo>
                      <a:pt x="512" y="106"/>
                      <a:pt x="514" y="107"/>
                      <a:pt x="517" y="109"/>
                    </a:cubicBezTo>
                    <a:cubicBezTo>
                      <a:pt x="519" y="110"/>
                      <a:pt x="522" y="112"/>
                      <a:pt x="523" y="112"/>
                    </a:cubicBezTo>
                    <a:cubicBezTo>
                      <a:pt x="522" y="112"/>
                      <a:pt x="522" y="111"/>
                      <a:pt x="523" y="111"/>
                    </a:cubicBezTo>
                    <a:cubicBezTo>
                      <a:pt x="525" y="112"/>
                      <a:pt x="523" y="113"/>
                      <a:pt x="525" y="114"/>
                    </a:cubicBezTo>
                    <a:cubicBezTo>
                      <a:pt x="526" y="114"/>
                      <a:pt x="523" y="112"/>
                      <a:pt x="525" y="112"/>
                    </a:cubicBezTo>
                    <a:cubicBezTo>
                      <a:pt x="526" y="114"/>
                      <a:pt x="526" y="113"/>
                      <a:pt x="527" y="113"/>
                    </a:cubicBezTo>
                    <a:cubicBezTo>
                      <a:pt x="528" y="114"/>
                      <a:pt x="530" y="115"/>
                      <a:pt x="530" y="116"/>
                    </a:cubicBezTo>
                    <a:cubicBezTo>
                      <a:pt x="535" y="116"/>
                      <a:pt x="539" y="121"/>
                      <a:pt x="542" y="122"/>
                    </a:cubicBezTo>
                    <a:cubicBezTo>
                      <a:pt x="542" y="123"/>
                      <a:pt x="544" y="125"/>
                      <a:pt x="546" y="126"/>
                    </a:cubicBezTo>
                    <a:cubicBezTo>
                      <a:pt x="546" y="125"/>
                      <a:pt x="543" y="124"/>
                      <a:pt x="543" y="123"/>
                    </a:cubicBezTo>
                    <a:cubicBezTo>
                      <a:pt x="546" y="125"/>
                      <a:pt x="549" y="126"/>
                      <a:pt x="552" y="128"/>
                    </a:cubicBezTo>
                    <a:cubicBezTo>
                      <a:pt x="555" y="129"/>
                      <a:pt x="559" y="131"/>
                      <a:pt x="561" y="132"/>
                    </a:cubicBezTo>
                    <a:cubicBezTo>
                      <a:pt x="561" y="133"/>
                      <a:pt x="560" y="132"/>
                      <a:pt x="560" y="132"/>
                    </a:cubicBezTo>
                    <a:cubicBezTo>
                      <a:pt x="562" y="134"/>
                      <a:pt x="561" y="132"/>
                      <a:pt x="563" y="133"/>
                    </a:cubicBezTo>
                    <a:cubicBezTo>
                      <a:pt x="565" y="136"/>
                      <a:pt x="567" y="140"/>
                      <a:pt x="571" y="140"/>
                    </a:cubicBezTo>
                    <a:cubicBezTo>
                      <a:pt x="570" y="139"/>
                      <a:pt x="569" y="139"/>
                      <a:pt x="569" y="138"/>
                    </a:cubicBezTo>
                    <a:cubicBezTo>
                      <a:pt x="570" y="139"/>
                      <a:pt x="575" y="141"/>
                      <a:pt x="576" y="144"/>
                    </a:cubicBezTo>
                    <a:cubicBezTo>
                      <a:pt x="575" y="144"/>
                      <a:pt x="575" y="144"/>
                      <a:pt x="574" y="143"/>
                    </a:cubicBezTo>
                    <a:cubicBezTo>
                      <a:pt x="574" y="143"/>
                      <a:pt x="573" y="142"/>
                      <a:pt x="572" y="141"/>
                    </a:cubicBezTo>
                    <a:cubicBezTo>
                      <a:pt x="572" y="142"/>
                      <a:pt x="570" y="141"/>
                      <a:pt x="570" y="142"/>
                    </a:cubicBezTo>
                    <a:cubicBezTo>
                      <a:pt x="572" y="143"/>
                      <a:pt x="571" y="142"/>
                      <a:pt x="573" y="143"/>
                    </a:cubicBezTo>
                    <a:cubicBezTo>
                      <a:pt x="572" y="144"/>
                      <a:pt x="572" y="143"/>
                      <a:pt x="572" y="144"/>
                    </a:cubicBezTo>
                    <a:cubicBezTo>
                      <a:pt x="573" y="144"/>
                      <a:pt x="577" y="146"/>
                      <a:pt x="576" y="145"/>
                    </a:cubicBezTo>
                    <a:cubicBezTo>
                      <a:pt x="577" y="147"/>
                      <a:pt x="582" y="149"/>
                      <a:pt x="583" y="151"/>
                    </a:cubicBezTo>
                    <a:cubicBezTo>
                      <a:pt x="582" y="152"/>
                      <a:pt x="580" y="149"/>
                      <a:pt x="580" y="150"/>
                    </a:cubicBezTo>
                    <a:cubicBezTo>
                      <a:pt x="581" y="151"/>
                      <a:pt x="583" y="152"/>
                      <a:pt x="584" y="153"/>
                    </a:cubicBezTo>
                    <a:cubicBezTo>
                      <a:pt x="585" y="152"/>
                      <a:pt x="583" y="152"/>
                      <a:pt x="583" y="152"/>
                    </a:cubicBezTo>
                    <a:cubicBezTo>
                      <a:pt x="584" y="150"/>
                      <a:pt x="588" y="155"/>
                      <a:pt x="588" y="153"/>
                    </a:cubicBezTo>
                    <a:cubicBezTo>
                      <a:pt x="584" y="152"/>
                      <a:pt x="581" y="147"/>
                      <a:pt x="580" y="148"/>
                    </a:cubicBezTo>
                    <a:cubicBezTo>
                      <a:pt x="579" y="146"/>
                      <a:pt x="577" y="144"/>
                      <a:pt x="577" y="143"/>
                    </a:cubicBezTo>
                    <a:cubicBezTo>
                      <a:pt x="578" y="144"/>
                      <a:pt x="578" y="144"/>
                      <a:pt x="581" y="146"/>
                    </a:cubicBezTo>
                    <a:cubicBezTo>
                      <a:pt x="581" y="147"/>
                      <a:pt x="584" y="152"/>
                      <a:pt x="585" y="150"/>
                    </a:cubicBezTo>
                    <a:cubicBezTo>
                      <a:pt x="583" y="149"/>
                      <a:pt x="583" y="148"/>
                      <a:pt x="583" y="147"/>
                    </a:cubicBezTo>
                    <a:cubicBezTo>
                      <a:pt x="584" y="149"/>
                      <a:pt x="586" y="148"/>
                      <a:pt x="587" y="150"/>
                    </a:cubicBezTo>
                    <a:cubicBezTo>
                      <a:pt x="588" y="149"/>
                      <a:pt x="583" y="147"/>
                      <a:pt x="582" y="146"/>
                    </a:cubicBezTo>
                    <a:cubicBezTo>
                      <a:pt x="582" y="146"/>
                      <a:pt x="583" y="146"/>
                      <a:pt x="583" y="146"/>
                    </a:cubicBezTo>
                    <a:cubicBezTo>
                      <a:pt x="580" y="144"/>
                      <a:pt x="577" y="141"/>
                      <a:pt x="575" y="139"/>
                    </a:cubicBezTo>
                    <a:cubicBezTo>
                      <a:pt x="572" y="137"/>
                      <a:pt x="570" y="135"/>
                      <a:pt x="568" y="132"/>
                    </a:cubicBezTo>
                    <a:cubicBezTo>
                      <a:pt x="567" y="134"/>
                      <a:pt x="571" y="136"/>
                      <a:pt x="570" y="137"/>
                    </a:cubicBezTo>
                    <a:cubicBezTo>
                      <a:pt x="570" y="137"/>
                      <a:pt x="569" y="137"/>
                      <a:pt x="569" y="137"/>
                    </a:cubicBezTo>
                    <a:cubicBezTo>
                      <a:pt x="569" y="136"/>
                      <a:pt x="568" y="134"/>
                      <a:pt x="566" y="133"/>
                    </a:cubicBezTo>
                    <a:cubicBezTo>
                      <a:pt x="566" y="132"/>
                      <a:pt x="565" y="131"/>
                      <a:pt x="565" y="130"/>
                    </a:cubicBezTo>
                    <a:cubicBezTo>
                      <a:pt x="561" y="131"/>
                      <a:pt x="557" y="126"/>
                      <a:pt x="554" y="124"/>
                    </a:cubicBezTo>
                    <a:cubicBezTo>
                      <a:pt x="555" y="123"/>
                      <a:pt x="555" y="124"/>
                      <a:pt x="556" y="124"/>
                    </a:cubicBezTo>
                    <a:cubicBezTo>
                      <a:pt x="552" y="121"/>
                      <a:pt x="550" y="120"/>
                      <a:pt x="549" y="121"/>
                    </a:cubicBezTo>
                    <a:cubicBezTo>
                      <a:pt x="550" y="120"/>
                      <a:pt x="545" y="119"/>
                      <a:pt x="545" y="118"/>
                    </a:cubicBezTo>
                    <a:cubicBezTo>
                      <a:pt x="546" y="118"/>
                      <a:pt x="548" y="119"/>
                      <a:pt x="546" y="117"/>
                    </a:cubicBezTo>
                    <a:cubicBezTo>
                      <a:pt x="545" y="118"/>
                      <a:pt x="542" y="116"/>
                      <a:pt x="540" y="115"/>
                    </a:cubicBezTo>
                    <a:cubicBezTo>
                      <a:pt x="540" y="114"/>
                      <a:pt x="540" y="113"/>
                      <a:pt x="538" y="113"/>
                    </a:cubicBezTo>
                    <a:cubicBezTo>
                      <a:pt x="537" y="112"/>
                      <a:pt x="539" y="114"/>
                      <a:pt x="537" y="114"/>
                    </a:cubicBezTo>
                    <a:cubicBezTo>
                      <a:pt x="536" y="112"/>
                      <a:pt x="532" y="111"/>
                      <a:pt x="531" y="109"/>
                    </a:cubicBezTo>
                    <a:cubicBezTo>
                      <a:pt x="531" y="110"/>
                      <a:pt x="530" y="110"/>
                      <a:pt x="529" y="109"/>
                    </a:cubicBezTo>
                    <a:cubicBezTo>
                      <a:pt x="529" y="108"/>
                      <a:pt x="531" y="107"/>
                      <a:pt x="529" y="108"/>
                    </a:cubicBezTo>
                    <a:cubicBezTo>
                      <a:pt x="529" y="109"/>
                      <a:pt x="524" y="106"/>
                      <a:pt x="525" y="106"/>
                    </a:cubicBezTo>
                    <a:cubicBezTo>
                      <a:pt x="530" y="108"/>
                      <a:pt x="527" y="105"/>
                      <a:pt x="532" y="106"/>
                    </a:cubicBezTo>
                    <a:cubicBezTo>
                      <a:pt x="531" y="107"/>
                      <a:pt x="532" y="107"/>
                      <a:pt x="532" y="107"/>
                    </a:cubicBezTo>
                    <a:cubicBezTo>
                      <a:pt x="532" y="108"/>
                      <a:pt x="530" y="107"/>
                      <a:pt x="530" y="108"/>
                    </a:cubicBezTo>
                    <a:cubicBezTo>
                      <a:pt x="533" y="109"/>
                      <a:pt x="533" y="110"/>
                      <a:pt x="535" y="110"/>
                    </a:cubicBezTo>
                    <a:cubicBezTo>
                      <a:pt x="536" y="111"/>
                      <a:pt x="537" y="112"/>
                      <a:pt x="536" y="112"/>
                    </a:cubicBezTo>
                    <a:cubicBezTo>
                      <a:pt x="538" y="113"/>
                      <a:pt x="537" y="111"/>
                      <a:pt x="539" y="112"/>
                    </a:cubicBezTo>
                    <a:cubicBezTo>
                      <a:pt x="541" y="113"/>
                      <a:pt x="541" y="114"/>
                      <a:pt x="543" y="114"/>
                    </a:cubicBezTo>
                    <a:cubicBezTo>
                      <a:pt x="542" y="115"/>
                      <a:pt x="542" y="115"/>
                      <a:pt x="542" y="115"/>
                    </a:cubicBezTo>
                    <a:cubicBezTo>
                      <a:pt x="546" y="116"/>
                      <a:pt x="544" y="116"/>
                      <a:pt x="547" y="117"/>
                    </a:cubicBezTo>
                    <a:cubicBezTo>
                      <a:pt x="549" y="118"/>
                      <a:pt x="549" y="119"/>
                      <a:pt x="549" y="120"/>
                    </a:cubicBezTo>
                    <a:cubicBezTo>
                      <a:pt x="550" y="121"/>
                      <a:pt x="549" y="119"/>
                      <a:pt x="551" y="119"/>
                    </a:cubicBezTo>
                    <a:cubicBezTo>
                      <a:pt x="554" y="121"/>
                      <a:pt x="555" y="121"/>
                      <a:pt x="557" y="123"/>
                    </a:cubicBezTo>
                    <a:cubicBezTo>
                      <a:pt x="557" y="124"/>
                      <a:pt x="556" y="123"/>
                      <a:pt x="555" y="123"/>
                    </a:cubicBezTo>
                    <a:cubicBezTo>
                      <a:pt x="558" y="124"/>
                      <a:pt x="558" y="124"/>
                      <a:pt x="558" y="124"/>
                    </a:cubicBezTo>
                    <a:cubicBezTo>
                      <a:pt x="558" y="124"/>
                      <a:pt x="557" y="123"/>
                      <a:pt x="558" y="123"/>
                    </a:cubicBezTo>
                    <a:cubicBezTo>
                      <a:pt x="555" y="121"/>
                      <a:pt x="552" y="120"/>
                      <a:pt x="550" y="118"/>
                    </a:cubicBezTo>
                    <a:cubicBezTo>
                      <a:pt x="547" y="116"/>
                      <a:pt x="545" y="114"/>
                      <a:pt x="542" y="113"/>
                    </a:cubicBezTo>
                    <a:cubicBezTo>
                      <a:pt x="541" y="113"/>
                      <a:pt x="541" y="112"/>
                      <a:pt x="542" y="112"/>
                    </a:cubicBezTo>
                    <a:cubicBezTo>
                      <a:pt x="539" y="111"/>
                      <a:pt x="536" y="109"/>
                      <a:pt x="539" y="112"/>
                    </a:cubicBezTo>
                    <a:cubicBezTo>
                      <a:pt x="539" y="111"/>
                      <a:pt x="538" y="111"/>
                      <a:pt x="537" y="111"/>
                    </a:cubicBezTo>
                    <a:cubicBezTo>
                      <a:pt x="537" y="110"/>
                      <a:pt x="534" y="108"/>
                      <a:pt x="534" y="109"/>
                    </a:cubicBezTo>
                    <a:cubicBezTo>
                      <a:pt x="534" y="108"/>
                      <a:pt x="532" y="109"/>
                      <a:pt x="532" y="108"/>
                    </a:cubicBezTo>
                    <a:cubicBezTo>
                      <a:pt x="532" y="106"/>
                      <a:pt x="536" y="109"/>
                      <a:pt x="538" y="109"/>
                    </a:cubicBezTo>
                    <a:cubicBezTo>
                      <a:pt x="536" y="107"/>
                      <a:pt x="531" y="106"/>
                      <a:pt x="529" y="105"/>
                    </a:cubicBezTo>
                    <a:cubicBezTo>
                      <a:pt x="531" y="105"/>
                      <a:pt x="524" y="103"/>
                      <a:pt x="524" y="102"/>
                    </a:cubicBezTo>
                    <a:cubicBezTo>
                      <a:pt x="524" y="102"/>
                      <a:pt x="528" y="103"/>
                      <a:pt x="526" y="102"/>
                    </a:cubicBezTo>
                    <a:cubicBezTo>
                      <a:pt x="523" y="102"/>
                      <a:pt x="521" y="100"/>
                      <a:pt x="518" y="100"/>
                    </a:cubicBezTo>
                    <a:cubicBezTo>
                      <a:pt x="517" y="99"/>
                      <a:pt x="514" y="98"/>
                      <a:pt x="511" y="97"/>
                    </a:cubicBezTo>
                    <a:cubicBezTo>
                      <a:pt x="510" y="97"/>
                      <a:pt x="508" y="96"/>
                      <a:pt x="507" y="96"/>
                    </a:cubicBezTo>
                    <a:cubicBezTo>
                      <a:pt x="505" y="95"/>
                      <a:pt x="504" y="95"/>
                      <a:pt x="503" y="94"/>
                    </a:cubicBezTo>
                    <a:cubicBezTo>
                      <a:pt x="502" y="94"/>
                      <a:pt x="499" y="93"/>
                      <a:pt x="497" y="92"/>
                    </a:cubicBezTo>
                    <a:cubicBezTo>
                      <a:pt x="498" y="91"/>
                      <a:pt x="501" y="93"/>
                      <a:pt x="500" y="91"/>
                    </a:cubicBezTo>
                    <a:cubicBezTo>
                      <a:pt x="498" y="91"/>
                      <a:pt x="496" y="91"/>
                      <a:pt x="495" y="91"/>
                    </a:cubicBezTo>
                    <a:cubicBezTo>
                      <a:pt x="494" y="91"/>
                      <a:pt x="494" y="90"/>
                      <a:pt x="493" y="89"/>
                    </a:cubicBezTo>
                    <a:cubicBezTo>
                      <a:pt x="493" y="90"/>
                      <a:pt x="490" y="90"/>
                      <a:pt x="490" y="89"/>
                    </a:cubicBezTo>
                    <a:cubicBezTo>
                      <a:pt x="490" y="89"/>
                      <a:pt x="491" y="89"/>
                      <a:pt x="492" y="89"/>
                    </a:cubicBezTo>
                    <a:cubicBezTo>
                      <a:pt x="492" y="89"/>
                      <a:pt x="491" y="88"/>
                      <a:pt x="490" y="88"/>
                    </a:cubicBezTo>
                    <a:cubicBezTo>
                      <a:pt x="490" y="88"/>
                      <a:pt x="490" y="89"/>
                      <a:pt x="489" y="89"/>
                    </a:cubicBezTo>
                    <a:cubicBezTo>
                      <a:pt x="488" y="87"/>
                      <a:pt x="485" y="85"/>
                      <a:pt x="481" y="83"/>
                    </a:cubicBezTo>
                    <a:cubicBezTo>
                      <a:pt x="481" y="85"/>
                      <a:pt x="477" y="82"/>
                      <a:pt x="478" y="84"/>
                    </a:cubicBezTo>
                    <a:cubicBezTo>
                      <a:pt x="480" y="84"/>
                      <a:pt x="484" y="84"/>
                      <a:pt x="481" y="85"/>
                    </a:cubicBezTo>
                    <a:cubicBezTo>
                      <a:pt x="483" y="86"/>
                      <a:pt x="485" y="85"/>
                      <a:pt x="486" y="87"/>
                    </a:cubicBezTo>
                    <a:cubicBezTo>
                      <a:pt x="486" y="87"/>
                      <a:pt x="486" y="87"/>
                      <a:pt x="486" y="87"/>
                    </a:cubicBezTo>
                    <a:cubicBezTo>
                      <a:pt x="483" y="86"/>
                      <a:pt x="480" y="84"/>
                      <a:pt x="477" y="84"/>
                    </a:cubicBezTo>
                    <a:cubicBezTo>
                      <a:pt x="478" y="84"/>
                      <a:pt x="479" y="85"/>
                      <a:pt x="479" y="85"/>
                    </a:cubicBezTo>
                    <a:cubicBezTo>
                      <a:pt x="478" y="85"/>
                      <a:pt x="478" y="85"/>
                      <a:pt x="478" y="85"/>
                    </a:cubicBezTo>
                    <a:cubicBezTo>
                      <a:pt x="476" y="85"/>
                      <a:pt x="477" y="84"/>
                      <a:pt x="475" y="83"/>
                    </a:cubicBezTo>
                    <a:cubicBezTo>
                      <a:pt x="477" y="86"/>
                      <a:pt x="468" y="82"/>
                      <a:pt x="468" y="84"/>
                    </a:cubicBezTo>
                    <a:cubicBezTo>
                      <a:pt x="467" y="83"/>
                      <a:pt x="467" y="84"/>
                      <a:pt x="464" y="83"/>
                    </a:cubicBezTo>
                    <a:cubicBezTo>
                      <a:pt x="465" y="83"/>
                      <a:pt x="464" y="83"/>
                      <a:pt x="464" y="83"/>
                    </a:cubicBezTo>
                    <a:cubicBezTo>
                      <a:pt x="464" y="82"/>
                      <a:pt x="467" y="82"/>
                      <a:pt x="465" y="81"/>
                    </a:cubicBezTo>
                    <a:cubicBezTo>
                      <a:pt x="465" y="82"/>
                      <a:pt x="461" y="81"/>
                      <a:pt x="461" y="82"/>
                    </a:cubicBezTo>
                    <a:cubicBezTo>
                      <a:pt x="462" y="82"/>
                      <a:pt x="464" y="83"/>
                      <a:pt x="463" y="82"/>
                    </a:cubicBezTo>
                    <a:cubicBezTo>
                      <a:pt x="460" y="82"/>
                      <a:pt x="460" y="80"/>
                      <a:pt x="457" y="81"/>
                    </a:cubicBezTo>
                    <a:cubicBezTo>
                      <a:pt x="458" y="81"/>
                      <a:pt x="459" y="82"/>
                      <a:pt x="458" y="82"/>
                    </a:cubicBezTo>
                    <a:cubicBezTo>
                      <a:pt x="455" y="80"/>
                      <a:pt x="453" y="80"/>
                      <a:pt x="449" y="80"/>
                    </a:cubicBezTo>
                    <a:cubicBezTo>
                      <a:pt x="451" y="79"/>
                      <a:pt x="454" y="80"/>
                      <a:pt x="455" y="79"/>
                    </a:cubicBezTo>
                    <a:cubicBezTo>
                      <a:pt x="452" y="79"/>
                      <a:pt x="450" y="78"/>
                      <a:pt x="449" y="78"/>
                    </a:cubicBezTo>
                    <a:cubicBezTo>
                      <a:pt x="449" y="79"/>
                      <a:pt x="451" y="79"/>
                      <a:pt x="449" y="79"/>
                    </a:cubicBezTo>
                    <a:cubicBezTo>
                      <a:pt x="449" y="78"/>
                      <a:pt x="445" y="79"/>
                      <a:pt x="445" y="78"/>
                    </a:cubicBezTo>
                    <a:cubicBezTo>
                      <a:pt x="446" y="79"/>
                      <a:pt x="443" y="79"/>
                      <a:pt x="444" y="79"/>
                    </a:cubicBezTo>
                    <a:cubicBezTo>
                      <a:pt x="446" y="79"/>
                      <a:pt x="445" y="80"/>
                      <a:pt x="446" y="80"/>
                    </a:cubicBezTo>
                    <a:cubicBezTo>
                      <a:pt x="445" y="80"/>
                      <a:pt x="449" y="80"/>
                      <a:pt x="449" y="81"/>
                    </a:cubicBezTo>
                    <a:cubicBezTo>
                      <a:pt x="447" y="80"/>
                      <a:pt x="444" y="81"/>
                      <a:pt x="446" y="81"/>
                    </a:cubicBezTo>
                    <a:cubicBezTo>
                      <a:pt x="446" y="80"/>
                      <a:pt x="448" y="81"/>
                      <a:pt x="447" y="82"/>
                    </a:cubicBezTo>
                    <a:cubicBezTo>
                      <a:pt x="446" y="82"/>
                      <a:pt x="446" y="81"/>
                      <a:pt x="444" y="81"/>
                    </a:cubicBezTo>
                    <a:cubicBezTo>
                      <a:pt x="443" y="82"/>
                      <a:pt x="446" y="82"/>
                      <a:pt x="444" y="82"/>
                    </a:cubicBezTo>
                    <a:cubicBezTo>
                      <a:pt x="440" y="82"/>
                      <a:pt x="437" y="80"/>
                      <a:pt x="432" y="81"/>
                    </a:cubicBezTo>
                    <a:cubicBezTo>
                      <a:pt x="434" y="80"/>
                      <a:pt x="428" y="79"/>
                      <a:pt x="430" y="79"/>
                    </a:cubicBezTo>
                    <a:cubicBezTo>
                      <a:pt x="432" y="79"/>
                      <a:pt x="436" y="80"/>
                      <a:pt x="437" y="79"/>
                    </a:cubicBezTo>
                    <a:cubicBezTo>
                      <a:pt x="434" y="79"/>
                      <a:pt x="428" y="79"/>
                      <a:pt x="426" y="77"/>
                    </a:cubicBezTo>
                    <a:cubicBezTo>
                      <a:pt x="430" y="77"/>
                      <a:pt x="431" y="78"/>
                      <a:pt x="434" y="79"/>
                    </a:cubicBezTo>
                    <a:cubicBezTo>
                      <a:pt x="433" y="77"/>
                      <a:pt x="435" y="77"/>
                      <a:pt x="435" y="75"/>
                    </a:cubicBezTo>
                    <a:cubicBezTo>
                      <a:pt x="433" y="75"/>
                      <a:pt x="431" y="76"/>
                      <a:pt x="432" y="76"/>
                    </a:cubicBezTo>
                    <a:cubicBezTo>
                      <a:pt x="433" y="76"/>
                      <a:pt x="434" y="75"/>
                      <a:pt x="434" y="76"/>
                    </a:cubicBezTo>
                    <a:cubicBezTo>
                      <a:pt x="434" y="77"/>
                      <a:pt x="433" y="77"/>
                      <a:pt x="431" y="77"/>
                    </a:cubicBezTo>
                    <a:cubicBezTo>
                      <a:pt x="429" y="76"/>
                      <a:pt x="428" y="77"/>
                      <a:pt x="426" y="76"/>
                    </a:cubicBezTo>
                    <a:cubicBezTo>
                      <a:pt x="427" y="75"/>
                      <a:pt x="424" y="75"/>
                      <a:pt x="423" y="75"/>
                    </a:cubicBezTo>
                    <a:cubicBezTo>
                      <a:pt x="425" y="74"/>
                      <a:pt x="425" y="75"/>
                      <a:pt x="427" y="75"/>
                    </a:cubicBezTo>
                    <a:cubicBezTo>
                      <a:pt x="426" y="73"/>
                      <a:pt x="424" y="75"/>
                      <a:pt x="422" y="75"/>
                    </a:cubicBezTo>
                    <a:cubicBezTo>
                      <a:pt x="422" y="74"/>
                      <a:pt x="422" y="74"/>
                      <a:pt x="423" y="73"/>
                    </a:cubicBezTo>
                    <a:cubicBezTo>
                      <a:pt x="421" y="73"/>
                      <a:pt x="420" y="74"/>
                      <a:pt x="420" y="74"/>
                    </a:cubicBezTo>
                    <a:cubicBezTo>
                      <a:pt x="423" y="74"/>
                      <a:pt x="420" y="77"/>
                      <a:pt x="416" y="76"/>
                    </a:cubicBezTo>
                    <a:cubicBezTo>
                      <a:pt x="415" y="75"/>
                      <a:pt x="415" y="75"/>
                      <a:pt x="415" y="74"/>
                    </a:cubicBezTo>
                    <a:cubicBezTo>
                      <a:pt x="414" y="74"/>
                      <a:pt x="414" y="75"/>
                      <a:pt x="413" y="75"/>
                    </a:cubicBezTo>
                    <a:cubicBezTo>
                      <a:pt x="413" y="74"/>
                      <a:pt x="410" y="74"/>
                      <a:pt x="410" y="73"/>
                    </a:cubicBezTo>
                    <a:cubicBezTo>
                      <a:pt x="407" y="73"/>
                      <a:pt x="407" y="73"/>
                      <a:pt x="406" y="74"/>
                    </a:cubicBezTo>
                    <a:cubicBezTo>
                      <a:pt x="407" y="75"/>
                      <a:pt x="408" y="74"/>
                      <a:pt x="409" y="74"/>
                    </a:cubicBezTo>
                    <a:cubicBezTo>
                      <a:pt x="409" y="75"/>
                      <a:pt x="406" y="76"/>
                      <a:pt x="405" y="75"/>
                    </a:cubicBezTo>
                    <a:cubicBezTo>
                      <a:pt x="405" y="74"/>
                      <a:pt x="406" y="73"/>
                      <a:pt x="403" y="73"/>
                    </a:cubicBezTo>
                    <a:cubicBezTo>
                      <a:pt x="405" y="75"/>
                      <a:pt x="402" y="73"/>
                      <a:pt x="401" y="74"/>
                    </a:cubicBezTo>
                    <a:cubicBezTo>
                      <a:pt x="402" y="74"/>
                      <a:pt x="404" y="75"/>
                      <a:pt x="404" y="76"/>
                    </a:cubicBezTo>
                    <a:cubicBezTo>
                      <a:pt x="400" y="76"/>
                      <a:pt x="398" y="76"/>
                      <a:pt x="396" y="76"/>
                    </a:cubicBezTo>
                    <a:cubicBezTo>
                      <a:pt x="398" y="75"/>
                      <a:pt x="401" y="75"/>
                      <a:pt x="401" y="75"/>
                    </a:cubicBezTo>
                    <a:cubicBezTo>
                      <a:pt x="398" y="74"/>
                      <a:pt x="394" y="75"/>
                      <a:pt x="391" y="74"/>
                    </a:cubicBezTo>
                    <a:cubicBezTo>
                      <a:pt x="394" y="75"/>
                      <a:pt x="394" y="73"/>
                      <a:pt x="396" y="73"/>
                    </a:cubicBezTo>
                    <a:cubicBezTo>
                      <a:pt x="396" y="73"/>
                      <a:pt x="397" y="74"/>
                      <a:pt x="399" y="73"/>
                    </a:cubicBezTo>
                    <a:cubicBezTo>
                      <a:pt x="399" y="72"/>
                      <a:pt x="399" y="73"/>
                      <a:pt x="401" y="73"/>
                    </a:cubicBezTo>
                    <a:cubicBezTo>
                      <a:pt x="401" y="72"/>
                      <a:pt x="402" y="72"/>
                      <a:pt x="403" y="72"/>
                    </a:cubicBezTo>
                    <a:cubicBezTo>
                      <a:pt x="405" y="73"/>
                      <a:pt x="404" y="73"/>
                      <a:pt x="407" y="73"/>
                    </a:cubicBezTo>
                    <a:cubicBezTo>
                      <a:pt x="406" y="72"/>
                      <a:pt x="404" y="72"/>
                      <a:pt x="402" y="71"/>
                    </a:cubicBezTo>
                    <a:cubicBezTo>
                      <a:pt x="403" y="72"/>
                      <a:pt x="401" y="72"/>
                      <a:pt x="400" y="73"/>
                    </a:cubicBezTo>
                    <a:cubicBezTo>
                      <a:pt x="399" y="72"/>
                      <a:pt x="399" y="72"/>
                      <a:pt x="398" y="71"/>
                    </a:cubicBezTo>
                    <a:cubicBezTo>
                      <a:pt x="398" y="72"/>
                      <a:pt x="398" y="73"/>
                      <a:pt x="396" y="73"/>
                    </a:cubicBezTo>
                    <a:cubicBezTo>
                      <a:pt x="394" y="72"/>
                      <a:pt x="397" y="72"/>
                      <a:pt x="395" y="71"/>
                    </a:cubicBezTo>
                    <a:cubicBezTo>
                      <a:pt x="395" y="72"/>
                      <a:pt x="394" y="72"/>
                      <a:pt x="393" y="73"/>
                    </a:cubicBezTo>
                    <a:cubicBezTo>
                      <a:pt x="393" y="72"/>
                      <a:pt x="389" y="72"/>
                      <a:pt x="390" y="71"/>
                    </a:cubicBezTo>
                    <a:cubicBezTo>
                      <a:pt x="387" y="72"/>
                      <a:pt x="383" y="73"/>
                      <a:pt x="379" y="72"/>
                    </a:cubicBezTo>
                    <a:cubicBezTo>
                      <a:pt x="380" y="71"/>
                      <a:pt x="382" y="72"/>
                      <a:pt x="382" y="71"/>
                    </a:cubicBezTo>
                    <a:cubicBezTo>
                      <a:pt x="381" y="71"/>
                      <a:pt x="381" y="71"/>
                      <a:pt x="382" y="71"/>
                    </a:cubicBezTo>
                    <a:cubicBezTo>
                      <a:pt x="383" y="71"/>
                      <a:pt x="382" y="72"/>
                      <a:pt x="384" y="72"/>
                    </a:cubicBezTo>
                    <a:cubicBezTo>
                      <a:pt x="385" y="70"/>
                      <a:pt x="390" y="70"/>
                      <a:pt x="392" y="69"/>
                    </a:cubicBezTo>
                    <a:cubicBezTo>
                      <a:pt x="392" y="70"/>
                      <a:pt x="394" y="70"/>
                      <a:pt x="395" y="70"/>
                    </a:cubicBezTo>
                    <a:cubicBezTo>
                      <a:pt x="394" y="69"/>
                      <a:pt x="398" y="69"/>
                      <a:pt x="395" y="69"/>
                    </a:cubicBezTo>
                    <a:cubicBezTo>
                      <a:pt x="394" y="70"/>
                      <a:pt x="393" y="68"/>
                      <a:pt x="392" y="69"/>
                    </a:cubicBezTo>
                    <a:cubicBezTo>
                      <a:pt x="391" y="70"/>
                      <a:pt x="387" y="69"/>
                      <a:pt x="384" y="70"/>
                    </a:cubicBezTo>
                    <a:cubicBezTo>
                      <a:pt x="384" y="69"/>
                      <a:pt x="384" y="69"/>
                      <a:pt x="385" y="69"/>
                    </a:cubicBezTo>
                    <a:cubicBezTo>
                      <a:pt x="385" y="69"/>
                      <a:pt x="387" y="69"/>
                      <a:pt x="387" y="68"/>
                    </a:cubicBezTo>
                    <a:cubicBezTo>
                      <a:pt x="386" y="68"/>
                      <a:pt x="385" y="68"/>
                      <a:pt x="383" y="69"/>
                    </a:cubicBezTo>
                    <a:cubicBezTo>
                      <a:pt x="383" y="69"/>
                      <a:pt x="382" y="69"/>
                      <a:pt x="381" y="69"/>
                    </a:cubicBezTo>
                    <a:cubicBezTo>
                      <a:pt x="382" y="70"/>
                      <a:pt x="381" y="70"/>
                      <a:pt x="380" y="71"/>
                    </a:cubicBezTo>
                    <a:cubicBezTo>
                      <a:pt x="379" y="70"/>
                      <a:pt x="381" y="70"/>
                      <a:pt x="379" y="70"/>
                    </a:cubicBezTo>
                    <a:cubicBezTo>
                      <a:pt x="378" y="71"/>
                      <a:pt x="376" y="72"/>
                      <a:pt x="375" y="73"/>
                    </a:cubicBezTo>
                    <a:cubicBezTo>
                      <a:pt x="375" y="72"/>
                      <a:pt x="373" y="72"/>
                      <a:pt x="373" y="72"/>
                    </a:cubicBezTo>
                    <a:cubicBezTo>
                      <a:pt x="374" y="72"/>
                      <a:pt x="374" y="72"/>
                      <a:pt x="374" y="72"/>
                    </a:cubicBezTo>
                    <a:cubicBezTo>
                      <a:pt x="371" y="72"/>
                      <a:pt x="375" y="70"/>
                      <a:pt x="373" y="71"/>
                    </a:cubicBezTo>
                    <a:cubicBezTo>
                      <a:pt x="372" y="73"/>
                      <a:pt x="371" y="71"/>
                      <a:pt x="368" y="73"/>
                    </a:cubicBezTo>
                    <a:cubicBezTo>
                      <a:pt x="369" y="72"/>
                      <a:pt x="369" y="72"/>
                      <a:pt x="367" y="72"/>
                    </a:cubicBezTo>
                    <a:cubicBezTo>
                      <a:pt x="371" y="71"/>
                      <a:pt x="368" y="72"/>
                      <a:pt x="368" y="71"/>
                    </a:cubicBezTo>
                    <a:cubicBezTo>
                      <a:pt x="369" y="71"/>
                      <a:pt x="369" y="71"/>
                      <a:pt x="369" y="70"/>
                    </a:cubicBezTo>
                    <a:cubicBezTo>
                      <a:pt x="368" y="71"/>
                      <a:pt x="372" y="71"/>
                      <a:pt x="372" y="70"/>
                    </a:cubicBezTo>
                    <a:cubicBezTo>
                      <a:pt x="370" y="70"/>
                      <a:pt x="371" y="69"/>
                      <a:pt x="371" y="69"/>
                    </a:cubicBezTo>
                    <a:cubicBezTo>
                      <a:pt x="369" y="70"/>
                      <a:pt x="367" y="70"/>
                      <a:pt x="366" y="71"/>
                    </a:cubicBezTo>
                    <a:cubicBezTo>
                      <a:pt x="363" y="71"/>
                      <a:pt x="360" y="71"/>
                      <a:pt x="361" y="70"/>
                    </a:cubicBezTo>
                    <a:cubicBezTo>
                      <a:pt x="362" y="70"/>
                      <a:pt x="362" y="70"/>
                      <a:pt x="363" y="70"/>
                    </a:cubicBezTo>
                    <a:cubicBezTo>
                      <a:pt x="366" y="69"/>
                      <a:pt x="369" y="69"/>
                      <a:pt x="370" y="68"/>
                    </a:cubicBezTo>
                    <a:cubicBezTo>
                      <a:pt x="369" y="69"/>
                      <a:pt x="368" y="67"/>
                      <a:pt x="369" y="67"/>
                    </a:cubicBezTo>
                    <a:cubicBezTo>
                      <a:pt x="372" y="67"/>
                      <a:pt x="375" y="67"/>
                      <a:pt x="374" y="66"/>
                    </a:cubicBezTo>
                    <a:cubicBezTo>
                      <a:pt x="376" y="68"/>
                      <a:pt x="380" y="67"/>
                      <a:pt x="381" y="68"/>
                    </a:cubicBezTo>
                    <a:cubicBezTo>
                      <a:pt x="383" y="68"/>
                      <a:pt x="383" y="67"/>
                      <a:pt x="384" y="67"/>
                    </a:cubicBezTo>
                    <a:cubicBezTo>
                      <a:pt x="384" y="67"/>
                      <a:pt x="387" y="67"/>
                      <a:pt x="388" y="67"/>
                    </a:cubicBezTo>
                    <a:cubicBezTo>
                      <a:pt x="387" y="68"/>
                      <a:pt x="389" y="68"/>
                      <a:pt x="389" y="69"/>
                    </a:cubicBezTo>
                    <a:cubicBezTo>
                      <a:pt x="389" y="68"/>
                      <a:pt x="394" y="69"/>
                      <a:pt x="392" y="68"/>
                    </a:cubicBezTo>
                    <a:cubicBezTo>
                      <a:pt x="391" y="68"/>
                      <a:pt x="391" y="68"/>
                      <a:pt x="390" y="68"/>
                    </a:cubicBezTo>
                    <a:cubicBezTo>
                      <a:pt x="392" y="68"/>
                      <a:pt x="393" y="67"/>
                      <a:pt x="394" y="67"/>
                    </a:cubicBezTo>
                    <a:cubicBezTo>
                      <a:pt x="394" y="66"/>
                      <a:pt x="391" y="67"/>
                      <a:pt x="392" y="65"/>
                    </a:cubicBezTo>
                    <a:cubicBezTo>
                      <a:pt x="393" y="65"/>
                      <a:pt x="394" y="65"/>
                      <a:pt x="395" y="66"/>
                    </a:cubicBezTo>
                    <a:cubicBezTo>
                      <a:pt x="393" y="66"/>
                      <a:pt x="397" y="66"/>
                      <a:pt x="397" y="67"/>
                    </a:cubicBezTo>
                    <a:cubicBezTo>
                      <a:pt x="400" y="66"/>
                      <a:pt x="400" y="67"/>
                      <a:pt x="404" y="66"/>
                    </a:cubicBezTo>
                    <a:cubicBezTo>
                      <a:pt x="403" y="65"/>
                      <a:pt x="400" y="66"/>
                      <a:pt x="397" y="66"/>
                    </a:cubicBezTo>
                    <a:cubicBezTo>
                      <a:pt x="397" y="65"/>
                      <a:pt x="396" y="64"/>
                      <a:pt x="394" y="64"/>
                    </a:cubicBezTo>
                    <a:cubicBezTo>
                      <a:pt x="392" y="64"/>
                      <a:pt x="390" y="63"/>
                      <a:pt x="390" y="63"/>
                    </a:cubicBezTo>
                    <a:cubicBezTo>
                      <a:pt x="387" y="63"/>
                      <a:pt x="388" y="64"/>
                      <a:pt x="386" y="63"/>
                    </a:cubicBezTo>
                    <a:cubicBezTo>
                      <a:pt x="386" y="65"/>
                      <a:pt x="386" y="65"/>
                      <a:pt x="386" y="65"/>
                    </a:cubicBezTo>
                    <a:cubicBezTo>
                      <a:pt x="388" y="65"/>
                      <a:pt x="387" y="64"/>
                      <a:pt x="390" y="64"/>
                    </a:cubicBezTo>
                    <a:cubicBezTo>
                      <a:pt x="391" y="64"/>
                      <a:pt x="393" y="64"/>
                      <a:pt x="393" y="64"/>
                    </a:cubicBezTo>
                    <a:cubicBezTo>
                      <a:pt x="391" y="65"/>
                      <a:pt x="390" y="65"/>
                      <a:pt x="387" y="65"/>
                    </a:cubicBezTo>
                    <a:cubicBezTo>
                      <a:pt x="388" y="64"/>
                      <a:pt x="384" y="65"/>
                      <a:pt x="384" y="65"/>
                    </a:cubicBezTo>
                    <a:cubicBezTo>
                      <a:pt x="385" y="67"/>
                      <a:pt x="390" y="65"/>
                      <a:pt x="393" y="67"/>
                    </a:cubicBezTo>
                    <a:cubicBezTo>
                      <a:pt x="389" y="67"/>
                      <a:pt x="384" y="67"/>
                      <a:pt x="380" y="65"/>
                    </a:cubicBezTo>
                    <a:cubicBezTo>
                      <a:pt x="379" y="65"/>
                      <a:pt x="381" y="65"/>
                      <a:pt x="380" y="65"/>
                    </a:cubicBezTo>
                    <a:cubicBezTo>
                      <a:pt x="380" y="65"/>
                      <a:pt x="378" y="65"/>
                      <a:pt x="378" y="66"/>
                    </a:cubicBezTo>
                    <a:cubicBezTo>
                      <a:pt x="380" y="65"/>
                      <a:pt x="382" y="66"/>
                      <a:pt x="381" y="66"/>
                    </a:cubicBezTo>
                    <a:cubicBezTo>
                      <a:pt x="379" y="66"/>
                      <a:pt x="376" y="66"/>
                      <a:pt x="375" y="66"/>
                    </a:cubicBezTo>
                    <a:cubicBezTo>
                      <a:pt x="375" y="65"/>
                      <a:pt x="377" y="65"/>
                      <a:pt x="377" y="65"/>
                    </a:cubicBezTo>
                    <a:cubicBezTo>
                      <a:pt x="376" y="65"/>
                      <a:pt x="376" y="64"/>
                      <a:pt x="375" y="64"/>
                    </a:cubicBezTo>
                    <a:cubicBezTo>
                      <a:pt x="375" y="65"/>
                      <a:pt x="373" y="66"/>
                      <a:pt x="371" y="66"/>
                    </a:cubicBezTo>
                    <a:cubicBezTo>
                      <a:pt x="375" y="65"/>
                      <a:pt x="364" y="66"/>
                      <a:pt x="367" y="64"/>
                    </a:cubicBezTo>
                    <a:cubicBezTo>
                      <a:pt x="365" y="65"/>
                      <a:pt x="365" y="65"/>
                      <a:pt x="362" y="65"/>
                    </a:cubicBezTo>
                    <a:cubicBezTo>
                      <a:pt x="363" y="64"/>
                      <a:pt x="361" y="65"/>
                      <a:pt x="360" y="65"/>
                    </a:cubicBezTo>
                    <a:cubicBezTo>
                      <a:pt x="363" y="64"/>
                      <a:pt x="368" y="63"/>
                      <a:pt x="372" y="63"/>
                    </a:cubicBezTo>
                    <a:cubicBezTo>
                      <a:pt x="376" y="62"/>
                      <a:pt x="379" y="62"/>
                      <a:pt x="381" y="63"/>
                    </a:cubicBezTo>
                    <a:cubicBezTo>
                      <a:pt x="385" y="62"/>
                      <a:pt x="387" y="62"/>
                      <a:pt x="390" y="62"/>
                    </a:cubicBezTo>
                    <a:cubicBezTo>
                      <a:pt x="389" y="62"/>
                      <a:pt x="390" y="61"/>
                      <a:pt x="390" y="61"/>
                    </a:cubicBezTo>
                    <a:cubicBezTo>
                      <a:pt x="388" y="61"/>
                      <a:pt x="388" y="60"/>
                      <a:pt x="386" y="60"/>
                    </a:cubicBezTo>
                    <a:cubicBezTo>
                      <a:pt x="387" y="61"/>
                      <a:pt x="387" y="61"/>
                      <a:pt x="387" y="62"/>
                    </a:cubicBezTo>
                    <a:cubicBezTo>
                      <a:pt x="385" y="62"/>
                      <a:pt x="383" y="63"/>
                      <a:pt x="382" y="62"/>
                    </a:cubicBezTo>
                    <a:cubicBezTo>
                      <a:pt x="382" y="62"/>
                      <a:pt x="384" y="61"/>
                      <a:pt x="386" y="61"/>
                    </a:cubicBezTo>
                    <a:cubicBezTo>
                      <a:pt x="385" y="60"/>
                      <a:pt x="381" y="59"/>
                      <a:pt x="378" y="60"/>
                    </a:cubicBezTo>
                    <a:cubicBezTo>
                      <a:pt x="380" y="60"/>
                      <a:pt x="381" y="60"/>
                      <a:pt x="381" y="61"/>
                    </a:cubicBezTo>
                    <a:cubicBezTo>
                      <a:pt x="372" y="61"/>
                      <a:pt x="361" y="64"/>
                      <a:pt x="360" y="61"/>
                    </a:cubicBezTo>
                    <a:cubicBezTo>
                      <a:pt x="359" y="62"/>
                      <a:pt x="356" y="60"/>
                      <a:pt x="355" y="62"/>
                    </a:cubicBezTo>
                    <a:cubicBezTo>
                      <a:pt x="356" y="62"/>
                      <a:pt x="357" y="61"/>
                      <a:pt x="357" y="62"/>
                    </a:cubicBezTo>
                    <a:cubicBezTo>
                      <a:pt x="354" y="63"/>
                      <a:pt x="358" y="62"/>
                      <a:pt x="358" y="63"/>
                    </a:cubicBezTo>
                    <a:cubicBezTo>
                      <a:pt x="353" y="64"/>
                      <a:pt x="353" y="64"/>
                      <a:pt x="353" y="64"/>
                    </a:cubicBezTo>
                    <a:cubicBezTo>
                      <a:pt x="354" y="65"/>
                      <a:pt x="357" y="64"/>
                      <a:pt x="358" y="65"/>
                    </a:cubicBezTo>
                    <a:cubicBezTo>
                      <a:pt x="355" y="65"/>
                      <a:pt x="351" y="64"/>
                      <a:pt x="348" y="64"/>
                    </a:cubicBezTo>
                    <a:cubicBezTo>
                      <a:pt x="346" y="64"/>
                      <a:pt x="343" y="65"/>
                      <a:pt x="343" y="66"/>
                    </a:cubicBezTo>
                    <a:cubicBezTo>
                      <a:pt x="342" y="67"/>
                      <a:pt x="342" y="67"/>
                      <a:pt x="342" y="67"/>
                    </a:cubicBezTo>
                    <a:cubicBezTo>
                      <a:pt x="341" y="66"/>
                      <a:pt x="344" y="65"/>
                      <a:pt x="341" y="65"/>
                    </a:cubicBezTo>
                    <a:cubicBezTo>
                      <a:pt x="341" y="66"/>
                      <a:pt x="341" y="66"/>
                      <a:pt x="339" y="67"/>
                    </a:cubicBezTo>
                    <a:cubicBezTo>
                      <a:pt x="339" y="66"/>
                      <a:pt x="336" y="68"/>
                      <a:pt x="334" y="67"/>
                    </a:cubicBezTo>
                    <a:cubicBezTo>
                      <a:pt x="336" y="65"/>
                      <a:pt x="342" y="64"/>
                      <a:pt x="347" y="63"/>
                    </a:cubicBezTo>
                    <a:cubicBezTo>
                      <a:pt x="347" y="63"/>
                      <a:pt x="347" y="63"/>
                      <a:pt x="348" y="63"/>
                    </a:cubicBezTo>
                    <a:cubicBezTo>
                      <a:pt x="349" y="61"/>
                      <a:pt x="345" y="62"/>
                      <a:pt x="346" y="61"/>
                    </a:cubicBezTo>
                    <a:cubicBezTo>
                      <a:pt x="348" y="61"/>
                      <a:pt x="347" y="61"/>
                      <a:pt x="349" y="60"/>
                    </a:cubicBezTo>
                    <a:cubicBezTo>
                      <a:pt x="350" y="61"/>
                      <a:pt x="352" y="61"/>
                      <a:pt x="355" y="60"/>
                    </a:cubicBezTo>
                    <a:cubicBezTo>
                      <a:pt x="354" y="59"/>
                      <a:pt x="352" y="61"/>
                      <a:pt x="351" y="60"/>
                    </a:cubicBezTo>
                    <a:cubicBezTo>
                      <a:pt x="354" y="59"/>
                      <a:pt x="357" y="59"/>
                      <a:pt x="359" y="58"/>
                    </a:cubicBezTo>
                    <a:cubicBezTo>
                      <a:pt x="360" y="58"/>
                      <a:pt x="362" y="58"/>
                      <a:pt x="363" y="58"/>
                    </a:cubicBezTo>
                    <a:cubicBezTo>
                      <a:pt x="364" y="58"/>
                      <a:pt x="366" y="58"/>
                      <a:pt x="368" y="57"/>
                    </a:cubicBezTo>
                    <a:cubicBezTo>
                      <a:pt x="368" y="56"/>
                      <a:pt x="371" y="56"/>
                      <a:pt x="371" y="55"/>
                    </a:cubicBezTo>
                    <a:cubicBezTo>
                      <a:pt x="372" y="56"/>
                      <a:pt x="374" y="56"/>
                      <a:pt x="371" y="57"/>
                    </a:cubicBezTo>
                    <a:cubicBezTo>
                      <a:pt x="374" y="57"/>
                      <a:pt x="376" y="56"/>
                      <a:pt x="374" y="56"/>
                    </a:cubicBezTo>
                    <a:cubicBezTo>
                      <a:pt x="373" y="56"/>
                      <a:pt x="376" y="55"/>
                      <a:pt x="372" y="55"/>
                    </a:cubicBezTo>
                    <a:cubicBezTo>
                      <a:pt x="373" y="54"/>
                      <a:pt x="374" y="54"/>
                      <a:pt x="376" y="54"/>
                    </a:cubicBezTo>
                    <a:cubicBezTo>
                      <a:pt x="378" y="54"/>
                      <a:pt x="376" y="54"/>
                      <a:pt x="376" y="55"/>
                    </a:cubicBezTo>
                    <a:cubicBezTo>
                      <a:pt x="379" y="55"/>
                      <a:pt x="379" y="55"/>
                      <a:pt x="381" y="55"/>
                    </a:cubicBezTo>
                    <a:cubicBezTo>
                      <a:pt x="383" y="54"/>
                      <a:pt x="380" y="54"/>
                      <a:pt x="382" y="53"/>
                    </a:cubicBezTo>
                    <a:cubicBezTo>
                      <a:pt x="383" y="54"/>
                      <a:pt x="385" y="54"/>
                      <a:pt x="387" y="54"/>
                    </a:cubicBezTo>
                    <a:cubicBezTo>
                      <a:pt x="389" y="53"/>
                      <a:pt x="391" y="53"/>
                      <a:pt x="394" y="53"/>
                    </a:cubicBezTo>
                    <a:cubicBezTo>
                      <a:pt x="396" y="53"/>
                      <a:pt x="399" y="53"/>
                      <a:pt x="401" y="53"/>
                    </a:cubicBezTo>
                    <a:cubicBezTo>
                      <a:pt x="401" y="53"/>
                      <a:pt x="403" y="55"/>
                      <a:pt x="404" y="54"/>
                    </a:cubicBezTo>
                    <a:cubicBezTo>
                      <a:pt x="402" y="53"/>
                      <a:pt x="402" y="53"/>
                      <a:pt x="401" y="52"/>
                    </a:cubicBezTo>
                    <a:cubicBezTo>
                      <a:pt x="404" y="53"/>
                      <a:pt x="404" y="53"/>
                      <a:pt x="407" y="52"/>
                    </a:cubicBezTo>
                    <a:cubicBezTo>
                      <a:pt x="407" y="54"/>
                      <a:pt x="411" y="52"/>
                      <a:pt x="412" y="53"/>
                    </a:cubicBezTo>
                    <a:cubicBezTo>
                      <a:pt x="413" y="53"/>
                      <a:pt x="411" y="52"/>
                      <a:pt x="413" y="52"/>
                    </a:cubicBezTo>
                    <a:cubicBezTo>
                      <a:pt x="414" y="52"/>
                      <a:pt x="414" y="52"/>
                      <a:pt x="414" y="52"/>
                    </a:cubicBezTo>
                    <a:cubicBezTo>
                      <a:pt x="414" y="53"/>
                      <a:pt x="413" y="53"/>
                      <a:pt x="413" y="54"/>
                    </a:cubicBezTo>
                    <a:cubicBezTo>
                      <a:pt x="416" y="55"/>
                      <a:pt x="413" y="53"/>
                      <a:pt x="416" y="54"/>
                    </a:cubicBezTo>
                    <a:cubicBezTo>
                      <a:pt x="416" y="53"/>
                      <a:pt x="415" y="53"/>
                      <a:pt x="415" y="52"/>
                    </a:cubicBezTo>
                    <a:cubicBezTo>
                      <a:pt x="418" y="52"/>
                      <a:pt x="422" y="51"/>
                      <a:pt x="425" y="53"/>
                    </a:cubicBezTo>
                    <a:cubicBezTo>
                      <a:pt x="426" y="52"/>
                      <a:pt x="428" y="52"/>
                      <a:pt x="429" y="52"/>
                    </a:cubicBezTo>
                    <a:cubicBezTo>
                      <a:pt x="430" y="53"/>
                      <a:pt x="429" y="54"/>
                      <a:pt x="431" y="54"/>
                    </a:cubicBezTo>
                    <a:cubicBezTo>
                      <a:pt x="431" y="53"/>
                      <a:pt x="432" y="53"/>
                      <a:pt x="432" y="52"/>
                    </a:cubicBezTo>
                    <a:cubicBezTo>
                      <a:pt x="431" y="52"/>
                      <a:pt x="430" y="52"/>
                      <a:pt x="431" y="52"/>
                    </a:cubicBezTo>
                    <a:cubicBezTo>
                      <a:pt x="433" y="50"/>
                      <a:pt x="440" y="52"/>
                      <a:pt x="444" y="52"/>
                    </a:cubicBezTo>
                    <a:cubicBezTo>
                      <a:pt x="445" y="53"/>
                      <a:pt x="451" y="52"/>
                      <a:pt x="448" y="54"/>
                    </a:cubicBezTo>
                    <a:cubicBezTo>
                      <a:pt x="450" y="54"/>
                      <a:pt x="453" y="54"/>
                      <a:pt x="452" y="55"/>
                    </a:cubicBezTo>
                    <a:cubicBezTo>
                      <a:pt x="451" y="55"/>
                      <a:pt x="450" y="54"/>
                      <a:pt x="448" y="54"/>
                    </a:cubicBezTo>
                    <a:cubicBezTo>
                      <a:pt x="448" y="55"/>
                      <a:pt x="446" y="55"/>
                      <a:pt x="446" y="55"/>
                    </a:cubicBezTo>
                    <a:cubicBezTo>
                      <a:pt x="449" y="56"/>
                      <a:pt x="445" y="56"/>
                      <a:pt x="448" y="56"/>
                    </a:cubicBezTo>
                    <a:cubicBezTo>
                      <a:pt x="450" y="57"/>
                      <a:pt x="446" y="55"/>
                      <a:pt x="449" y="55"/>
                    </a:cubicBezTo>
                    <a:cubicBezTo>
                      <a:pt x="450" y="55"/>
                      <a:pt x="451" y="55"/>
                      <a:pt x="452" y="56"/>
                    </a:cubicBezTo>
                    <a:cubicBezTo>
                      <a:pt x="450" y="56"/>
                      <a:pt x="451" y="56"/>
                      <a:pt x="450" y="57"/>
                    </a:cubicBezTo>
                    <a:cubicBezTo>
                      <a:pt x="451" y="57"/>
                      <a:pt x="455" y="58"/>
                      <a:pt x="456" y="58"/>
                    </a:cubicBezTo>
                    <a:cubicBezTo>
                      <a:pt x="455" y="57"/>
                      <a:pt x="452" y="57"/>
                      <a:pt x="452" y="57"/>
                    </a:cubicBezTo>
                    <a:cubicBezTo>
                      <a:pt x="452" y="56"/>
                      <a:pt x="454" y="54"/>
                      <a:pt x="453" y="56"/>
                    </a:cubicBezTo>
                    <a:cubicBezTo>
                      <a:pt x="456" y="56"/>
                      <a:pt x="454" y="54"/>
                      <a:pt x="457" y="55"/>
                    </a:cubicBezTo>
                    <a:cubicBezTo>
                      <a:pt x="457" y="56"/>
                      <a:pt x="456" y="56"/>
                      <a:pt x="457" y="56"/>
                    </a:cubicBezTo>
                    <a:cubicBezTo>
                      <a:pt x="460" y="57"/>
                      <a:pt x="457" y="55"/>
                      <a:pt x="459" y="55"/>
                    </a:cubicBezTo>
                    <a:cubicBezTo>
                      <a:pt x="461" y="56"/>
                      <a:pt x="461" y="57"/>
                      <a:pt x="461" y="57"/>
                    </a:cubicBezTo>
                    <a:cubicBezTo>
                      <a:pt x="464" y="57"/>
                      <a:pt x="470" y="59"/>
                      <a:pt x="466" y="57"/>
                    </a:cubicBezTo>
                    <a:cubicBezTo>
                      <a:pt x="468" y="57"/>
                      <a:pt x="469" y="57"/>
                      <a:pt x="470" y="58"/>
                    </a:cubicBezTo>
                    <a:cubicBezTo>
                      <a:pt x="468" y="58"/>
                      <a:pt x="469" y="58"/>
                      <a:pt x="469" y="59"/>
                    </a:cubicBezTo>
                    <a:cubicBezTo>
                      <a:pt x="473" y="59"/>
                      <a:pt x="475" y="61"/>
                      <a:pt x="478" y="62"/>
                    </a:cubicBezTo>
                    <a:cubicBezTo>
                      <a:pt x="479" y="61"/>
                      <a:pt x="477" y="60"/>
                      <a:pt x="478" y="60"/>
                    </a:cubicBezTo>
                    <a:cubicBezTo>
                      <a:pt x="479" y="61"/>
                      <a:pt x="480" y="60"/>
                      <a:pt x="481" y="61"/>
                    </a:cubicBezTo>
                    <a:cubicBezTo>
                      <a:pt x="481" y="61"/>
                      <a:pt x="481" y="62"/>
                      <a:pt x="482" y="62"/>
                    </a:cubicBezTo>
                    <a:cubicBezTo>
                      <a:pt x="483" y="63"/>
                      <a:pt x="485" y="63"/>
                      <a:pt x="486" y="63"/>
                    </a:cubicBezTo>
                    <a:cubicBezTo>
                      <a:pt x="488" y="64"/>
                      <a:pt x="489" y="64"/>
                      <a:pt x="489" y="65"/>
                    </a:cubicBezTo>
                    <a:cubicBezTo>
                      <a:pt x="488" y="65"/>
                      <a:pt x="485" y="63"/>
                      <a:pt x="485" y="64"/>
                    </a:cubicBezTo>
                    <a:cubicBezTo>
                      <a:pt x="488" y="66"/>
                      <a:pt x="490" y="65"/>
                      <a:pt x="492" y="66"/>
                    </a:cubicBezTo>
                    <a:cubicBezTo>
                      <a:pt x="492" y="65"/>
                      <a:pt x="492" y="65"/>
                      <a:pt x="492" y="65"/>
                    </a:cubicBezTo>
                    <a:cubicBezTo>
                      <a:pt x="495" y="66"/>
                      <a:pt x="498" y="65"/>
                      <a:pt x="498" y="67"/>
                    </a:cubicBezTo>
                    <a:cubicBezTo>
                      <a:pt x="495" y="66"/>
                      <a:pt x="492" y="67"/>
                      <a:pt x="493" y="68"/>
                    </a:cubicBezTo>
                    <a:cubicBezTo>
                      <a:pt x="495" y="69"/>
                      <a:pt x="498" y="69"/>
                      <a:pt x="499" y="70"/>
                    </a:cubicBezTo>
                    <a:cubicBezTo>
                      <a:pt x="501" y="70"/>
                      <a:pt x="498" y="69"/>
                      <a:pt x="500" y="69"/>
                    </a:cubicBezTo>
                    <a:cubicBezTo>
                      <a:pt x="502" y="70"/>
                      <a:pt x="508" y="71"/>
                      <a:pt x="511" y="72"/>
                    </a:cubicBezTo>
                    <a:cubicBezTo>
                      <a:pt x="511" y="72"/>
                      <a:pt x="508" y="71"/>
                      <a:pt x="508" y="70"/>
                    </a:cubicBezTo>
                    <a:cubicBezTo>
                      <a:pt x="511" y="70"/>
                      <a:pt x="513" y="72"/>
                      <a:pt x="516" y="73"/>
                    </a:cubicBezTo>
                    <a:cubicBezTo>
                      <a:pt x="518" y="74"/>
                      <a:pt x="520" y="75"/>
                      <a:pt x="522" y="76"/>
                    </a:cubicBezTo>
                    <a:cubicBezTo>
                      <a:pt x="521" y="75"/>
                      <a:pt x="519" y="74"/>
                      <a:pt x="518" y="73"/>
                    </a:cubicBezTo>
                    <a:cubicBezTo>
                      <a:pt x="522" y="74"/>
                      <a:pt x="524" y="76"/>
                      <a:pt x="529" y="78"/>
                    </a:cubicBezTo>
                    <a:cubicBezTo>
                      <a:pt x="528" y="78"/>
                      <a:pt x="528" y="79"/>
                      <a:pt x="527" y="79"/>
                    </a:cubicBezTo>
                    <a:cubicBezTo>
                      <a:pt x="530" y="81"/>
                      <a:pt x="531" y="80"/>
                      <a:pt x="532" y="80"/>
                    </a:cubicBezTo>
                    <a:cubicBezTo>
                      <a:pt x="531" y="79"/>
                      <a:pt x="530" y="79"/>
                      <a:pt x="529" y="78"/>
                    </a:cubicBezTo>
                    <a:cubicBezTo>
                      <a:pt x="530" y="79"/>
                      <a:pt x="530" y="78"/>
                      <a:pt x="531" y="78"/>
                    </a:cubicBezTo>
                    <a:cubicBezTo>
                      <a:pt x="533" y="79"/>
                      <a:pt x="536" y="83"/>
                      <a:pt x="537" y="84"/>
                    </a:cubicBezTo>
                    <a:cubicBezTo>
                      <a:pt x="538" y="82"/>
                      <a:pt x="535" y="81"/>
                      <a:pt x="533" y="79"/>
                    </a:cubicBezTo>
                    <a:cubicBezTo>
                      <a:pt x="537" y="80"/>
                      <a:pt x="537" y="82"/>
                      <a:pt x="540" y="83"/>
                    </a:cubicBezTo>
                    <a:cubicBezTo>
                      <a:pt x="540" y="82"/>
                      <a:pt x="537" y="81"/>
                      <a:pt x="538" y="80"/>
                    </a:cubicBezTo>
                    <a:cubicBezTo>
                      <a:pt x="535" y="79"/>
                      <a:pt x="532" y="78"/>
                      <a:pt x="530" y="77"/>
                    </a:cubicBezTo>
                    <a:cubicBezTo>
                      <a:pt x="527" y="76"/>
                      <a:pt x="525" y="75"/>
                      <a:pt x="523" y="73"/>
                    </a:cubicBezTo>
                    <a:cubicBezTo>
                      <a:pt x="527" y="76"/>
                      <a:pt x="525" y="74"/>
                      <a:pt x="527" y="74"/>
                    </a:cubicBezTo>
                    <a:cubicBezTo>
                      <a:pt x="529" y="75"/>
                      <a:pt x="532" y="77"/>
                      <a:pt x="533" y="78"/>
                    </a:cubicBezTo>
                    <a:cubicBezTo>
                      <a:pt x="532" y="77"/>
                      <a:pt x="532" y="77"/>
                      <a:pt x="532" y="77"/>
                    </a:cubicBezTo>
                    <a:cubicBezTo>
                      <a:pt x="535" y="77"/>
                      <a:pt x="538" y="80"/>
                      <a:pt x="538" y="79"/>
                    </a:cubicBezTo>
                    <a:cubicBezTo>
                      <a:pt x="537" y="79"/>
                      <a:pt x="536" y="78"/>
                      <a:pt x="536" y="78"/>
                    </a:cubicBezTo>
                    <a:cubicBezTo>
                      <a:pt x="542" y="80"/>
                      <a:pt x="545" y="82"/>
                      <a:pt x="549" y="83"/>
                    </a:cubicBezTo>
                    <a:cubicBezTo>
                      <a:pt x="548" y="85"/>
                      <a:pt x="559" y="88"/>
                      <a:pt x="558" y="90"/>
                    </a:cubicBezTo>
                    <a:cubicBezTo>
                      <a:pt x="552" y="87"/>
                      <a:pt x="549" y="85"/>
                      <a:pt x="544" y="83"/>
                    </a:cubicBezTo>
                    <a:cubicBezTo>
                      <a:pt x="545" y="84"/>
                      <a:pt x="542" y="82"/>
                      <a:pt x="541" y="82"/>
                    </a:cubicBezTo>
                    <a:cubicBezTo>
                      <a:pt x="544" y="85"/>
                      <a:pt x="549" y="86"/>
                      <a:pt x="553" y="87"/>
                    </a:cubicBezTo>
                    <a:cubicBezTo>
                      <a:pt x="552" y="88"/>
                      <a:pt x="553" y="88"/>
                      <a:pt x="553" y="88"/>
                    </a:cubicBezTo>
                    <a:cubicBezTo>
                      <a:pt x="551" y="87"/>
                      <a:pt x="550" y="87"/>
                      <a:pt x="548" y="86"/>
                    </a:cubicBezTo>
                    <a:cubicBezTo>
                      <a:pt x="548" y="87"/>
                      <a:pt x="547" y="88"/>
                      <a:pt x="549" y="88"/>
                    </a:cubicBezTo>
                    <a:cubicBezTo>
                      <a:pt x="549" y="88"/>
                      <a:pt x="549" y="87"/>
                      <a:pt x="549" y="87"/>
                    </a:cubicBezTo>
                    <a:cubicBezTo>
                      <a:pt x="551" y="88"/>
                      <a:pt x="552" y="89"/>
                      <a:pt x="554" y="90"/>
                    </a:cubicBezTo>
                    <a:cubicBezTo>
                      <a:pt x="555" y="92"/>
                      <a:pt x="553" y="91"/>
                      <a:pt x="552" y="93"/>
                    </a:cubicBezTo>
                    <a:cubicBezTo>
                      <a:pt x="551" y="93"/>
                      <a:pt x="551" y="92"/>
                      <a:pt x="550" y="92"/>
                    </a:cubicBezTo>
                    <a:cubicBezTo>
                      <a:pt x="550" y="94"/>
                      <a:pt x="546" y="92"/>
                      <a:pt x="543" y="92"/>
                    </a:cubicBezTo>
                    <a:cubicBezTo>
                      <a:pt x="545" y="94"/>
                      <a:pt x="546" y="92"/>
                      <a:pt x="549" y="94"/>
                    </a:cubicBezTo>
                    <a:cubicBezTo>
                      <a:pt x="549" y="95"/>
                      <a:pt x="548" y="94"/>
                      <a:pt x="549" y="95"/>
                    </a:cubicBezTo>
                    <a:cubicBezTo>
                      <a:pt x="549" y="94"/>
                      <a:pt x="552" y="97"/>
                      <a:pt x="552" y="95"/>
                    </a:cubicBezTo>
                    <a:cubicBezTo>
                      <a:pt x="550" y="94"/>
                      <a:pt x="549" y="94"/>
                      <a:pt x="549" y="93"/>
                    </a:cubicBezTo>
                    <a:cubicBezTo>
                      <a:pt x="550" y="93"/>
                      <a:pt x="550" y="93"/>
                      <a:pt x="550" y="93"/>
                    </a:cubicBezTo>
                    <a:cubicBezTo>
                      <a:pt x="553" y="94"/>
                      <a:pt x="552" y="95"/>
                      <a:pt x="553" y="95"/>
                    </a:cubicBezTo>
                    <a:cubicBezTo>
                      <a:pt x="554" y="95"/>
                      <a:pt x="554" y="95"/>
                      <a:pt x="554" y="95"/>
                    </a:cubicBezTo>
                    <a:cubicBezTo>
                      <a:pt x="555" y="94"/>
                      <a:pt x="552" y="94"/>
                      <a:pt x="553" y="93"/>
                    </a:cubicBezTo>
                    <a:cubicBezTo>
                      <a:pt x="554" y="93"/>
                      <a:pt x="555" y="92"/>
                      <a:pt x="556" y="92"/>
                    </a:cubicBezTo>
                    <a:cubicBezTo>
                      <a:pt x="557" y="91"/>
                      <a:pt x="558" y="91"/>
                      <a:pt x="560" y="93"/>
                    </a:cubicBezTo>
                    <a:cubicBezTo>
                      <a:pt x="561" y="96"/>
                      <a:pt x="564" y="96"/>
                      <a:pt x="568" y="98"/>
                    </a:cubicBezTo>
                    <a:cubicBezTo>
                      <a:pt x="567" y="99"/>
                      <a:pt x="567" y="99"/>
                      <a:pt x="567" y="99"/>
                    </a:cubicBezTo>
                    <a:cubicBezTo>
                      <a:pt x="568" y="99"/>
                      <a:pt x="573" y="104"/>
                      <a:pt x="573" y="103"/>
                    </a:cubicBezTo>
                    <a:cubicBezTo>
                      <a:pt x="574" y="102"/>
                      <a:pt x="572" y="102"/>
                      <a:pt x="570" y="101"/>
                    </a:cubicBezTo>
                    <a:cubicBezTo>
                      <a:pt x="571" y="100"/>
                      <a:pt x="569" y="99"/>
                      <a:pt x="569" y="98"/>
                    </a:cubicBezTo>
                    <a:cubicBezTo>
                      <a:pt x="575" y="101"/>
                      <a:pt x="575" y="102"/>
                      <a:pt x="575" y="104"/>
                    </a:cubicBezTo>
                    <a:cubicBezTo>
                      <a:pt x="578" y="106"/>
                      <a:pt x="580" y="108"/>
                      <a:pt x="582" y="109"/>
                    </a:cubicBezTo>
                    <a:cubicBezTo>
                      <a:pt x="584" y="111"/>
                      <a:pt x="587" y="113"/>
                      <a:pt x="591" y="116"/>
                    </a:cubicBezTo>
                    <a:cubicBezTo>
                      <a:pt x="592" y="116"/>
                      <a:pt x="590" y="114"/>
                      <a:pt x="591" y="115"/>
                    </a:cubicBezTo>
                    <a:cubicBezTo>
                      <a:pt x="593" y="117"/>
                      <a:pt x="594" y="117"/>
                      <a:pt x="596" y="119"/>
                    </a:cubicBezTo>
                    <a:cubicBezTo>
                      <a:pt x="596" y="119"/>
                      <a:pt x="595" y="119"/>
                      <a:pt x="596" y="120"/>
                    </a:cubicBezTo>
                    <a:cubicBezTo>
                      <a:pt x="599" y="121"/>
                      <a:pt x="599" y="123"/>
                      <a:pt x="600" y="123"/>
                    </a:cubicBezTo>
                    <a:cubicBezTo>
                      <a:pt x="602" y="124"/>
                      <a:pt x="601" y="125"/>
                      <a:pt x="602" y="126"/>
                    </a:cubicBezTo>
                    <a:cubicBezTo>
                      <a:pt x="602" y="126"/>
                      <a:pt x="603" y="125"/>
                      <a:pt x="604" y="125"/>
                    </a:cubicBezTo>
                    <a:cubicBezTo>
                      <a:pt x="601" y="123"/>
                      <a:pt x="599" y="120"/>
                      <a:pt x="600" y="120"/>
                    </a:cubicBezTo>
                    <a:cubicBezTo>
                      <a:pt x="599" y="119"/>
                      <a:pt x="595" y="117"/>
                      <a:pt x="594" y="116"/>
                    </a:cubicBezTo>
                    <a:cubicBezTo>
                      <a:pt x="597" y="116"/>
                      <a:pt x="610" y="127"/>
                      <a:pt x="604" y="125"/>
                    </a:cubicBezTo>
                    <a:cubicBezTo>
                      <a:pt x="605" y="126"/>
                      <a:pt x="606" y="127"/>
                      <a:pt x="606" y="128"/>
                    </a:cubicBezTo>
                    <a:cubicBezTo>
                      <a:pt x="607" y="128"/>
                      <a:pt x="607" y="127"/>
                      <a:pt x="608" y="127"/>
                    </a:cubicBezTo>
                    <a:cubicBezTo>
                      <a:pt x="606" y="126"/>
                      <a:pt x="606" y="125"/>
                      <a:pt x="606" y="124"/>
                    </a:cubicBezTo>
                    <a:cubicBezTo>
                      <a:pt x="604" y="122"/>
                      <a:pt x="604" y="123"/>
                      <a:pt x="602" y="122"/>
                    </a:cubicBezTo>
                    <a:cubicBezTo>
                      <a:pt x="603" y="121"/>
                      <a:pt x="603" y="121"/>
                      <a:pt x="603" y="121"/>
                    </a:cubicBezTo>
                    <a:cubicBezTo>
                      <a:pt x="605" y="122"/>
                      <a:pt x="605" y="123"/>
                      <a:pt x="606" y="123"/>
                    </a:cubicBezTo>
                    <a:cubicBezTo>
                      <a:pt x="604" y="120"/>
                      <a:pt x="601" y="121"/>
                      <a:pt x="598" y="117"/>
                    </a:cubicBezTo>
                    <a:cubicBezTo>
                      <a:pt x="601" y="119"/>
                      <a:pt x="599" y="116"/>
                      <a:pt x="600" y="117"/>
                    </a:cubicBezTo>
                    <a:cubicBezTo>
                      <a:pt x="597" y="114"/>
                      <a:pt x="590" y="106"/>
                      <a:pt x="597" y="111"/>
                    </a:cubicBezTo>
                    <a:cubicBezTo>
                      <a:pt x="598" y="111"/>
                      <a:pt x="597" y="110"/>
                      <a:pt x="596" y="108"/>
                    </a:cubicBezTo>
                    <a:cubicBezTo>
                      <a:pt x="596" y="109"/>
                      <a:pt x="595" y="109"/>
                      <a:pt x="593" y="108"/>
                    </a:cubicBezTo>
                    <a:cubicBezTo>
                      <a:pt x="593" y="108"/>
                      <a:pt x="593" y="110"/>
                      <a:pt x="592" y="109"/>
                    </a:cubicBezTo>
                    <a:cubicBezTo>
                      <a:pt x="590" y="108"/>
                      <a:pt x="589" y="106"/>
                      <a:pt x="587" y="106"/>
                    </a:cubicBezTo>
                    <a:cubicBezTo>
                      <a:pt x="585" y="104"/>
                      <a:pt x="582" y="102"/>
                      <a:pt x="579" y="100"/>
                    </a:cubicBezTo>
                    <a:cubicBezTo>
                      <a:pt x="577" y="98"/>
                      <a:pt x="574" y="96"/>
                      <a:pt x="571" y="94"/>
                    </a:cubicBezTo>
                    <a:cubicBezTo>
                      <a:pt x="565" y="91"/>
                      <a:pt x="559" y="87"/>
                      <a:pt x="554" y="84"/>
                    </a:cubicBezTo>
                    <a:cubicBezTo>
                      <a:pt x="556" y="85"/>
                      <a:pt x="556" y="85"/>
                      <a:pt x="559" y="87"/>
                    </a:cubicBezTo>
                    <a:cubicBezTo>
                      <a:pt x="559" y="85"/>
                      <a:pt x="562" y="88"/>
                      <a:pt x="563" y="88"/>
                    </a:cubicBezTo>
                    <a:cubicBezTo>
                      <a:pt x="561" y="87"/>
                      <a:pt x="565" y="89"/>
                      <a:pt x="563" y="87"/>
                    </a:cubicBezTo>
                    <a:cubicBezTo>
                      <a:pt x="568" y="90"/>
                      <a:pt x="572" y="93"/>
                      <a:pt x="576" y="94"/>
                    </a:cubicBezTo>
                    <a:cubicBezTo>
                      <a:pt x="571" y="91"/>
                      <a:pt x="579" y="93"/>
                      <a:pt x="575" y="91"/>
                    </a:cubicBezTo>
                    <a:cubicBezTo>
                      <a:pt x="572" y="91"/>
                      <a:pt x="568" y="89"/>
                      <a:pt x="565" y="86"/>
                    </a:cubicBezTo>
                    <a:cubicBezTo>
                      <a:pt x="565" y="86"/>
                      <a:pt x="565" y="86"/>
                      <a:pt x="564" y="86"/>
                    </a:cubicBezTo>
                    <a:cubicBezTo>
                      <a:pt x="562" y="84"/>
                      <a:pt x="567" y="87"/>
                      <a:pt x="568" y="87"/>
                    </a:cubicBezTo>
                    <a:cubicBezTo>
                      <a:pt x="566" y="85"/>
                      <a:pt x="564" y="83"/>
                      <a:pt x="561" y="82"/>
                    </a:cubicBezTo>
                    <a:cubicBezTo>
                      <a:pt x="562" y="82"/>
                      <a:pt x="563" y="81"/>
                      <a:pt x="564" y="82"/>
                    </a:cubicBezTo>
                    <a:cubicBezTo>
                      <a:pt x="567" y="84"/>
                      <a:pt x="566" y="84"/>
                      <a:pt x="569" y="85"/>
                    </a:cubicBezTo>
                    <a:cubicBezTo>
                      <a:pt x="569" y="86"/>
                      <a:pt x="568" y="86"/>
                      <a:pt x="568" y="86"/>
                    </a:cubicBezTo>
                    <a:cubicBezTo>
                      <a:pt x="570" y="87"/>
                      <a:pt x="570" y="86"/>
                      <a:pt x="572" y="87"/>
                    </a:cubicBezTo>
                    <a:cubicBezTo>
                      <a:pt x="571" y="89"/>
                      <a:pt x="571" y="89"/>
                      <a:pt x="571" y="89"/>
                    </a:cubicBezTo>
                    <a:cubicBezTo>
                      <a:pt x="574" y="89"/>
                      <a:pt x="577" y="90"/>
                      <a:pt x="580" y="91"/>
                    </a:cubicBezTo>
                    <a:cubicBezTo>
                      <a:pt x="576" y="88"/>
                      <a:pt x="572" y="83"/>
                      <a:pt x="568" y="82"/>
                    </a:cubicBezTo>
                    <a:cubicBezTo>
                      <a:pt x="568" y="82"/>
                      <a:pt x="567" y="79"/>
                      <a:pt x="569" y="80"/>
                    </a:cubicBezTo>
                    <a:cubicBezTo>
                      <a:pt x="571" y="82"/>
                      <a:pt x="571" y="82"/>
                      <a:pt x="574" y="83"/>
                    </a:cubicBezTo>
                    <a:cubicBezTo>
                      <a:pt x="574" y="84"/>
                      <a:pt x="573" y="83"/>
                      <a:pt x="573" y="84"/>
                    </a:cubicBezTo>
                    <a:cubicBezTo>
                      <a:pt x="579" y="87"/>
                      <a:pt x="575" y="87"/>
                      <a:pt x="580" y="91"/>
                    </a:cubicBezTo>
                    <a:cubicBezTo>
                      <a:pt x="582" y="91"/>
                      <a:pt x="582" y="90"/>
                      <a:pt x="584" y="91"/>
                    </a:cubicBezTo>
                    <a:cubicBezTo>
                      <a:pt x="583" y="90"/>
                      <a:pt x="585" y="90"/>
                      <a:pt x="585" y="90"/>
                    </a:cubicBezTo>
                    <a:cubicBezTo>
                      <a:pt x="586" y="92"/>
                      <a:pt x="587" y="93"/>
                      <a:pt x="587" y="91"/>
                    </a:cubicBezTo>
                    <a:cubicBezTo>
                      <a:pt x="588" y="92"/>
                      <a:pt x="590" y="93"/>
                      <a:pt x="591" y="94"/>
                    </a:cubicBezTo>
                    <a:cubicBezTo>
                      <a:pt x="593" y="96"/>
                      <a:pt x="595" y="97"/>
                      <a:pt x="595" y="98"/>
                    </a:cubicBezTo>
                    <a:cubicBezTo>
                      <a:pt x="595" y="99"/>
                      <a:pt x="594" y="98"/>
                      <a:pt x="594" y="99"/>
                    </a:cubicBezTo>
                    <a:cubicBezTo>
                      <a:pt x="590" y="98"/>
                      <a:pt x="584" y="93"/>
                      <a:pt x="580" y="91"/>
                    </a:cubicBezTo>
                    <a:cubicBezTo>
                      <a:pt x="580" y="91"/>
                      <a:pt x="580" y="92"/>
                      <a:pt x="581" y="93"/>
                    </a:cubicBezTo>
                    <a:cubicBezTo>
                      <a:pt x="581" y="92"/>
                      <a:pt x="582" y="92"/>
                      <a:pt x="583" y="93"/>
                    </a:cubicBezTo>
                    <a:cubicBezTo>
                      <a:pt x="584" y="94"/>
                      <a:pt x="583" y="94"/>
                      <a:pt x="583" y="95"/>
                    </a:cubicBezTo>
                    <a:cubicBezTo>
                      <a:pt x="584" y="96"/>
                      <a:pt x="586" y="96"/>
                      <a:pt x="586" y="97"/>
                    </a:cubicBezTo>
                    <a:cubicBezTo>
                      <a:pt x="583" y="96"/>
                      <a:pt x="583" y="96"/>
                      <a:pt x="583" y="96"/>
                    </a:cubicBezTo>
                    <a:cubicBezTo>
                      <a:pt x="582" y="97"/>
                      <a:pt x="587" y="100"/>
                      <a:pt x="589" y="101"/>
                    </a:cubicBezTo>
                    <a:cubicBezTo>
                      <a:pt x="588" y="100"/>
                      <a:pt x="587" y="100"/>
                      <a:pt x="587" y="99"/>
                    </a:cubicBezTo>
                    <a:cubicBezTo>
                      <a:pt x="588" y="100"/>
                      <a:pt x="588" y="99"/>
                      <a:pt x="589" y="100"/>
                    </a:cubicBezTo>
                    <a:cubicBezTo>
                      <a:pt x="591" y="102"/>
                      <a:pt x="589" y="101"/>
                      <a:pt x="590" y="103"/>
                    </a:cubicBezTo>
                    <a:cubicBezTo>
                      <a:pt x="592" y="103"/>
                      <a:pt x="591" y="104"/>
                      <a:pt x="591" y="104"/>
                    </a:cubicBezTo>
                    <a:cubicBezTo>
                      <a:pt x="592" y="104"/>
                      <a:pt x="593" y="104"/>
                      <a:pt x="594" y="105"/>
                    </a:cubicBezTo>
                    <a:cubicBezTo>
                      <a:pt x="594" y="105"/>
                      <a:pt x="593" y="106"/>
                      <a:pt x="594" y="106"/>
                    </a:cubicBezTo>
                    <a:cubicBezTo>
                      <a:pt x="601" y="108"/>
                      <a:pt x="603" y="115"/>
                      <a:pt x="610" y="118"/>
                    </a:cubicBezTo>
                    <a:cubicBezTo>
                      <a:pt x="610" y="119"/>
                      <a:pt x="612" y="120"/>
                      <a:pt x="613" y="122"/>
                    </a:cubicBezTo>
                    <a:cubicBezTo>
                      <a:pt x="613" y="121"/>
                      <a:pt x="612" y="119"/>
                      <a:pt x="612" y="118"/>
                    </a:cubicBezTo>
                    <a:cubicBezTo>
                      <a:pt x="610" y="116"/>
                      <a:pt x="604" y="112"/>
                      <a:pt x="603" y="109"/>
                    </a:cubicBezTo>
                    <a:cubicBezTo>
                      <a:pt x="605" y="110"/>
                      <a:pt x="607" y="112"/>
                      <a:pt x="608" y="113"/>
                    </a:cubicBezTo>
                    <a:cubicBezTo>
                      <a:pt x="608" y="113"/>
                      <a:pt x="608" y="112"/>
                      <a:pt x="609" y="113"/>
                    </a:cubicBezTo>
                    <a:cubicBezTo>
                      <a:pt x="611" y="114"/>
                      <a:pt x="612" y="116"/>
                      <a:pt x="614" y="117"/>
                    </a:cubicBezTo>
                    <a:cubicBezTo>
                      <a:pt x="616" y="119"/>
                      <a:pt x="618" y="120"/>
                      <a:pt x="620" y="122"/>
                    </a:cubicBezTo>
                    <a:cubicBezTo>
                      <a:pt x="623" y="125"/>
                      <a:pt x="627" y="128"/>
                      <a:pt x="629" y="131"/>
                    </a:cubicBezTo>
                    <a:cubicBezTo>
                      <a:pt x="628" y="130"/>
                      <a:pt x="629" y="129"/>
                      <a:pt x="629" y="128"/>
                    </a:cubicBezTo>
                    <a:cubicBezTo>
                      <a:pt x="626" y="127"/>
                      <a:pt x="623" y="125"/>
                      <a:pt x="622" y="122"/>
                    </a:cubicBezTo>
                    <a:cubicBezTo>
                      <a:pt x="620" y="121"/>
                      <a:pt x="617" y="119"/>
                      <a:pt x="615" y="117"/>
                    </a:cubicBezTo>
                    <a:cubicBezTo>
                      <a:pt x="612" y="114"/>
                      <a:pt x="610" y="112"/>
                      <a:pt x="608" y="111"/>
                    </a:cubicBezTo>
                    <a:cubicBezTo>
                      <a:pt x="608" y="109"/>
                      <a:pt x="603" y="105"/>
                      <a:pt x="605" y="104"/>
                    </a:cubicBezTo>
                    <a:cubicBezTo>
                      <a:pt x="603" y="103"/>
                      <a:pt x="599" y="101"/>
                      <a:pt x="599" y="100"/>
                    </a:cubicBezTo>
                    <a:cubicBezTo>
                      <a:pt x="601" y="101"/>
                      <a:pt x="601" y="100"/>
                      <a:pt x="603" y="101"/>
                    </a:cubicBezTo>
                    <a:cubicBezTo>
                      <a:pt x="601" y="100"/>
                      <a:pt x="600" y="99"/>
                      <a:pt x="598" y="97"/>
                    </a:cubicBezTo>
                    <a:cubicBezTo>
                      <a:pt x="598" y="96"/>
                      <a:pt x="600" y="97"/>
                      <a:pt x="598" y="95"/>
                    </a:cubicBezTo>
                    <a:cubicBezTo>
                      <a:pt x="593" y="92"/>
                      <a:pt x="586" y="88"/>
                      <a:pt x="582" y="83"/>
                    </a:cubicBezTo>
                    <a:cubicBezTo>
                      <a:pt x="583" y="82"/>
                      <a:pt x="588" y="86"/>
                      <a:pt x="590" y="87"/>
                    </a:cubicBezTo>
                    <a:cubicBezTo>
                      <a:pt x="588" y="85"/>
                      <a:pt x="593" y="89"/>
                      <a:pt x="593" y="88"/>
                    </a:cubicBezTo>
                    <a:cubicBezTo>
                      <a:pt x="591" y="87"/>
                      <a:pt x="592" y="85"/>
                      <a:pt x="594" y="86"/>
                    </a:cubicBezTo>
                    <a:cubicBezTo>
                      <a:pt x="595" y="87"/>
                      <a:pt x="596" y="88"/>
                      <a:pt x="595" y="89"/>
                    </a:cubicBezTo>
                    <a:cubicBezTo>
                      <a:pt x="597" y="90"/>
                      <a:pt x="598" y="91"/>
                      <a:pt x="599" y="91"/>
                    </a:cubicBezTo>
                    <a:cubicBezTo>
                      <a:pt x="595" y="88"/>
                      <a:pt x="599" y="89"/>
                      <a:pt x="597" y="88"/>
                    </a:cubicBezTo>
                    <a:cubicBezTo>
                      <a:pt x="597" y="88"/>
                      <a:pt x="596" y="88"/>
                      <a:pt x="595" y="87"/>
                    </a:cubicBezTo>
                    <a:cubicBezTo>
                      <a:pt x="596" y="86"/>
                      <a:pt x="592" y="85"/>
                      <a:pt x="590" y="85"/>
                    </a:cubicBezTo>
                    <a:cubicBezTo>
                      <a:pt x="589" y="82"/>
                      <a:pt x="581" y="80"/>
                      <a:pt x="578" y="76"/>
                    </a:cubicBezTo>
                    <a:cubicBezTo>
                      <a:pt x="580" y="77"/>
                      <a:pt x="582" y="77"/>
                      <a:pt x="584" y="79"/>
                    </a:cubicBezTo>
                    <a:cubicBezTo>
                      <a:pt x="585" y="78"/>
                      <a:pt x="587" y="79"/>
                      <a:pt x="590" y="80"/>
                    </a:cubicBezTo>
                    <a:cubicBezTo>
                      <a:pt x="591" y="82"/>
                      <a:pt x="589" y="81"/>
                      <a:pt x="589" y="81"/>
                    </a:cubicBezTo>
                    <a:cubicBezTo>
                      <a:pt x="591" y="82"/>
                      <a:pt x="594" y="82"/>
                      <a:pt x="595" y="85"/>
                    </a:cubicBezTo>
                    <a:cubicBezTo>
                      <a:pt x="594" y="84"/>
                      <a:pt x="590" y="83"/>
                      <a:pt x="592" y="84"/>
                    </a:cubicBezTo>
                    <a:cubicBezTo>
                      <a:pt x="594" y="84"/>
                      <a:pt x="596" y="85"/>
                      <a:pt x="598" y="86"/>
                    </a:cubicBezTo>
                    <a:cubicBezTo>
                      <a:pt x="600" y="86"/>
                      <a:pt x="602" y="87"/>
                      <a:pt x="603" y="88"/>
                    </a:cubicBezTo>
                    <a:cubicBezTo>
                      <a:pt x="604" y="88"/>
                      <a:pt x="604" y="87"/>
                      <a:pt x="603" y="87"/>
                    </a:cubicBezTo>
                    <a:cubicBezTo>
                      <a:pt x="606" y="89"/>
                      <a:pt x="609" y="90"/>
                      <a:pt x="612" y="92"/>
                    </a:cubicBezTo>
                    <a:cubicBezTo>
                      <a:pt x="615" y="94"/>
                      <a:pt x="617" y="96"/>
                      <a:pt x="618" y="97"/>
                    </a:cubicBezTo>
                    <a:cubicBezTo>
                      <a:pt x="620" y="99"/>
                      <a:pt x="624" y="102"/>
                      <a:pt x="625" y="102"/>
                    </a:cubicBezTo>
                    <a:cubicBezTo>
                      <a:pt x="623" y="101"/>
                      <a:pt x="624" y="99"/>
                      <a:pt x="622" y="98"/>
                    </a:cubicBezTo>
                    <a:cubicBezTo>
                      <a:pt x="624" y="100"/>
                      <a:pt x="626" y="100"/>
                      <a:pt x="628" y="101"/>
                    </a:cubicBezTo>
                    <a:cubicBezTo>
                      <a:pt x="628" y="102"/>
                      <a:pt x="632" y="105"/>
                      <a:pt x="633" y="106"/>
                    </a:cubicBezTo>
                    <a:cubicBezTo>
                      <a:pt x="633" y="107"/>
                      <a:pt x="630" y="103"/>
                      <a:pt x="630" y="105"/>
                    </a:cubicBezTo>
                    <a:cubicBezTo>
                      <a:pt x="633" y="108"/>
                      <a:pt x="637" y="112"/>
                      <a:pt x="641" y="116"/>
                    </a:cubicBezTo>
                    <a:cubicBezTo>
                      <a:pt x="645" y="120"/>
                      <a:pt x="649" y="124"/>
                      <a:pt x="652" y="128"/>
                    </a:cubicBezTo>
                    <a:cubicBezTo>
                      <a:pt x="650" y="127"/>
                      <a:pt x="647" y="122"/>
                      <a:pt x="646" y="123"/>
                    </a:cubicBezTo>
                    <a:cubicBezTo>
                      <a:pt x="646" y="124"/>
                      <a:pt x="648" y="125"/>
                      <a:pt x="649" y="127"/>
                    </a:cubicBezTo>
                    <a:cubicBezTo>
                      <a:pt x="650" y="128"/>
                      <a:pt x="651" y="130"/>
                      <a:pt x="653" y="132"/>
                    </a:cubicBezTo>
                    <a:cubicBezTo>
                      <a:pt x="652" y="133"/>
                      <a:pt x="651" y="132"/>
                      <a:pt x="649" y="130"/>
                    </a:cubicBezTo>
                    <a:cubicBezTo>
                      <a:pt x="650" y="128"/>
                      <a:pt x="642" y="122"/>
                      <a:pt x="646" y="122"/>
                    </a:cubicBezTo>
                    <a:cubicBezTo>
                      <a:pt x="643" y="120"/>
                      <a:pt x="639" y="117"/>
                      <a:pt x="638" y="114"/>
                    </a:cubicBezTo>
                    <a:cubicBezTo>
                      <a:pt x="637" y="113"/>
                      <a:pt x="637" y="115"/>
                      <a:pt x="635" y="113"/>
                    </a:cubicBezTo>
                    <a:cubicBezTo>
                      <a:pt x="635" y="112"/>
                      <a:pt x="636" y="113"/>
                      <a:pt x="637" y="113"/>
                    </a:cubicBezTo>
                    <a:cubicBezTo>
                      <a:pt x="635" y="112"/>
                      <a:pt x="631" y="109"/>
                      <a:pt x="628" y="106"/>
                    </a:cubicBezTo>
                    <a:cubicBezTo>
                      <a:pt x="624" y="103"/>
                      <a:pt x="620" y="100"/>
                      <a:pt x="617" y="99"/>
                    </a:cubicBezTo>
                    <a:cubicBezTo>
                      <a:pt x="617" y="98"/>
                      <a:pt x="617" y="97"/>
                      <a:pt x="617" y="97"/>
                    </a:cubicBezTo>
                    <a:cubicBezTo>
                      <a:pt x="616" y="97"/>
                      <a:pt x="614" y="96"/>
                      <a:pt x="613" y="96"/>
                    </a:cubicBezTo>
                    <a:cubicBezTo>
                      <a:pt x="616" y="97"/>
                      <a:pt x="615" y="98"/>
                      <a:pt x="616" y="99"/>
                    </a:cubicBezTo>
                    <a:cubicBezTo>
                      <a:pt x="616" y="99"/>
                      <a:pt x="620" y="101"/>
                      <a:pt x="620" y="102"/>
                    </a:cubicBezTo>
                    <a:cubicBezTo>
                      <a:pt x="620" y="103"/>
                      <a:pt x="618" y="101"/>
                      <a:pt x="618" y="101"/>
                    </a:cubicBezTo>
                    <a:cubicBezTo>
                      <a:pt x="618" y="102"/>
                      <a:pt x="619" y="102"/>
                      <a:pt x="619" y="102"/>
                    </a:cubicBezTo>
                    <a:cubicBezTo>
                      <a:pt x="618" y="102"/>
                      <a:pt x="617" y="101"/>
                      <a:pt x="617" y="102"/>
                    </a:cubicBezTo>
                    <a:cubicBezTo>
                      <a:pt x="620" y="104"/>
                      <a:pt x="625" y="105"/>
                      <a:pt x="625" y="108"/>
                    </a:cubicBezTo>
                    <a:cubicBezTo>
                      <a:pt x="623" y="106"/>
                      <a:pt x="624" y="108"/>
                      <a:pt x="622" y="107"/>
                    </a:cubicBezTo>
                    <a:cubicBezTo>
                      <a:pt x="620" y="104"/>
                      <a:pt x="615" y="101"/>
                      <a:pt x="613" y="101"/>
                    </a:cubicBezTo>
                    <a:cubicBezTo>
                      <a:pt x="618" y="103"/>
                      <a:pt x="616" y="105"/>
                      <a:pt x="618" y="107"/>
                    </a:cubicBezTo>
                    <a:cubicBezTo>
                      <a:pt x="615" y="105"/>
                      <a:pt x="617" y="105"/>
                      <a:pt x="615" y="104"/>
                    </a:cubicBezTo>
                    <a:cubicBezTo>
                      <a:pt x="614" y="105"/>
                      <a:pt x="615" y="107"/>
                      <a:pt x="617" y="109"/>
                    </a:cubicBezTo>
                    <a:cubicBezTo>
                      <a:pt x="615" y="107"/>
                      <a:pt x="615" y="109"/>
                      <a:pt x="614" y="108"/>
                    </a:cubicBezTo>
                    <a:cubicBezTo>
                      <a:pt x="616" y="110"/>
                      <a:pt x="619" y="112"/>
                      <a:pt x="617" y="112"/>
                    </a:cubicBezTo>
                    <a:cubicBezTo>
                      <a:pt x="618" y="113"/>
                      <a:pt x="621" y="116"/>
                      <a:pt x="621" y="116"/>
                    </a:cubicBezTo>
                    <a:cubicBezTo>
                      <a:pt x="620" y="116"/>
                      <a:pt x="616" y="112"/>
                      <a:pt x="616" y="113"/>
                    </a:cubicBezTo>
                    <a:cubicBezTo>
                      <a:pt x="622" y="116"/>
                      <a:pt x="625" y="120"/>
                      <a:pt x="627" y="124"/>
                    </a:cubicBezTo>
                    <a:cubicBezTo>
                      <a:pt x="630" y="129"/>
                      <a:pt x="632" y="133"/>
                      <a:pt x="638" y="136"/>
                    </a:cubicBezTo>
                    <a:cubicBezTo>
                      <a:pt x="636" y="137"/>
                      <a:pt x="638" y="139"/>
                      <a:pt x="639" y="140"/>
                    </a:cubicBezTo>
                    <a:cubicBezTo>
                      <a:pt x="637" y="140"/>
                      <a:pt x="635" y="139"/>
                      <a:pt x="633" y="138"/>
                    </a:cubicBezTo>
                    <a:cubicBezTo>
                      <a:pt x="633" y="137"/>
                      <a:pt x="632" y="137"/>
                      <a:pt x="631" y="136"/>
                    </a:cubicBezTo>
                    <a:cubicBezTo>
                      <a:pt x="629" y="134"/>
                      <a:pt x="632" y="135"/>
                      <a:pt x="630" y="133"/>
                    </a:cubicBezTo>
                    <a:cubicBezTo>
                      <a:pt x="629" y="134"/>
                      <a:pt x="629" y="134"/>
                      <a:pt x="630" y="135"/>
                    </a:cubicBezTo>
                    <a:cubicBezTo>
                      <a:pt x="627" y="133"/>
                      <a:pt x="627" y="131"/>
                      <a:pt x="623" y="128"/>
                    </a:cubicBezTo>
                    <a:cubicBezTo>
                      <a:pt x="621" y="128"/>
                      <a:pt x="620" y="126"/>
                      <a:pt x="620" y="128"/>
                    </a:cubicBezTo>
                    <a:cubicBezTo>
                      <a:pt x="624" y="131"/>
                      <a:pt x="625" y="133"/>
                      <a:pt x="629" y="135"/>
                    </a:cubicBezTo>
                    <a:cubicBezTo>
                      <a:pt x="627" y="135"/>
                      <a:pt x="629" y="140"/>
                      <a:pt x="631" y="139"/>
                    </a:cubicBezTo>
                    <a:cubicBezTo>
                      <a:pt x="630" y="138"/>
                      <a:pt x="629" y="137"/>
                      <a:pt x="629" y="137"/>
                    </a:cubicBezTo>
                    <a:cubicBezTo>
                      <a:pt x="629" y="137"/>
                      <a:pt x="629" y="136"/>
                      <a:pt x="630" y="136"/>
                    </a:cubicBezTo>
                    <a:cubicBezTo>
                      <a:pt x="632" y="139"/>
                      <a:pt x="634" y="139"/>
                      <a:pt x="634" y="141"/>
                    </a:cubicBezTo>
                    <a:cubicBezTo>
                      <a:pt x="633" y="140"/>
                      <a:pt x="632" y="138"/>
                      <a:pt x="631" y="139"/>
                    </a:cubicBezTo>
                    <a:cubicBezTo>
                      <a:pt x="633" y="141"/>
                      <a:pt x="631" y="139"/>
                      <a:pt x="632" y="141"/>
                    </a:cubicBezTo>
                    <a:cubicBezTo>
                      <a:pt x="634" y="142"/>
                      <a:pt x="638" y="146"/>
                      <a:pt x="639" y="148"/>
                    </a:cubicBezTo>
                    <a:cubicBezTo>
                      <a:pt x="638" y="149"/>
                      <a:pt x="638" y="149"/>
                      <a:pt x="638" y="149"/>
                    </a:cubicBezTo>
                    <a:cubicBezTo>
                      <a:pt x="636" y="146"/>
                      <a:pt x="633" y="146"/>
                      <a:pt x="635" y="147"/>
                    </a:cubicBezTo>
                    <a:cubicBezTo>
                      <a:pt x="639" y="151"/>
                      <a:pt x="642" y="151"/>
                      <a:pt x="643" y="151"/>
                    </a:cubicBezTo>
                    <a:cubicBezTo>
                      <a:pt x="645" y="152"/>
                      <a:pt x="643" y="152"/>
                      <a:pt x="644" y="153"/>
                    </a:cubicBezTo>
                    <a:cubicBezTo>
                      <a:pt x="645" y="153"/>
                      <a:pt x="648" y="155"/>
                      <a:pt x="649" y="156"/>
                    </a:cubicBezTo>
                    <a:cubicBezTo>
                      <a:pt x="648" y="156"/>
                      <a:pt x="648" y="154"/>
                      <a:pt x="650" y="155"/>
                    </a:cubicBezTo>
                    <a:cubicBezTo>
                      <a:pt x="651" y="157"/>
                      <a:pt x="653" y="160"/>
                      <a:pt x="655" y="162"/>
                    </a:cubicBezTo>
                    <a:cubicBezTo>
                      <a:pt x="657" y="165"/>
                      <a:pt x="659" y="167"/>
                      <a:pt x="660" y="169"/>
                    </a:cubicBezTo>
                    <a:cubicBezTo>
                      <a:pt x="659" y="169"/>
                      <a:pt x="658" y="168"/>
                      <a:pt x="659" y="170"/>
                    </a:cubicBezTo>
                    <a:cubicBezTo>
                      <a:pt x="660" y="169"/>
                      <a:pt x="662" y="175"/>
                      <a:pt x="664" y="176"/>
                    </a:cubicBezTo>
                    <a:cubicBezTo>
                      <a:pt x="665" y="176"/>
                      <a:pt x="663" y="174"/>
                      <a:pt x="664" y="173"/>
                    </a:cubicBezTo>
                    <a:cubicBezTo>
                      <a:pt x="666" y="177"/>
                      <a:pt x="666" y="175"/>
                      <a:pt x="668" y="177"/>
                    </a:cubicBezTo>
                    <a:cubicBezTo>
                      <a:pt x="669" y="180"/>
                      <a:pt x="675" y="188"/>
                      <a:pt x="677" y="190"/>
                    </a:cubicBezTo>
                    <a:cubicBezTo>
                      <a:pt x="677" y="188"/>
                      <a:pt x="674" y="187"/>
                      <a:pt x="674" y="185"/>
                    </a:cubicBezTo>
                    <a:cubicBezTo>
                      <a:pt x="676" y="186"/>
                      <a:pt x="676" y="184"/>
                      <a:pt x="678" y="185"/>
                    </a:cubicBezTo>
                    <a:cubicBezTo>
                      <a:pt x="678" y="187"/>
                      <a:pt x="681" y="190"/>
                      <a:pt x="682" y="191"/>
                    </a:cubicBezTo>
                    <a:cubicBezTo>
                      <a:pt x="680" y="188"/>
                      <a:pt x="680" y="187"/>
                      <a:pt x="682" y="189"/>
                    </a:cubicBezTo>
                    <a:cubicBezTo>
                      <a:pt x="679" y="183"/>
                      <a:pt x="676" y="181"/>
                      <a:pt x="673" y="175"/>
                    </a:cubicBezTo>
                    <a:cubicBezTo>
                      <a:pt x="672" y="175"/>
                      <a:pt x="672" y="175"/>
                      <a:pt x="671" y="175"/>
                    </a:cubicBezTo>
                    <a:cubicBezTo>
                      <a:pt x="671" y="174"/>
                      <a:pt x="669" y="172"/>
                      <a:pt x="669" y="171"/>
                    </a:cubicBezTo>
                    <a:cubicBezTo>
                      <a:pt x="670" y="171"/>
                      <a:pt x="672" y="175"/>
                      <a:pt x="673" y="174"/>
                    </a:cubicBezTo>
                    <a:cubicBezTo>
                      <a:pt x="672" y="172"/>
                      <a:pt x="667" y="167"/>
                      <a:pt x="668" y="167"/>
                    </a:cubicBezTo>
                    <a:cubicBezTo>
                      <a:pt x="666" y="164"/>
                      <a:pt x="666" y="164"/>
                      <a:pt x="666" y="164"/>
                    </a:cubicBezTo>
                    <a:cubicBezTo>
                      <a:pt x="665" y="165"/>
                      <a:pt x="659" y="157"/>
                      <a:pt x="662" y="158"/>
                    </a:cubicBezTo>
                    <a:cubicBezTo>
                      <a:pt x="660" y="155"/>
                      <a:pt x="656" y="151"/>
                      <a:pt x="657" y="149"/>
                    </a:cubicBezTo>
                    <a:cubicBezTo>
                      <a:pt x="660" y="154"/>
                      <a:pt x="662" y="156"/>
                      <a:pt x="665" y="159"/>
                    </a:cubicBezTo>
                    <a:cubicBezTo>
                      <a:pt x="664" y="158"/>
                      <a:pt x="665" y="157"/>
                      <a:pt x="663" y="155"/>
                    </a:cubicBezTo>
                    <a:cubicBezTo>
                      <a:pt x="663" y="156"/>
                      <a:pt x="662" y="155"/>
                      <a:pt x="661" y="154"/>
                    </a:cubicBezTo>
                    <a:cubicBezTo>
                      <a:pt x="661" y="153"/>
                      <a:pt x="659" y="151"/>
                      <a:pt x="659" y="151"/>
                    </a:cubicBezTo>
                    <a:cubicBezTo>
                      <a:pt x="660" y="150"/>
                      <a:pt x="659" y="149"/>
                      <a:pt x="659" y="148"/>
                    </a:cubicBezTo>
                    <a:cubicBezTo>
                      <a:pt x="662" y="150"/>
                      <a:pt x="664" y="154"/>
                      <a:pt x="666" y="157"/>
                    </a:cubicBezTo>
                    <a:cubicBezTo>
                      <a:pt x="666" y="157"/>
                      <a:pt x="666" y="156"/>
                      <a:pt x="665" y="155"/>
                    </a:cubicBezTo>
                    <a:cubicBezTo>
                      <a:pt x="664" y="154"/>
                      <a:pt x="663" y="153"/>
                      <a:pt x="664" y="153"/>
                    </a:cubicBezTo>
                    <a:cubicBezTo>
                      <a:pt x="664" y="152"/>
                      <a:pt x="665" y="154"/>
                      <a:pt x="666" y="154"/>
                    </a:cubicBezTo>
                    <a:cubicBezTo>
                      <a:pt x="665" y="153"/>
                      <a:pt x="662" y="150"/>
                      <a:pt x="662" y="149"/>
                    </a:cubicBezTo>
                    <a:cubicBezTo>
                      <a:pt x="663" y="150"/>
                      <a:pt x="665" y="152"/>
                      <a:pt x="666" y="152"/>
                    </a:cubicBezTo>
                    <a:cubicBezTo>
                      <a:pt x="668" y="154"/>
                      <a:pt x="669" y="156"/>
                      <a:pt x="670" y="159"/>
                    </a:cubicBezTo>
                    <a:cubicBezTo>
                      <a:pt x="669" y="157"/>
                      <a:pt x="673" y="161"/>
                      <a:pt x="675" y="160"/>
                    </a:cubicBezTo>
                    <a:cubicBezTo>
                      <a:pt x="671" y="158"/>
                      <a:pt x="667" y="155"/>
                      <a:pt x="667" y="150"/>
                    </a:cubicBezTo>
                    <a:cubicBezTo>
                      <a:pt x="664" y="148"/>
                      <a:pt x="660" y="143"/>
                      <a:pt x="659" y="140"/>
                    </a:cubicBezTo>
                    <a:cubicBezTo>
                      <a:pt x="660" y="142"/>
                      <a:pt x="662" y="143"/>
                      <a:pt x="663" y="143"/>
                    </a:cubicBezTo>
                    <a:cubicBezTo>
                      <a:pt x="663" y="141"/>
                      <a:pt x="658" y="139"/>
                      <a:pt x="657" y="136"/>
                    </a:cubicBezTo>
                    <a:cubicBezTo>
                      <a:pt x="658" y="137"/>
                      <a:pt x="658" y="138"/>
                      <a:pt x="658" y="137"/>
                    </a:cubicBezTo>
                    <a:cubicBezTo>
                      <a:pt x="657" y="135"/>
                      <a:pt x="656" y="135"/>
                      <a:pt x="655" y="135"/>
                    </a:cubicBezTo>
                    <a:cubicBezTo>
                      <a:pt x="654" y="134"/>
                      <a:pt x="653" y="131"/>
                      <a:pt x="655" y="132"/>
                    </a:cubicBezTo>
                    <a:cubicBezTo>
                      <a:pt x="657" y="134"/>
                      <a:pt x="658" y="136"/>
                      <a:pt x="660" y="138"/>
                    </a:cubicBezTo>
                    <a:cubicBezTo>
                      <a:pt x="661" y="139"/>
                      <a:pt x="663" y="141"/>
                      <a:pt x="664" y="143"/>
                    </a:cubicBezTo>
                    <a:cubicBezTo>
                      <a:pt x="667" y="147"/>
                      <a:pt x="670" y="151"/>
                      <a:pt x="673" y="155"/>
                    </a:cubicBezTo>
                    <a:cubicBezTo>
                      <a:pt x="672" y="154"/>
                      <a:pt x="671" y="153"/>
                      <a:pt x="670" y="152"/>
                    </a:cubicBezTo>
                    <a:cubicBezTo>
                      <a:pt x="669" y="150"/>
                      <a:pt x="668" y="149"/>
                      <a:pt x="667" y="148"/>
                    </a:cubicBezTo>
                    <a:cubicBezTo>
                      <a:pt x="666" y="145"/>
                      <a:pt x="664" y="144"/>
                      <a:pt x="662" y="143"/>
                    </a:cubicBezTo>
                    <a:cubicBezTo>
                      <a:pt x="665" y="145"/>
                      <a:pt x="665" y="148"/>
                      <a:pt x="667" y="148"/>
                    </a:cubicBezTo>
                    <a:cubicBezTo>
                      <a:pt x="669" y="151"/>
                      <a:pt x="668" y="153"/>
                      <a:pt x="671" y="155"/>
                    </a:cubicBezTo>
                    <a:cubicBezTo>
                      <a:pt x="669" y="153"/>
                      <a:pt x="671" y="154"/>
                      <a:pt x="672" y="154"/>
                    </a:cubicBezTo>
                    <a:cubicBezTo>
                      <a:pt x="673" y="156"/>
                      <a:pt x="673" y="156"/>
                      <a:pt x="675" y="159"/>
                    </a:cubicBezTo>
                    <a:cubicBezTo>
                      <a:pt x="676" y="158"/>
                      <a:pt x="680" y="165"/>
                      <a:pt x="681" y="164"/>
                    </a:cubicBezTo>
                    <a:cubicBezTo>
                      <a:pt x="675" y="159"/>
                      <a:pt x="672" y="150"/>
                      <a:pt x="668" y="145"/>
                    </a:cubicBezTo>
                    <a:cubicBezTo>
                      <a:pt x="667" y="143"/>
                      <a:pt x="668" y="147"/>
                      <a:pt x="667" y="145"/>
                    </a:cubicBezTo>
                    <a:cubicBezTo>
                      <a:pt x="666" y="144"/>
                      <a:pt x="666" y="143"/>
                      <a:pt x="666" y="143"/>
                    </a:cubicBezTo>
                    <a:cubicBezTo>
                      <a:pt x="668" y="143"/>
                      <a:pt x="666" y="142"/>
                      <a:pt x="666" y="139"/>
                    </a:cubicBezTo>
                    <a:cubicBezTo>
                      <a:pt x="669" y="142"/>
                      <a:pt x="667" y="142"/>
                      <a:pt x="669" y="144"/>
                    </a:cubicBezTo>
                    <a:cubicBezTo>
                      <a:pt x="670" y="146"/>
                      <a:pt x="673" y="147"/>
                      <a:pt x="674" y="148"/>
                    </a:cubicBezTo>
                    <a:cubicBezTo>
                      <a:pt x="673" y="149"/>
                      <a:pt x="672" y="148"/>
                      <a:pt x="672" y="148"/>
                    </a:cubicBezTo>
                    <a:cubicBezTo>
                      <a:pt x="673" y="149"/>
                      <a:pt x="673" y="150"/>
                      <a:pt x="674" y="151"/>
                    </a:cubicBezTo>
                    <a:cubicBezTo>
                      <a:pt x="674" y="150"/>
                      <a:pt x="675" y="150"/>
                      <a:pt x="675" y="151"/>
                    </a:cubicBezTo>
                    <a:cubicBezTo>
                      <a:pt x="675" y="153"/>
                      <a:pt x="675" y="155"/>
                      <a:pt x="678" y="158"/>
                    </a:cubicBezTo>
                    <a:cubicBezTo>
                      <a:pt x="678" y="158"/>
                      <a:pt x="677" y="157"/>
                      <a:pt x="678" y="157"/>
                    </a:cubicBezTo>
                    <a:cubicBezTo>
                      <a:pt x="679" y="160"/>
                      <a:pt x="682" y="164"/>
                      <a:pt x="683" y="166"/>
                    </a:cubicBezTo>
                    <a:cubicBezTo>
                      <a:pt x="684" y="167"/>
                      <a:pt x="685" y="169"/>
                      <a:pt x="687" y="171"/>
                    </a:cubicBezTo>
                    <a:cubicBezTo>
                      <a:pt x="686" y="172"/>
                      <a:pt x="691" y="177"/>
                      <a:pt x="690" y="178"/>
                    </a:cubicBezTo>
                    <a:cubicBezTo>
                      <a:pt x="690" y="178"/>
                      <a:pt x="691" y="178"/>
                      <a:pt x="691" y="179"/>
                    </a:cubicBezTo>
                    <a:cubicBezTo>
                      <a:pt x="694" y="178"/>
                      <a:pt x="686" y="169"/>
                      <a:pt x="686" y="166"/>
                    </a:cubicBezTo>
                    <a:cubicBezTo>
                      <a:pt x="688" y="170"/>
                      <a:pt x="688" y="168"/>
                      <a:pt x="687" y="166"/>
                    </a:cubicBezTo>
                    <a:cubicBezTo>
                      <a:pt x="689" y="169"/>
                      <a:pt x="691" y="172"/>
                      <a:pt x="692" y="174"/>
                    </a:cubicBezTo>
                    <a:cubicBezTo>
                      <a:pt x="693" y="177"/>
                      <a:pt x="693" y="179"/>
                      <a:pt x="694" y="178"/>
                    </a:cubicBezTo>
                    <a:cubicBezTo>
                      <a:pt x="695" y="180"/>
                      <a:pt x="697" y="185"/>
                      <a:pt x="697" y="184"/>
                    </a:cubicBezTo>
                    <a:cubicBezTo>
                      <a:pt x="696" y="181"/>
                      <a:pt x="697" y="184"/>
                      <a:pt x="698" y="183"/>
                    </a:cubicBezTo>
                    <a:cubicBezTo>
                      <a:pt x="698" y="181"/>
                      <a:pt x="695" y="179"/>
                      <a:pt x="695" y="177"/>
                    </a:cubicBezTo>
                    <a:cubicBezTo>
                      <a:pt x="695" y="177"/>
                      <a:pt x="698" y="182"/>
                      <a:pt x="697" y="179"/>
                    </a:cubicBezTo>
                    <a:cubicBezTo>
                      <a:pt x="695" y="176"/>
                      <a:pt x="695" y="176"/>
                      <a:pt x="693" y="175"/>
                    </a:cubicBezTo>
                    <a:cubicBezTo>
                      <a:pt x="693" y="174"/>
                      <a:pt x="693" y="173"/>
                      <a:pt x="693" y="172"/>
                    </a:cubicBezTo>
                    <a:cubicBezTo>
                      <a:pt x="692" y="171"/>
                      <a:pt x="692" y="173"/>
                      <a:pt x="691" y="171"/>
                    </a:cubicBezTo>
                    <a:cubicBezTo>
                      <a:pt x="692" y="168"/>
                      <a:pt x="685" y="160"/>
                      <a:pt x="683" y="155"/>
                    </a:cubicBezTo>
                    <a:cubicBezTo>
                      <a:pt x="687" y="160"/>
                      <a:pt x="690" y="164"/>
                      <a:pt x="693" y="168"/>
                    </a:cubicBezTo>
                    <a:cubicBezTo>
                      <a:pt x="696" y="173"/>
                      <a:pt x="698" y="177"/>
                      <a:pt x="701" y="180"/>
                    </a:cubicBezTo>
                    <a:cubicBezTo>
                      <a:pt x="700" y="179"/>
                      <a:pt x="700" y="179"/>
                      <a:pt x="701" y="180"/>
                    </a:cubicBezTo>
                    <a:cubicBezTo>
                      <a:pt x="702" y="182"/>
                      <a:pt x="702" y="182"/>
                      <a:pt x="702" y="182"/>
                    </a:cubicBezTo>
                    <a:cubicBezTo>
                      <a:pt x="702" y="182"/>
                      <a:pt x="702" y="183"/>
                      <a:pt x="702" y="184"/>
                    </a:cubicBezTo>
                    <a:cubicBezTo>
                      <a:pt x="704" y="186"/>
                      <a:pt x="703" y="187"/>
                      <a:pt x="704" y="190"/>
                    </a:cubicBezTo>
                    <a:cubicBezTo>
                      <a:pt x="706" y="192"/>
                      <a:pt x="709" y="197"/>
                      <a:pt x="711" y="202"/>
                    </a:cubicBezTo>
                    <a:cubicBezTo>
                      <a:pt x="714" y="207"/>
                      <a:pt x="715" y="211"/>
                      <a:pt x="716" y="214"/>
                    </a:cubicBezTo>
                    <a:cubicBezTo>
                      <a:pt x="717" y="215"/>
                      <a:pt x="717" y="216"/>
                      <a:pt x="718" y="218"/>
                    </a:cubicBezTo>
                    <a:cubicBezTo>
                      <a:pt x="719" y="220"/>
                      <a:pt x="720" y="222"/>
                      <a:pt x="721" y="224"/>
                    </a:cubicBezTo>
                    <a:cubicBezTo>
                      <a:pt x="722" y="228"/>
                      <a:pt x="724" y="233"/>
                      <a:pt x="724" y="235"/>
                    </a:cubicBezTo>
                    <a:cubicBezTo>
                      <a:pt x="724" y="235"/>
                      <a:pt x="725" y="234"/>
                      <a:pt x="725" y="235"/>
                    </a:cubicBezTo>
                    <a:cubicBezTo>
                      <a:pt x="726" y="237"/>
                      <a:pt x="727" y="241"/>
                      <a:pt x="728" y="245"/>
                    </a:cubicBezTo>
                    <a:cubicBezTo>
                      <a:pt x="728" y="246"/>
                      <a:pt x="729" y="248"/>
                      <a:pt x="729" y="249"/>
                    </a:cubicBezTo>
                    <a:cubicBezTo>
                      <a:pt x="729" y="250"/>
                      <a:pt x="730" y="251"/>
                      <a:pt x="730" y="251"/>
                    </a:cubicBezTo>
                    <a:cubicBezTo>
                      <a:pt x="730" y="251"/>
                      <a:pt x="730" y="250"/>
                      <a:pt x="731" y="251"/>
                    </a:cubicBezTo>
                    <a:cubicBezTo>
                      <a:pt x="731" y="253"/>
                      <a:pt x="730" y="253"/>
                      <a:pt x="731" y="255"/>
                    </a:cubicBezTo>
                    <a:cubicBezTo>
                      <a:pt x="733" y="258"/>
                      <a:pt x="732" y="264"/>
                      <a:pt x="735" y="269"/>
                    </a:cubicBezTo>
                    <a:cubicBezTo>
                      <a:pt x="736" y="267"/>
                      <a:pt x="734" y="265"/>
                      <a:pt x="734" y="266"/>
                    </a:cubicBezTo>
                    <a:close/>
                    <a:moveTo>
                      <a:pt x="635" y="109"/>
                    </a:moveTo>
                    <a:cubicBezTo>
                      <a:pt x="634" y="107"/>
                      <a:pt x="640" y="113"/>
                      <a:pt x="638" y="111"/>
                    </a:cubicBezTo>
                    <a:cubicBezTo>
                      <a:pt x="640" y="111"/>
                      <a:pt x="639" y="112"/>
                      <a:pt x="640" y="113"/>
                    </a:cubicBezTo>
                    <a:cubicBezTo>
                      <a:pt x="639" y="113"/>
                      <a:pt x="637" y="111"/>
                      <a:pt x="635" y="109"/>
                    </a:cubicBezTo>
                    <a:close/>
                    <a:moveTo>
                      <a:pt x="555" y="80"/>
                    </a:moveTo>
                    <a:cubicBezTo>
                      <a:pt x="553" y="78"/>
                      <a:pt x="551" y="78"/>
                      <a:pt x="550" y="77"/>
                    </a:cubicBezTo>
                    <a:cubicBezTo>
                      <a:pt x="550" y="76"/>
                      <a:pt x="554" y="78"/>
                      <a:pt x="556" y="79"/>
                    </a:cubicBezTo>
                    <a:cubicBezTo>
                      <a:pt x="554" y="76"/>
                      <a:pt x="548" y="75"/>
                      <a:pt x="545" y="74"/>
                    </a:cubicBezTo>
                    <a:cubicBezTo>
                      <a:pt x="544" y="73"/>
                      <a:pt x="545" y="73"/>
                      <a:pt x="544" y="72"/>
                    </a:cubicBezTo>
                    <a:cubicBezTo>
                      <a:pt x="545" y="72"/>
                      <a:pt x="547" y="74"/>
                      <a:pt x="545" y="74"/>
                    </a:cubicBezTo>
                    <a:cubicBezTo>
                      <a:pt x="548" y="73"/>
                      <a:pt x="554" y="77"/>
                      <a:pt x="554" y="75"/>
                    </a:cubicBezTo>
                    <a:cubicBezTo>
                      <a:pt x="556" y="77"/>
                      <a:pt x="558" y="78"/>
                      <a:pt x="560" y="79"/>
                    </a:cubicBezTo>
                    <a:cubicBezTo>
                      <a:pt x="561" y="79"/>
                      <a:pt x="565" y="80"/>
                      <a:pt x="566" y="82"/>
                    </a:cubicBezTo>
                    <a:cubicBezTo>
                      <a:pt x="563" y="82"/>
                      <a:pt x="559" y="80"/>
                      <a:pt x="555" y="80"/>
                    </a:cubicBezTo>
                    <a:close/>
                    <a:moveTo>
                      <a:pt x="595" y="115"/>
                    </a:moveTo>
                    <a:cubicBezTo>
                      <a:pt x="593" y="113"/>
                      <a:pt x="593" y="113"/>
                      <a:pt x="589" y="111"/>
                    </a:cubicBezTo>
                    <a:cubicBezTo>
                      <a:pt x="591" y="111"/>
                      <a:pt x="591" y="112"/>
                      <a:pt x="590" y="110"/>
                    </a:cubicBezTo>
                    <a:cubicBezTo>
                      <a:pt x="591" y="109"/>
                      <a:pt x="591" y="110"/>
                      <a:pt x="593" y="111"/>
                    </a:cubicBezTo>
                    <a:cubicBezTo>
                      <a:pt x="593" y="113"/>
                      <a:pt x="594" y="113"/>
                      <a:pt x="596" y="115"/>
                    </a:cubicBezTo>
                    <a:cubicBezTo>
                      <a:pt x="596" y="116"/>
                      <a:pt x="595" y="115"/>
                      <a:pt x="595" y="115"/>
                    </a:cubicBezTo>
                    <a:close/>
                    <a:moveTo>
                      <a:pt x="529" y="74"/>
                    </a:moveTo>
                    <a:cubicBezTo>
                      <a:pt x="532" y="75"/>
                      <a:pt x="532" y="75"/>
                      <a:pt x="536" y="77"/>
                    </a:cubicBezTo>
                    <a:cubicBezTo>
                      <a:pt x="535" y="77"/>
                      <a:pt x="533" y="77"/>
                      <a:pt x="532" y="76"/>
                    </a:cubicBezTo>
                    <a:cubicBezTo>
                      <a:pt x="530" y="76"/>
                      <a:pt x="529" y="75"/>
                      <a:pt x="529" y="74"/>
                    </a:cubicBezTo>
                    <a:close/>
                    <a:moveTo>
                      <a:pt x="358" y="58"/>
                    </a:moveTo>
                    <a:cubicBezTo>
                      <a:pt x="358" y="58"/>
                      <a:pt x="359" y="57"/>
                      <a:pt x="361" y="56"/>
                    </a:cubicBezTo>
                    <a:cubicBezTo>
                      <a:pt x="362" y="58"/>
                      <a:pt x="362" y="58"/>
                      <a:pt x="362" y="58"/>
                    </a:cubicBezTo>
                    <a:cubicBezTo>
                      <a:pt x="360" y="58"/>
                      <a:pt x="359" y="58"/>
                      <a:pt x="358" y="58"/>
                    </a:cubicBezTo>
                    <a:close/>
                    <a:moveTo>
                      <a:pt x="342" y="68"/>
                    </a:moveTo>
                    <a:cubicBezTo>
                      <a:pt x="341" y="68"/>
                      <a:pt x="341" y="68"/>
                      <a:pt x="340" y="69"/>
                    </a:cubicBezTo>
                    <a:cubicBezTo>
                      <a:pt x="338" y="68"/>
                      <a:pt x="335" y="68"/>
                      <a:pt x="333" y="70"/>
                    </a:cubicBezTo>
                    <a:cubicBezTo>
                      <a:pt x="334" y="67"/>
                      <a:pt x="337" y="68"/>
                      <a:pt x="340" y="67"/>
                    </a:cubicBezTo>
                    <a:cubicBezTo>
                      <a:pt x="342" y="67"/>
                      <a:pt x="342" y="67"/>
                      <a:pt x="342" y="68"/>
                    </a:cubicBezTo>
                    <a:close/>
                    <a:moveTo>
                      <a:pt x="370" y="66"/>
                    </a:moveTo>
                    <a:cubicBezTo>
                      <a:pt x="367" y="67"/>
                      <a:pt x="368" y="65"/>
                      <a:pt x="365" y="66"/>
                    </a:cubicBezTo>
                    <a:cubicBezTo>
                      <a:pt x="366" y="65"/>
                      <a:pt x="370" y="65"/>
                      <a:pt x="370" y="66"/>
                    </a:cubicBezTo>
                    <a:close/>
                    <a:moveTo>
                      <a:pt x="456" y="81"/>
                    </a:moveTo>
                    <a:cubicBezTo>
                      <a:pt x="456" y="82"/>
                      <a:pt x="453" y="82"/>
                      <a:pt x="453" y="82"/>
                    </a:cubicBezTo>
                    <a:cubicBezTo>
                      <a:pt x="451" y="82"/>
                      <a:pt x="453" y="82"/>
                      <a:pt x="452" y="81"/>
                    </a:cubicBezTo>
                    <a:cubicBezTo>
                      <a:pt x="453" y="82"/>
                      <a:pt x="454" y="81"/>
                      <a:pt x="456" y="81"/>
                    </a:cubicBezTo>
                    <a:close/>
                    <a:moveTo>
                      <a:pt x="469" y="102"/>
                    </a:moveTo>
                    <a:cubicBezTo>
                      <a:pt x="469" y="102"/>
                      <a:pt x="466" y="101"/>
                      <a:pt x="468" y="101"/>
                    </a:cubicBezTo>
                    <a:cubicBezTo>
                      <a:pt x="466" y="101"/>
                      <a:pt x="465" y="101"/>
                      <a:pt x="465" y="100"/>
                    </a:cubicBezTo>
                    <a:cubicBezTo>
                      <a:pt x="464" y="100"/>
                      <a:pt x="464" y="101"/>
                      <a:pt x="464" y="101"/>
                    </a:cubicBezTo>
                    <a:cubicBezTo>
                      <a:pt x="462" y="100"/>
                      <a:pt x="462" y="100"/>
                      <a:pt x="460" y="100"/>
                    </a:cubicBezTo>
                    <a:cubicBezTo>
                      <a:pt x="460" y="99"/>
                      <a:pt x="461" y="99"/>
                      <a:pt x="463" y="99"/>
                    </a:cubicBezTo>
                    <a:cubicBezTo>
                      <a:pt x="461" y="98"/>
                      <a:pt x="459" y="97"/>
                      <a:pt x="457" y="96"/>
                    </a:cubicBezTo>
                    <a:cubicBezTo>
                      <a:pt x="455" y="96"/>
                      <a:pt x="458" y="97"/>
                      <a:pt x="456" y="97"/>
                    </a:cubicBezTo>
                    <a:cubicBezTo>
                      <a:pt x="454" y="97"/>
                      <a:pt x="454" y="96"/>
                      <a:pt x="452" y="96"/>
                    </a:cubicBezTo>
                    <a:cubicBezTo>
                      <a:pt x="454" y="96"/>
                      <a:pt x="457" y="95"/>
                      <a:pt x="459" y="97"/>
                    </a:cubicBezTo>
                    <a:cubicBezTo>
                      <a:pt x="460" y="97"/>
                      <a:pt x="461" y="96"/>
                      <a:pt x="462" y="97"/>
                    </a:cubicBezTo>
                    <a:cubicBezTo>
                      <a:pt x="462" y="96"/>
                      <a:pt x="467" y="98"/>
                      <a:pt x="466" y="96"/>
                    </a:cubicBezTo>
                    <a:cubicBezTo>
                      <a:pt x="464" y="96"/>
                      <a:pt x="468" y="97"/>
                      <a:pt x="465" y="96"/>
                    </a:cubicBezTo>
                    <a:cubicBezTo>
                      <a:pt x="465" y="95"/>
                      <a:pt x="464" y="95"/>
                      <a:pt x="464" y="94"/>
                    </a:cubicBezTo>
                    <a:cubicBezTo>
                      <a:pt x="460" y="94"/>
                      <a:pt x="456" y="93"/>
                      <a:pt x="453" y="92"/>
                    </a:cubicBezTo>
                    <a:cubicBezTo>
                      <a:pt x="452" y="92"/>
                      <a:pt x="453" y="92"/>
                      <a:pt x="452" y="93"/>
                    </a:cubicBezTo>
                    <a:cubicBezTo>
                      <a:pt x="449" y="91"/>
                      <a:pt x="446" y="91"/>
                      <a:pt x="444" y="91"/>
                    </a:cubicBezTo>
                    <a:cubicBezTo>
                      <a:pt x="442" y="90"/>
                      <a:pt x="439" y="90"/>
                      <a:pt x="437" y="89"/>
                    </a:cubicBezTo>
                    <a:cubicBezTo>
                      <a:pt x="436" y="87"/>
                      <a:pt x="440" y="88"/>
                      <a:pt x="440" y="87"/>
                    </a:cubicBezTo>
                    <a:cubicBezTo>
                      <a:pt x="443" y="88"/>
                      <a:pt x="439" y="88"/>
                      <a:pt x="438" y="88"/>
                    </a:cubicBezTo>
                    <a:cubicBezTo>
                      <a:pt x="440" y="90"/>
                      <a:pt x="444" y="88"/>
                      <a:pt x="443" y="90"/>
                    </a:cubicBezTo>
                    <a:cubicBezTo>
                      <a:pt x="444" y="90"/>
                      <a:pt x="444" y="90"/>
                      <a:pt x="446" y="90"/>
                    </a:cubicBezTo>
                    <a:cubicBezTo>
                      <a:pt x="448" y="90"/>
                      <a:pt x="445" y="90"/>
                      <a:pt x="446" y="89"/>
                    </a:cubicBezTo>
                    <a:cubicBezTo>
                      <a:pt x="448" y="90"/>
                      <a:pt x="449" y="90"/>
                      <a:pt x="453" y="91"/>
                    </a:cubicBezTo>
                    <a:cubicBezTo>
                      <a:pt x="453" y="90"/>
                      <a:pt x="451" y="89"/>
                      <a:pt x="450" y="89"/>
                    </a:cubicBezTo>
                    <a:cubicBezTo>
                      <a:pt x="451" y="89"/>
                      <a:pt x="454" y="89"/>
                      <a:pt x="455" y="90"/>
                    </a:cubicBezTo>
                    <a:cubicBezTo>
                      <a:pt x="456" y="90"/>
                      <a:pt x="454" y="89"/>
                      <a:pt x="456" y="89"/>
                    </a:cubicBezTo>
                    <a:cubicBezTo>
                      <a:pt x="458" y="89"/>
                      <a:pt x="460" y="90"/>
                      <a:pt x="463" y="91"/>
                    </a:cubicBezTo>
                    <a:cubicBezTo>
                      <a:pt x="464" y="91"/>
                      <a:pt x="461" y="90"/>
                      <a:pt x="461" y="90"/>
                    </a:cubicBezTo>
                    <a:cubicBezTo>
                      <a:pt x="462" y="89"/>
                      <a:pt x="462" y="91"/>
                      <a:pt x="465" y="91"/>
                    </a:cubicBezTo>
                    <a:cubicBezTo>
                      <a:pt x="465" y="91"/>
                      <a:pt x="464" y="91"/>
                      <a:pt x="464" y="92"/>
                    </a:cubicBezTo>
                    <a:cubicBezTo>
                      <a:pt x="465" y="93"/>
                      <a:pt x="466" y="91"/>
                      <a:pt x="468" y="92"/>
                    </a:cubicBezTo>
                    <a:cubicBezTo>
                      <a:pt x="466" y="93"/>
                      <a:pt x="464" y="93"/>
                      <a:pt x="462" y="93"/>
                    </a:cubicBezTo>
                    <a:cubicBezTo>
                      <a:pt x="464" y="94"/>
                      <a:pt x="465" y="93"/>
                      <a:pt x="468" y="95"/>
                    </a:cubicBezTo>
                    <a:cubicBezTo>
                      <a:pt x="468" y="94"/>
                      <a:pt x="466" y="93"/>
                      <a:pt x="469" y="94"/>
                    </a:cubicBezTo>
                    <a:cubicBezTo>
                      <a:pt x="469" y="93"/>
                      <a:pt x="469" y="92"/>
                      <a:pt x="468" y="92"/>
                    </a:cubicBezTo>
                    <a:cubicBezTo>
                      <a:pt x="471" y="93"/>
                      <a:pt x="474" y="92"/>
                      <a:pt x="477" y="94"/>
                    </a:cubicBezTo>
                    <a:cubicBezTo>
                      <a:pt x="475" y="95"/>
                      <a:pt x="472" y="92"/>
                      <a:pt x="470" y="93"/>
                    </a:cubicBezTo>
                    <a:cubicBezTo>
                      <a:pt x="470" y="94"/>
                      <a:pt x="473" y="94"/>
                      <a:pt x="473" y="94"/>
                    </a:cubicBezTo>
                    <a:cubicBezTo>
                      <a:pt x="474" y="94"/>
                      <a:pt x="474" y="94"/>
                      <a:pt x="474" y="94"/>
                    </a:cubicBezTo>
                    <a:cubicBezTo>
                      <a:pt x="474" y="94"/>
                      <a:pt x="474" y="95"/>
                      <a:pt x="475" y="95"/>
                    </a:cubicBezTo>
                    <a:cubicBezTo>
                      <a:pt x="474" y="95"/>
                      <a:pt x="472" y="95"/>
                      <a:pt x="470" y="94"/>
                    </a:cubicBezTo>
                    <a:cubicBezTo>
                      <a:pt x="470" y="95"/>
                      <a:pt x="471" y="95"/>
                      <a:pt x="471" y="96"/>
                    </a:cubicBezTo>
                    <a:cubicBezTo>
                      <a:pt x="472" y="95"/>
                      <a:pt x="475" y="95"/>
                      <a:pt x="478" y="96"/>
                    </a:cubicBezTo>
                    <a:cubicBezTo>
                      <a:pt x="479" y="95"/>
                      <a:pt x="475" y="95"/>
                      <a:pt x="476" y="94"/>
                    </a:cubicBezTo>
                    <a:cubicBezTo>
                      <a:pt x="478" y="95"/>
                      <a:pt x="477" y="95"/>
                      <a:pt x="479" y="95"/>
                    </a:cubicBezTo>
                    <a:cubicBezTo>
                      <a:pt x="479" y="95"/>
                      <a:pt x="477" y="95"/>
                      <a:pt x="477" y="94"/>
                    </a:cubicBezTo>
                    <a:cubicBezTo>
                      <a:pt x="479" y="94"/>
                      <a:pt x="479" y="95"/>
                      <a:pt x="480" y="95"/>
                    </a:cubicBezTo>
                    <a:cubicBezTo>
                      <a:pt x="480" y="95"/>
                      <a:pt x="478" y="96"/>
                      <a:pt x="479" y="97"/>
                    </a:cubicBezTo>
                    <a:cubicBezTo>
                      <a:pt x="481" y="97"/>
                      <a:pt x="481" y="96"/>
                      <a:pt x="481" y="95"/>
                    </a:cubicBezTo>
                    <a:cubicBezTo>
                      <a:pt x="483" y="96"/>
                      <a:pt x="483" y="95"/>
                      <a:pt x="485" y="96"/>
                    </a:cubicBezTo>
                    <a:cubicBezTo>
                      <a:pt x="485" y="96"/>
                      <a:pt x="484" y="96"/>
                      <a:pt x="485" y="97"/>
                    </a:cubicBezTo>
                    <a:cubicBezTo>
                      <a:pt x="484" y="97"/>
                      <a:pt x="482" y="96"/>
                      <a:pt x="482" y="96"/>
                    </a:cubicBezTo>
                    <a:cubicBezTo>
                      <a:pt x="483" y="97"/>
                      <a:pt x="482" y="97"/>
                      <a:pt x="482" y="98"/>
                    </a:cubicBezTo>
                    <a:cubicBezTo>
                      <a:pt x="480" y="97"/>
                      <a:pt x="478" y="98"/>
                      <a:pt x="477" y="99"/>
                    </a:cubicBezTo>
                    <a:cubicBezTo>
                      <a:pt x="477" y="98"/>
                      <a:pt x="476" y="97"/>
                      <a:pt x="476" y="96"/>
                    </a:cubicBezTo>
                    <a:cubicBezTo>
                      <a:pt x="472" y="95"/>
                      <a:pt x="473" y="97"/>
                      <a:pt x="469" y="96"/>
                    </a:cubicBezTo>
                    <a:cubicBezTo>
                      <a:pt x="470" y="97"/>
                      <a:pt x="470" y="97"/>
                      <a:pt x="472" y="98"/>
                    </a:cubicBezTo>
                    <a:cubicBezTo>
                      <a:pt x="469" y="98"/>
                      <a:pt x="468" y="95"/>
                      <a:pt x="466" y="95"/>
                    </a:cubicBezTo>
                    <a:cubicBezTo>
                      <a:pt x="467" y="97"/>
                      <a:pt x="471" y="100"/>
                      <a:pt x="475" y="99"/>
                    </a:cubicBezTo>
                    <a:cubicBezTo>
                      <a:pt x="477" y="99"/>
                      <a:pt x="478" y="100"/>
                      <a:pt x="479" y="102"/>
                    </a:cubicBezTo>
                    <a:cubicBezTo>
                      <a:pt x="477" y="100"/>
                      <a:pt x="474" y="100"/>
                      <a:pt x="472" y="100"/>
                    </a:cubicBezTo>
                    <a:cubicBezTo>
                      <a:pt x="470" y="100"/>
                      <a:pt x="469" y="100"/>
                      <a:pt x="469" y="101"/>
                    </a:cubicBezTo>
                    <a:cubicBezTo>
                      <a:pt x="467" y="100"/>
                      <a:pt x="466" y="99"/>
                      <a:pt x="463" y="98"/>
                    </a:cubicBezTo>
                    <a:cubicBezTo>
                      <a:pt x="464" y="100"/>
                      <a:pt x="467" y="101"/>
                      <a:pt x="469" y="102"/>
                    </a:cubicBezTo>
                    <a:close/>
                    <a:moveTo>
                      <a:pt x="442" y="88"/>
                    </a:moveTo>
                    <a:cubicBezTo>
                      <a:pt x="443" y="88"/>
                      <a:pt x="443" y="88"/>
                      <a:pt x="444" y="88"/>
                    </a:cubicBezTo>
                    <a:cubicBezTo>
                      <a:pt x="443" y="88"/>
                      <a:pt x="444" y="89"/>
                      <a:pt x="444" y="89"/>
                    </a:cubicBezTo>
                    <a:cubicBezTo>
                      <a:pt x="442" y="89"/>
                      <a:pt x="442" y="88"/>
                      <a:pt x="442" y="88"/>
                    </a:cubicBezTo>
                    <a:close/>
                    <a:moveTo>
                      <a:pt x="535" y="128"/>
                    </a:moveTo>
                    <a:cubicBezTo>
                      <a:pt x="535" y="128"/>
                      <a:pt x="535" y="128"/>
                      <a:pt x="536" y="129"/>
                    </a:cubicBezTo>
                    <a:cubicBezTo>
                      <a:pt x="536" y="129"/>
                      <a:pt x="535" y="128"/>
                      <a:pt x="534" y="129"/>
                    </a:cubicBezTo>
                    <a:cubicBezTo>
                      <a:pt x="533" y="128"/>
                      <a:pt x="534" y="127"/>
                      <a:pt x="535" y="128"/>
                    </a:cubicBezTo>
                    <a:close/>
                    <a:moveTo>
                      <a:pt x="208" y="418"/>
                    </a:moveTo>
                    <a:cubicBezTo>
                      <a:pt x="207" y="417"/>
                      <a:pt x="207" y="417"/>
                      <a:pt x="206" y="416"/>
                    </a:cubicBezTo>
                    <a:cubicBezTo>
                      <a:pt x="207" y="415"/>
                      <a:pt x="207" y="417"/>
                      <a:pt x="208" y="416"/>
                    </a:cubicBezTo>
                    <a:cubicBezTo>
                      <a:pt x="208" y="417"/>
                      <a:pt x="207" y="417"/>
                      <a:pt x="208" y="418"/>
                    </a:cubicBezTo>
                    <a:close/>
                    <a:moveTo>
                      <a:pt x="196" y="475"/>
                    </a:moveTo>
                    <a:cubicBezTo>
                      <a:pt x="195" y="475"/>
                      <a:pt x="193" y="470"/>
                      <a:pt x="193" y="472"/>
                    </a:cubicBezTo>
                    <a:cubicBezTo>
                      <a:pt x="192" y="472"/>
                      <a:pt x="193" y="470"/>
                      <a:pt x="193" y="469"/>
                    </a:cubicBezTo>
                    <a:cubicBezTo>
                      <a:pt x="193" y="470"/>
                      <a:pt x="195" y="472"/>
                      <a:pt x="194" y="472"/>
                    </a:cubicBezTo>
                    <a:cubicBezTo>
                      <a:pt x="194" y="473"/>
                      <a:pt x="195" y="472"/>
                      <a:pt x="195" y="472"/>
                    </a:cubicBezTo>
                    <a:cubicBezTo>
                      <a:pt x="196" y="473"/>
                      <a:pt x="195" y="474"/>
                      <a:pt x="196" y="475"/>
                    </a:cubicBezTo>
                    <a:close/>
                    <a:moveTo>
                      <a:pt x="188" y="477"/>
                    </a:moveTo>
                    <a:cubicBezTo>
                      <a:pt x="187" y="477"/>
                      <a:pt x="186" y="475"/>
                      <a:pt x="187" y="475"/>
                    </a:cubicBezTo>
                    <a:cubicBezTo>
                      <a:pt x="188" y="476"/>
                      <a:pt x="187" y="476"/>
                      <a:pt x="188" y="477"/>
                    </a:cubicBezTo>
                    <a:close/>
                    <a:moveTo>
                      <a:pt x="192" y="521"/>
                    </a:moveTo>
                    <a:cubicBezTo>
                      <a:pt x="191" y="520"/>
                      <a:pt x="191" y="520"/>
                      <a:pt x="190" y="519"/>
                    </a:cubicBezTo>
                    <a:cubicBezTo>
                      <a:pt x="190" y="519"/>
                      <a:pt x="191" y="519"/>
                      <a:pt x="192" y="520"/>
                    </a:cubicBezTo>
                    <a:cubicBezTo>
                      <a:pt x="192" y="519"/>
                      <a:pt x="192" y="519"/>
                      <a:pt x="191" y="519"/>
                    </a:cubicBezTo>
                    <a:cubicBezTo>
                      <a:pt x="191" y="519"/>
                      <a:pt x="192" y="519"/>
                      <a:pt x="192" y="519"/>
                    </a:cubicBezTo>
                    <a:cubicBezTo>
                      <a:pt x="193" y="520"/>
                      <a:pt x="193" y="520"/>
                      <a:pt x="193" y="520"/>
                    </a:cubicBezTo>
                    <a:cubicBezTo>
                      <a:pt x="192" y="520"/>
                      <a:pt x="192" y="520"/>
                      <a:pt x="192" y="521"/>
                    </a:cubicBezTo>
                    <a:close/>
                    <a:moveTo>
                      <a:pt x="99" y="543"/>
                    </a:moveTo>
                    <a:cubicBezTo>
                      <a:pt x="98" y="540"/>
                      <a:pt x="97" y="539"/>
                      <a:pt x="95" y="535"/>
                    </a:cubicBezTo>
                    <a:cubicBezTo>
                      <a:pt x="96" y="534"/>
                      <a:pt x="95" y="531"/>
                      <a:pt x="97" y="534"/>
                    </a:cubicBezTo>
                    <a:cubicBezTo>
                      <a:pt x="98" y="536"/>
                      <a:pt x="97" y="536"/>
                      <a:pt x="97" y="538"/>
                    </a:cubicBezTo>
                    <a:cubicBezTo>
                      <a:pt x="98" y="539"/>
                      <a:pt x="99" y="540"/>
                      <a:pt x="100" y="542"/>
                    </a:cubicBezTo>
                    <a:cubicBezTo>
                      <a:pt x="99" y="542"/>
                      <a:pt x="100" y="543"/>
                      <a:pt x="99" y="543"/>
                    </a:cubicBezTo>
                    <a:close/>
                    <a:moveTo>
                      <a:pt x="4" y="336"/>
                    </a:moveTo>
                    <a:cubicBezTo>
                      <a:pt x="5" y="333"/>
                      <a:pt x="5" y="333"/>
                      <a:pt x="5" y="333"/>
                    </a:cubicBezTo>
                    <a:cubicBezTo>
                      <a:pt x="5" y="333"/>
                      <a:pt x="5" y="330"/>
                      <a:pt x="6" y="329"/>
                    </a:cubicBezTo>
                    <a:cubicBezTo>
                      <a:pt x="5" y="332"/>
                      <a:pt x="7" y="330"/>
                      <a:pt x="6" y="335"/>
                    </a:cubicBezTo>
                    <a:cubicBezTo>
                      <a:pt x="5" y="335"/>
                      <a:pt x="5" y="336"/>
                      <a:pt x="4" y="336"/>
                    </a:cubicBezTo>
                    <a:close/>
                    <a:moveTo>
                      <a:pt x="569" y="48"/>
                    </a:moveTo>
                    <a:cubicBezTo>
                      <a:pt x="571" y="48"/>
                      <a:pt x="573" y="50"/>
                      <a:pt x="573" y="51"/>
                    </a:cubicBezTo>
                    <a:cubicBezTo>
                      <a:pt x="570" y="49"/>
                      <a:pt x="571" y="49"/>
                      <a:pt x="569" y="48"/>
                    </a:cubicBezTo>
                    <a:close/>
                    <a:moveTo>
                      <a:pt x="721" y="219"/>
                    </a:moveTo>
                    <a:cubicBezTo>
                      <a:pt x="720" y="219"/>
                      <a:pt x="719" y="217"/>
                      <a:pt x="718" y="215"/>
                    </a:cubicBezTo>
                    <a:cubicBezTo>
                      <a:pt x="719" y="214"/>
                      <a:pt x="721" y="217"/>
                      <a:pt x="721" y="219"/>
                    </a:cubicBezTo>
                    <a:close/>
                    <a:moveTo>
                      <a:pt x="708" y="191"/>
                    </a:moveTo>
                    <a:cubicBezTo>
                      <a:pt x="706" y="189"/>
                      <a:pt x="706" y="187"/>
                      <a:pt x="705" y="185"/>
                    </a:cubicBezTo>
                    <a:cubicBezTo>
                      <a:pt x="706" y="184"/>
                      <a:pt x="706" y="184"/>
                      <a:pt x="706" y="184"/>
                    </a:cubicBezTo>
                    <a:cubicBezTo>
                      <a:pt x="707" y="187"/>
                      <a:pt x="708" y="189"/>
                      <a:pt x="708" y="191"/>
                    </a:cubicBezTo>
                    <a:close/>
                    <a:moveTo>
                      <a:pt x="684" y="166"/>
                    </a:moveTo>
                    <a:cubicBezTo>
                      <a:pt x="682" y="163"/>
                      <a:pt x="683" y="164"/>
                      <a:pt x="680" y="161"/>
                    </a:cubicBezTo>
                    <a:cubicBezTo>
                      <a:pt x="680" y="159"/>
                      <a:pt x="682" y="163"/>
                      <a:pt x="683" y="162"/>
                    </a:cubicBezTo>
                    <a:cubicBezTo>
                      <a:pt x="683" y="162"/>
                      <a:pt x="679" y="158"/>
                      <a:pt x="681" y="158"/>
                    </a:cubicBezTo>
                    <a:cubicBezTo>
                      <a:pt x="683" y="161"/>
                      <a:pt x="683" y="163"/>
                      <a:pt x="685" y="165"/>
                    </a:cubicBezTo>
                    <a:cubicBezTo>
                      <a:pt x="686" y="167"/>
                      <a:pt x="685" y="165"/>
                      <a:pt x="684" y="166"/>
                    </a:cubicBezTo>
                    <a:close/>
                    <a:moveTo>
                      <a:pt x="679" y="157"/>
                    </a:moveTo>
                    <a:cubicBezTo>
                      <a:pt x="678" y="156"/>
                      <a:pt x="677" y="154"/>
                      <a:pt x="676" y="153"/>
                    </a:cubicBezTo>
                    <a:cubicBezTo>
                      <a:pt x="677" y="152"/>
                      <a:pt x="680" y="157"/>
                      <a:pt x="679" y="157"/>
                    </a:cubicBezTo>
                    <a:close/>
                    <a:moveTo>
                      <a:pt x="679" y="148"/>
                    </a:moveTo>
                    <a:cubicBezTo>
                      <a:pt x="679" y="149"/>
                      <a:pt x="675" y="144"/>
                      <a:pt x="676" y="145"/>
                    </a:cubicBezTo>
                    <a:cubicBezTo>
                      <a:pt x="676" y="143"/>
                      <a:pt x="678" y="147"/>
                      <a:pt x="679" y="148"/>
                    </a:cubicBezTo>
                    <a:close/>
                    <a:moveTo>
                      <a:pt x="673" y="136"/>
                    </a:moveTo>
                    <a:cubicBezTo>
                      <a:pt x="671" y="136"/>
                      <a:pt x="669" y="132"/>
                      <a:pt x="668" y="130"/>
                    </a:cubicBezTo>
                    <a:cubicBezTo>
                      <a:pt x="669" y="129"/>
                      <a:pt x="672" y="135"/>
                      <a:pt x="673" y="136"/>
                    </a:cubicBezTo>
                    <a:close/>
                    <a:moveTo>
                      <a:pt x="661" y="146"/>
                    </a:moveTo>
                    <a:cubicBezTo>
                      <a:pt x="659" y="145"/>
                      <a:pt x="657" y="142"/>
                      <a:pt x="657" y="141"/>
                    </a:cubicBezTo>
                    <a:cubicBezTo>
                      <a:pt x="658" y="143"/>
                      <a:pt x="661" y="145"/>
                      <a:pt x="661" y="146"/>
                    </a:cubicBezTo>
                    <a:close/>
                    <a:moveTo>
                      <a:pt x="646" y="149"/>
                    </a:moveTo>
                    <a:cubicBezTo>
                      <a:pt x="645" y="149"/>
                      <a:pt x="645" y="149"/>
                      <a:pt x="645" y="151"/>
                    </a:cubicBezTo>
                    <a:cubicBezTo>
                      <a:pt x="642" y="148"/>
                      <a:pt x="642" y="146"/>
                      <a:pt x="640" y="146"/>
                    </a:cubicBezTo>
                    <a:cubicBezTo>
                      <a:pt x="638" y="143"/>
                      <a:pt x="638" y="138"/>
                      <a:pt x="641" y="142"/>
                    </a:cubicBezTo>
                    <a:cubicBezTo>
                      <a:pt x="640" y="143"/>
                      <a:pt x="646" y="147"/>
                      <a:pt x="646" y="149"/>
                    </a:cubicBezTo>
                    <a:close/>
                    <a:moveTo>
                      <a:pt x="652" y="136"/>
                    </a:moveTo>
                    <a:cubicBezTo>
                      <a:pt x="652" y="136"/>
                      <a:pt x="650" y="133"/>
                      <a:pt x="648" y="132"/>
                    </a:cubicBezTo>
                    <a:cubicBezTo>
                      <a:pt x="649" y="131"/>
                      <a:pt x="652" y="134"/>
                      <a:pt x="652" y="136"/>
                    </a:cubicBezTo>
                    <a:close/>
                    <a:moveTo>
                      <a:pt x="646" y="144"/>
                    </a:moveTo>
                    <a:cubicBezTo>
                      <a:pt x="645" y="145"/>
                      <a:pt x="643" y="142"/>
                      <a:pt x="644" y="143"/>
                    </a:cubicBezTo>
                    <a:cubicBezTo>
                      <a:pt x="643" y="143"/>
                      <a:pt x="642" y="142"/>
                      <a:pt x="641" y="140"/>
                    </a:cubicBezTo>
                    <a:cubicBezTo>
                      <a:pt x="642" y="138"/>
                      <a:pt x="645" y="143"/>
                      <a:pt x="646" y="144"/>
                    </a:cubicBezTo>
                    <a:close/>
                    <a:moveTo>
                      <a:pt x="653" y="126"/>
                    </a:moveTo>
                    <a:cubicBezTo>
                      <a:pt x="654" y="127"/>
                      <a:pt x="650" y="122"/>
                      <a:pt x="651" y="125"/>
                    </a:cubicBezTo>
                    <a:cubicBezTo>
                      <a:pt x="649" y="123"/>
                      <a:pt x="649" y="122"/>
                      <a:pt x="647" y="120"/>
                    </a:cubicBezTo>
                    <a:cubicBezTo>
                      <a:pt x="648" y="120"/>
                      <a:pt x="648" y="120"/>
                      <a:pt x="648" y="120"/>
                    </a:cubicBezTo>
                    <a:cubicBezTo>
                      <a:pt x="646" y="118"/>
                      <a:pt x="644" y="117"/>
                      <a:pt x="642" y="115"/>
                    </a:cubicBezTo>
                    <a:cubicBezTo>
                      <a:pt x="642" y="114"/>
                      <a:pt x="642" y="115"/>
                      <a:pt x="642" y="115"/>
                    </a:cubicBezTo>
                    <a:cubicBezTo>
                      <a:pt x="640" y="113"/>
                      <a:pt x="642" y="115"/>
                      <a:pt x="642" y="114"/>
                    </a:cubicBezTo>
                    <a:cubicBezTo>
                      <a:pt x="650" y="121"/>
                      <a:pt x="650" y="121"/>
                      <a:pt x="650" y="121"/>
                    </a:cubicBezTo>
                    <a:cubicBezTo>
                      <a:pt x="649" y="123"/>
                      <a:pt x="651" y="124"/>
                      <a:pt x="653" y="126"/>
                    </a:cubicBezTo>
                    <a:close/>
                    <a:moveTo>
                      <a:pt x="647" y="130"/>
                    </a:moveTo>
                    <a:cubicBezTo>
                      <a:pt x="646" y="129"/>
                      <a:pt x="645" y="128"/>
                      <a:pt x="644" y="127"/>
                    </a:cubicBezTo>
                    <a:cubicBezTo>
                      <a:pt x="645" y="127"/>
                      <a:pt x="646" y="127"/>
                      <a:pt x="647" y="128"/>
                    </a:cubicBezTo>
                    <a:cubicBezTo>
                      <a:pt x="647" y="129"/>
                      <a:pt x="647" y="130"/>
                      <a:pt x="647" y="130"/>
                    </a:cubicBezTo>
                    <a:close/>
                    <a:moveTo>
                      <a:pt x="643" y="126"/>
                    </a:moveTo>
                    <a:cubicBezTo>
                      <a:pt x="640" y="124"/>
                      <a:pt x="635" y="117"/>
                      <a:pt x="631" y="115"/>
                    </a:cubicBezTo>
                    <a:cubicBezTo>
                      <a:pt x="628" y="113"/>
                      <a:pt x="628" y="113"/>
                      <a:pt x="627" y="110"/>
                    </a:cubicBezTo>
                    <a:cubicBezTo>
                      <a:pt x="628" y="109"/>
                      <a:pt x="630" y="112"/>
                      <a:pt x="630" y="113"/>
                    </a:cubicBezTo>
                    <a:cubicBezTo>
                      <a:pt x="631" y="113"/>
                      <a:pt x="633" y="115"/>
                      <a:pt x="635" y="116"/>
                    </a:cubicBezTo>
                    <a:cubicBezTo>
                      <a:pt x="637" y="118"/>
                      <a:pt x="638" y="120"/>
                      <a:pt x="640" y="121"/>
                    </a:cubicBezTo>
                    <a:cubicBezTo>
                      <a:pt x="639" y="123"/>
                      <a:pt x="642" y="124"/>
                      <a:pt x="643" y="126"/>
                    </a:cubicBezTo>
                    <a:close/>
                    <a:moveTo>
                      <a:pt x="633" y="118"/>
                    </a:moveTo>
                    <a:cubicBezTo>
                      <a:pt x="633" y="120"/>
                      <a:pt x="629" y="115"/>
                      <a:pt x="628" y="115"/>
                    </a:cubicBezTo>
                    <a:cubicBezTo>
                      <a:pt x="630" y="114"/>
                      <a:pt x="631" y="117"/>
                      <a:pt x="633" y="118"/>
                    </a:cubicBezTo>
                    <a:close/>
                    <a:moveTo>
                      <a:pt x="623" y="116"/>
                    </a:moveTo>
                    <a:cubicBezTo>
                      <a:pt x="620" y="114"/>
                      <a:pt x="622" y="115"/>
                      <a:pt x="621" y="113"/>
                    </a:cubicBezTo>
                    <a:cubicBezTo>
                      <a:pt x="622" y="114"/>
                      <a:pt x="624" y="115"/>
                      <a:pt x="625" y="116"/>
                    </a:cubicBezTo>
                    <a:cubicBezTo>
                      <a:pt x="624" y="117"/>
                      <a:pt x="623" y="116"/>
                      <a:pt x="623" y="115"/>
                    </a:cubicBezTo>
                    <a:cubicBezTo>
                      <a:pt x="623" y="115"/>
                      <a:pt x="622" y="116"/>
                      <a:pt x="623" y="116"/>
                    </a:cubicBezTo>
                    <a:close/>
                    <a:moveTo>
                      <a:pt x="622" y="112"/>
                    </a:moveTo>
                    <a:cubicBezTo>
                      <a:pt x="622" y="112"/>
                      <a:pt x="620" y="110"/>
                      <a:pt x="619" y="110"/>
                    </a:cubicBezTo>
                    <a:cubicBezTo>
                      <a:pt x="619" y="110"/>
                      <a:pt x="619" y="110"/>
                      <a:pt x="619" y="111"/>
                    </a:cubicBezTo>
                    <a:cubicBezTo>
                      <a:pt x="615" y="109"/>
                      <a:pt x="620" y="109"/>
                      <a:pt x="622" y="112"/>
                    </a:cubicBezTo>
                    <a:close/>
                    <a:moveTo>
                      <a:pt x="618" y="105"/>
                    </a:moveTo>
                    <a:cubicBezTo>
                      <a:pt x="616" y="103"/>
                      <a:pt x="621" y="108"/>
                      <a:pt x="619" y="105"/>
                    </a:cubicBezTo>
                    <a:cubicBezTo>
                      <a:pt x="620" y="106"/>
                      <a:pt x="622" y="108"/>
                      <a:pt x="623" y="109"/>
                    </a:cubicBezTo>
                    <a:cubicBezTo>
                      <a:pt x="623" y="109"/>
                      <a:pt x="622" y="108"/>
                      <a:pt x="621" y="108"/>
                    </a:cubicBezTo>
                    <a:cubicBezTo>
                      <a:pt x="620" y="107"/>
                      <a:pt x="620" y="108"/>
                      <a:pt x="619" y="107"/>
                    </a:cubicBezTo>
                    <a:cubicBezTo>
                      <a:pt x="619" y="107"/>
                      <a:pt x="620" y="107"/>
                      <a:pt x="618" y="105"/>
                    </a:cubicBezTo>
                    <a:close/>
                    <a:moveTo>
                      <a:pt x="624" y="97"/>
                    </a:moveTo>
                    <a:cubicBezTo>
                      <a:pt x="624" y="98"/>
                      <a:pt x="623" y="98"/>
                      <a:pt x="622" y="98"/>
                    </a:cubicBezTo>
                    <a:cubicBezTo>
                      <a:pt x="620" y="96"/>
                      <a:pt x="619" y="95"/>
                      <a:pt x="620" y="94"/>
                    </a:cubicBezTo>
                    <a:cubicBezTo>
                      <a:pt x="621" y="95"/>
                      <a:pt x="623" y="96"/>
                      <a:pt x="624" y="97"/>
                    </a:cubicBezTo>
                    <a:close/>
                    <a:moveTo>
                      <a:pt x="619" y="96"/>
                    </a:moveTo>
                    <a:cubicBezTo>
                      <a:pt x="616" y="91"/>
                      <a:pt x="611" y="87"/>
                      <a:pt x="606" y="84"/>
                    </a:cubicBezTo>
                    <a:cubicBezTo>
                      <a:pt x="611" y="85"/>
                      <a:pt x="615" y="91"/>
                      <a:pt x="619" y="93"/>
                    </a:cubicBezTo>
                    <a:cubicBezTo>
                      <a:pt x="616" y="92"/>
                      <a:pt x="620" y="95"/>
                      <a:pt x="619" y="96"/>
                    </a:cubicBezTo>
                    <a:close/>
                    <a:moveTo>
                      <a:pt x="594" y="115"/>
                    </a:moveTo>
                    <a:cubicBezTo>
                      <a:pt x="593" y="115"/>
                      <a:pt x="593" y="115"/>
                      <a:pt x="593" y="115"/>
                    </a:cubicBezTo>
                    <a:cubicBezTo>
                      <a:pt x="591" y="114"/>
                      <a:pt x="589" y="113"/>
                      <a:pt x="590" y="112"/>
                    </a:cubicBezTo>
                    <a:cubicBezTo>
                      <a:pt x="591" y="113"/>
                      <a:pt x="592" y="114"/>
                      <a:pt x="594" y="115"/>
                    </a:cubicBezTo>
                    <a:close/>
                    <a:moveTo>
                      <a:pt x="605" y="83"/>
                    </a:moveTo>
                    <a:cubicBezTo>
                      <a:pt x="603" y="82"/>
                      <a:pt x="604" y="82"/>
                      <a:pt x="601" y="80"/>
                    </a:cubicBezTo>
                    <a:cubicBezTo>
                      <a:pt x="601" y="79"/>
                      <a:pt x="606" y="83"/>
                      <a:pt x="605" y="83"/>
                    </a:cubicBezTo>
                    <a:close/>
                    <a:moveTo>
                      <a:pt x="603" y="86"/>
                    </a:moveTo>
                    <a:cubicBezTo>
                      <a:pt x="602" y="87"/>
                      <a:pt x="599" y="84"/>
                      <a:pt x="598" y="84"/>
                    </a:cubicBezTo>
                    <a:cubicBezTo>
                      <a:pt x="599" y="84"/>
                      <a:pt x="601" y="85"/>
                      <a:pt x="603" y="86"/>
                    </a:cubicBezTo>
                    <a:close/>
                    <a:moveTo>
                      <a:pt x="589" y="112"/>
                    </a:moveTo>
                    <a:cubicBezTo>
                      <a:pt x="587" y="111"/>
                      <a:pt x="587" y="110"/>
                      <a:pt x="585" y="109"/>
                    </a:cubicBezTo>
                    <a:cubicBezTo>
                      <a:pt x="585" y="108"/>
                      <a:pt x="586" y="109"/>
                      <a:pt x="586" y="109"/>
                    </a:cubicBezTo>
                    <a:cubicBezTo>
                      <a:pt x="586" y="108"/>
                      <a:pt x="584" y="107"/>
                      <a:pt x="583" y="106"/>
                    </a:cubicBezTo>
                    <a:cubicBezTo>
                      <a:pt x="582" y="105"/>
                      <a:pt x="582" y="104"/>
                      <a:pt x="583" y="104"/>
                    </a:cubicBezTo>
                    <a:cubicBezTo>
                      <a:pt x="584" y="105"/>
                      <a:pt x="584" y="106"/>
                      <a:pt x="584" y="107"/>
                    </a:cubicBezTo>
                    <a:cubicBezTo>
                      <a:pt x="586" y="107"/>
                      <a:pt x="587" y="108"/>
                      <a:pt x="589" y="110"/>
                    </a:cubicBezTo>
                    <a:cubicBezTo>
                      <a:pt x="589" y="111"/>
                      <a:pt x="588" y="110"/>
                      <a:pt x="587" y="109"/>
                    </a:cubicBezTo>
                    <a:cubicBezTo>
                      <a:pt x="586" y="110"/>
                      <a:pt x="591" y="112"/>
                      <a:pt x="589" y="112"/>
                    </a:cubicBezTo>
                    <a:close/>
                    <a:moveTo>
                      <a:pt x="587" y="111"/>
                    </a:moveTo>
                    <a:cubicBezTo>
                      <a:pt x="586" y="111"/>
                      <a:pt x="586" y="111"/>
                      <a:pt x="585" y="111"/>
                    </a:cubicBezTo>
                    <a:cubicBezTo>
                      <a:pt x="582" y="109"/>
                      <a:pt x="584" y="108"/>
                      <a:pt x="581" y="106"/>
                    </a:cubicBezTo>
                    <a:cubicBezTo>
                      <a:pt x="581" y="105"/>
                      <a:pt x="583" y="107"/>
                      <a:pt x="583" y="106"/>
                    </a:cubicBezTo>
                    <a:cubicBezTo>
                      <a:pt x="585" y="109"/>
                      <a:pt x="582" y="108"/>
                      <a:pt x="587" y="111"/>
                    </a:cubicBezTo>
                    <a:close/>
                    <a:moveTo>
                      <a:pt x="569" y="137"/>
                    </a:moveTo>
                    <a:cubicBezTo>
                      <a:pt x="569" y="138"/>
                      <a:pt x="568" y="137"/>
                      <a:pt x="568" y="138"/>
                    </a:cubicBezTo>
                    <a:cubicBezTo>
                      <a:pt x="567" y="138"/>
                      <a:pt x="567" y="138"/>
                      <a:pt x="567" y="138"/>
                    </a:cubicBezTo>
                    <a:cubicBezTo>
                      <a:pt x="567" y="137"/>
                      <a:pt x="567" y="137"/>
                      <a:pt x="567" y="137"/>
                    </a:cubicBezTo>
                    <a:cubicBezTo>
                      <a:pt x="567" y="137"/>
                      <a:pt x="568" y="136"/>
                      <a:pt x="569" y="137"/>
                    </a:cubicBezTo>
                    <a:close/>
                    <a:moveTo>
                      <a:pt x="580" y="103"/>
                    </a:moveTo>
                    <a:cubicBezTo>
                      <a:pt x="578" y="103"/>
                      <a:pt x="573" y="99"/>
                      <a:pt x="570" y="97"/>
                    </a:cubicBezTo>
                    <a:cubicBezTo>
                      <a:pt x="573" y="97"/>
                      <a:pt x="576" y="101"/>
                      <a:pt x="580" y="103"/>
                    </a:cubicBezTo>
                    <a:close/>
                    <a:moveTo>
                      <a:pt x="587" y="78"/>
                    </a:moveTo>
                    <a:cubicBezTo>
                      <a:pt x="585" y="79"/>
                      <a:pt x="578" y="74"/>
                      <a:pt x="575" y="72"/>
                    </a:cubicBezTo>
                    <a:cubicBezTo>
                      <a:pt x="575" y="71"/>
                      <a:pt x="577" y="72"/>
                      <a:pt x="579" y="72"/>
                    </a:cubicBezTo>
                    <a:cubicBezTo>
                      <a:pt x="583" y="75"/>
                      <a:pt x="585" y="76"/>
                      <a:pt x="587" y="78"/>
                    </a:cubicBezTo>
                    <a:close/>
                    <a:moveTo>
                      <a:pt x="562" y="131"/>
                    </a:moveTo>
                    <a:cubicBezTo>
                      <a:pt x="560" y="131"/>
                      <a:pt x="555" y="127"/>
                      <a:pt x="554" y="126"/>
                    </a:cubicBezTo>
                    <a:cubicBezTo>
                      <a:pt x="556" y="126"/>
                      <a:pt x="561" y="130"/>
                      <a:pt x="562" y="131"/>
                    </a:cubicBezTo>
                    <a:close/>
                    <a:moveTo>
                      <a:pt x="568" y="95"/>
                    </a:moveTo>
                    <a:cubicBezTo>
                      <a:pt x="568" y="96"/>
                      <a:pt x="569" y="95"/>
                      <a:pt x="570" y="96"/>
                    </a:cubicBezTo>
                    <a:cubicBezTo>
                      <a:pt x="568" y="97"/>
                      <a:pt x="567" y="94"/>
                      <a:pt x="565" y="95"/>
                    </a:cubicBezTo>
                    <a:cubicBezTo>
                      <a:pt x="564" y="94"/>
                      <a:pt x="567" y="94"/>
                      <a:pt x="568" y="95"/>
                    </a:cubicBezTo>
                    <a:close/>
                    <a:moveTo>
                      <a:pt x="574" y="71"/>
                    </a:moveTo>
                    <a:cubicBezTo>
                      <a:pt x="574" y="72"/>
                      <a:pt x="574" y="72"/>
                      <a:pt x="574" y="72"/>
                    </a:cubicBezTo>
                    <a:cubicBezTo>
                      <a:pt x="571" y="71"/>
                      <a:pt x="572" y="70"/>
                      <a:pt x="572" y="69"/>
                    </a:cubicBezTo>
                    <a:cubicBezTo>
                      <a:pt x="572" y="69"/>
                      <a:pt x="573" y="70"/>
                      <a:pt x="574" y="71"/>
                    </a:cubicBezTo>
                    <a:close/>
                    <a:moveTo>
                      <a:pt x="565" y="93"/>
                    </a:moveTo>
                    <a:cubicBezTo>
                      <a:pt x="564" y="93"/>
                      <a:pt x="560" y="92"/>
                      <a:pt x="559" y="91"/>
                    </a:cubicBezTo>
                    <a:cubicBezTo>
                      <a:pt x="561" y="90"/>
                      <a:pt x="562" y="92"/>
                      <a:pt x="565" y="93"/>
                    </a:cubicBezTo>
                    <a:close/>
                    <a:moveTo>
                      <a:pt x="552" y="123"/>
                    </a:moveTo>
                    <a:cubicBezTo>
                      <a:pt x="551" y="124"/>
                      <a:pt x="549" y="123"/>
                      <a:pt x="548" y="122"/>
                    </a:cubicBezTo>
                    <a:cubicBezTo>
                      <a:pt x="548" y="121"/>
                      <a:pt x="550" y="123"/>
                      <a:pt x="552" y="123"/>
                    </a:cubicBezTo>
                    <a:close/>
                    <a:moveTo>
                      <a:pt x="566" y="79"/>
                    </a:moveTo>
                    <a:cubicBezTo>
                      <a:pt x="566" y="80"/>
                      <a:pt x="566" y="80"/>
                      <a:pt x="565" y="80"/>
                    </a:cubicBezTo>
                    <a:cubicBezTo>
                      <a:pt x="561" y="78"/>
                      <a:pt x="563" y="76"/>
                      <a:pt x="566" y="79"/>
                    </a:cubicBezTo>
                    <a:close/>
                    <a:moveTo>
                      <a:pt x="553" y="80"/>
                    </a:moveTo>
                    <a:cubicBezTo>
                      <a:pt x="555" y="80"/>
                      <a:pt x="558" y="82"/>
                      <a:pt x="560" y="82"/>
                    </a:cubicBezTo>
                    <a:cubicBezTo>
                      <a:pt x="562" y="83"/>
                      <a:pt x="560" y="84"/>
                      <a:pt x="563" y="85"/>
                    </a:cubicBezTo>
                    <a:cubicBezTo>
                      <a:pt x="560" y="84"/>
                      <a:pt x="557" y="83"/>
                      <a:pt x="556" y="84"/>
                    </a:cubicBezTo>
                    <a:cubicBezTo>
                      <a:pt x="559" y="85"/>
                      <a:pt x="560" y="84"/>
                      <a:pt x="564" y="87"/>
                    </a:cubicBezTo>
                    <a:cubicBezTo>
                      <a:pt x="563" y="87"/>
                      <a:pt x="562" y="87"/>
                      <a:pt x="562" y="87"/>
                    </a:cubicBezTo>
                    <a:cubicBezTo>
                      <a:pt x="560" y="86"/>
                      <a:pt x="561" y="86"/>
                      <a:pt x="559" y="85"/>
                    </a:cubicBezTo>
                    <a:cubicBezTo>
                      <a:pt x="561" y="87"/>
                      <a:pt x="552" y="83"/>
                      <a:pt x="550" y="81"/>
                    </a:cubicBezTo>
                    <a:cubicBezTo>
                      <a:pt x="551" y="80"/>
                      <a:pt x="552" y="82"/>
                      <a:pt x="554" y="83"/>
                    </a:cubicBezTo>
                    <a:cubicBezTo>
                      <a:pt x="555" y="83"/>
                      <a:pt x="555" y="82"/>
                      <a:pt x="556" y="82"/>
                    </a:cubicBezTo>
                    <a:cubicBezTo>
                      <a:pt x="556" y="82"/>
                      <a:pt x="553" y="81"/>
                      <a:pt x="552" y="80"/>
                    </a:cubicBezTo>
                    <a:cubicBezTo>
                      <a:pt x="550" y="79"/>
                      <a:pt x="552" y="79"/>
                      <a:pt x="550" y="78"/>
                    </a:cubicBezTo>
                    <a:cubicBezTo>
                      <a:pt x="551" y="77"/>
                      <a:pt x="553" y="79"/>
                      <a:pt x="553" y="80"/>
                    </a:cubicBezTo>
                    <a:close/>
                    <a:moveTo>
                      <a:pt x="527" y="152"/>
                    </a:moveTo>
                    <a:cubicBezTo>
                      <a:pt x="527" y="152"/>
                      <a:pt x="526" y="151"/>
                      <a:pt x="527" y="152"/>
                    </a:cubicBezTo>
                    <a:cubicBezTo>
                      <a:pt x="526" y="152"/>
                      <a:pt x="524" y="151"/>
                      <a:pt x="524" y="151"/>
                    </a:cubicBezTo>
                    <a:cubicBezTo>
                      <a:pt x="523" y="149"/>
                      <a:pt x="527" y="152"/>
                      <a:pt x="525" y="151"/>
                    </a:cubicBezTo>
                    <a:cubicBezTo>
                      <a:pt x="526" y="150"/>
                      <a:pt x="527" y="151"/>
                      <a:pt x="527" y="152"/>
                    </a:cubicBezTo>
                    <a:close/>
                    <a:moveTo>
                      <a:pt x="547" y="80"/>
                    </a:moveTo>
                    <a:cubicBezTo>
                      <a:pt x="547" y="80"/>
                      <a:pt x="547" y="80"/>
                      <a:pt x="548" y="80"/>
                    </a:cubicBezTo>
                    <a:cubicBezTo>
                      <a:pt x="548" y="80"/>
                      <a:pt x="546" y="79"/>
                      <a:pt x="547" y="79"/>
                    </a:cubicBezTo>
                    <a:cubicBezTo>
                      <a:pt x="551" y="81"/>
                      <a:pt x="548" y="82"/>
                      <a:pt x="552" y="83"/>
                    </a:cubicBezTo>
                    <a:cubicBezTo>
                      <a:pt x="546" y="81"/>
                      <a:pt x="539" y="76"/>
                      <a:pt x="531" y="73"/>
                    </a:cubicBezTo>
                    <a:cubicBezTo>
                      <a:pt x="531" y="73"/>
                      <a:pt x="530" y="73"/>
                      <a:pt x="530" y="73"/>
                    </a:cubicBezTo>
                    <a:cubicBezTo>
                      <a:pt x="531" y="72"/>
                      <a:pt x="533" y="73"/>
                      <a:pt x="533" y="72"/>
                    </a:cubicBezTo>
                    <a:cubicBezTo>
                      <a:pt x="534" y="72"/>
                      <a:pt x="534" y="73"/>
                      <a:pt x="534" y="73"/>
                    </a:cubicBezTo>
                    <a:cubicBezTo>
                      <a:pt x="536" y="74"/>
                      <a:pt x="536" y="73"/>
                      <a:pt x="539" y="75"/>
                    </a:cubicBezTo>
                    <a:cubicBezTo>
                      <a:pt x="540" y="78"/>
                      <a:pt x="546" y="78"/>
                      <a:pt x="547" y="80"/>
                    </a:cubicBezTo>
                    <a:close/>
                    <a:moveTo>
                      <a:pt x="548" y="76"/>
                    </a:moveTo>
                    <a:cubicBezTo>
                      <a:pt x="547" y="76"/>
                      <a:pt x="548" y="77"/>
                      <a:pt x="548" y="78"/>
                    </a:cubicBezTo>
                    <a:cubicBezTo>
                      <a:pt x="546" y="75"/>
                      <a:pt x="537" y="73"/>
                      <a:pt x="536" y="72"/>
                    </a:cubicBezTo>
                    <a:cubicBezTo>
                      <a:pt x="540" y="72"/>
                      <a:pt x="545" y="76"/>
                      <a:pt x="548" y="76"/>
                    </a:cubicBezTo>
                    <a:close/>
                    <a:moveTo>
                      <a:pt x="544" y="66"/>
                    </a:moveTo>
                    <a:cubicBezTo>
                      <a:pt x="545" y="67"/>
                      <a:pt x="542" y="65"/>
                      <a:pt x="540" y="64"/>
                    </a:cubicBezTo>
                    <a:cubicBezTo>
                      <a:pt x="540" y="63"/>
                      <a:pt x="543" y="65"/>
                      <a:pt x="544" y="66"/>
                    </a:cubicBezTo>
                    <a:close/>
                    <a:moveTo>
                      <a:pt x="544" y="72"/>
                    </a:moveTo>
                    <a:cubicBezTo>
                      <a:pt x="543" y="73"/>
                      <a:pt x="543" y="73"/>
                      <a:pt x="543" y="73"/>
                    </a:cubicBezTo>
                    <a:cubicBezTo>
                      <a:pt x="539" y="71"/>
                      <a:pt x="540" y="70"/>
                      <a:pt x="544" y="72"/>
                    </a:cubicBezTo>
                    <a:close/>
                    <a:moveTo>
                      <a:pt x="517" y="144"/>
                    </a:moveTo>
                    <a:cubicBezTo>
                      <a:pt x="516" y="144"/>
                      <a:pt x="515" y="144"/>
                      <a:pt x="514" y="144"/>
                    </a:cubicBezTo>
                    <a:cubicBezTo>
                      <a:pt x="512" y="143"/>
                      <a:pt x="514" y="143"/>
                      <a:pt x="514" y="142"/>
                    </a:cubicBezTo>
                    <a:cubicBezTo>
                      <a:pt x="515" y="143"/>
                      <a:pt x="516" y="143"/>
                      <a:pt x="517" y="144"/>
                    </a:cubicBezTo>
                    <a:close/>
                    <a:moveTo>
                      <a:pt x="536" y="70"/>
                    </a:moveTo>
                    <a:cubicBezTo>
                      <a:pt x="538" y="70"/>
                      <a:pt x="536" y="69"/>
                      <a:pt x="538" y="69"/>
                    </a:cubicBezTo>
                    <a:cubicBezTo>
                      <a:pt x="539" y="69"/>
                      <a:pt x="539" y="72"/>
                      <a:pt x="536" y="70"/>
                    </a:cubicBezTo>
                    <a:close/>
                    <a:moveTo>
                      <a:pt x="539" y="62"/>
                    </a:moveTo>
                    <a:cubicBezTo>
                      <a:pt x="539" y="63"/>
                      <a:pt x="534" y="61"/>
                      <a:pt x="535" y="60"/>
                    </a:cubicBezTo>
                    <a:cubicBezTo>
                      <a:pt x="537" y="61"/>
                      <a:pt x="538" y="62"/>
                      <a:pt x="539" y="62"/>
                    </a:cubicBezTo>
                    <a:close/>
                    <a:moveTo>
                      <a:pt x="512" y="141"/>
                    </a:moveTo>
                    <a:cubicBezTo>
                      <a:pt x="513" y="142"/>
                      <a:pt x="511" y="141"/>
                      <a:pt x="512" y="142"/>
                    </a:cubicBezTo>
                    <a:cubicBezTo>
                      <a:pt x="512" y="143"/>
                      <a:pt x="509" y="141"/>
                      <a:pt x="509" y="142"/>
                    </a:cubicBezTo>
                    <a:cubicBezTo>
                      <a:pt x="508" y="141"/>
                      <a:pt x="508" y="141"/>
                      <a:pt x="507" y="140"/>
                    </a:cubicBezTo>
                    <a:cubicBezTo>
                      <a:pt x="506" y="140"/>
                      <a:pt x="508" y="141"/>
                      <a:pt x="506" y="141"/>
                    </a:cubicBezTo>
                    <a:cubicBezTo>
                      <a:pt x="506" y="140"/>
                      <a:pt x="506" y="140"/>
                      <a:pt x="505" y="140"/>
                    </a:cubicBezTo>
                    <a:cubicBezTo>
                      <a:pt x="505" y="140"/>
                      <a:pt x="506" y="139"/>
                      <a:pt x="506" y="139"/>
                    </a:cubicBezTo>
                    <a:cubicBezTo>
                      <a:pt x="503" y="139"/>
                      <a:pt x="505" y="139"/>
                      <a:pt x="502" y="138"/>
                    </a:cubicBezTo>
                    <a:cubicBezTo>
                      <a:pt x="502" y="137"/>
                      <a:pt x="504" y="138"/>
                      <a:pt x="505" y="138"/>
                    </a:cubicBezTo>
                    <a:cubicBezTo>
                      <a:pt x="505" y="138"/>
                      <a:pt x="505" y="137"/>
                      <a:pt x="504" y="137"/>
                    </a:cubicBezTo>
                    <a:cubicBezTo>
                      <a:pt x="506" y="137"/>
                      <a:pt x="506" y="139"/>
                      <a:pt x="509" y="139"/>
                    </a:cubicBezTo>
                    <a:cubicBezTo>
                      <a:pt x="507" y="140"/>
                      <a:pt x="510" y="140"/>
                      <a:pt x="512" y="141"/>
                    </a:cubicBezTo>
                    <a:close/>
                    <a:moveTo>
                      <a:pt x="522" y="105"/>
                    </a:moveTo>
                    <a:cubicBezTo>
                      <a:pt x="521" y="106"/>
                      <a:pt x="520" y="104"/>
                      <a:pt x="518" y="104"/>
                    </a:cubicBezTo>
                    <a:cubicBezTo>
                      <a:pt x="518" y="103"/>
                      <a:pt x="520" y="105"/>
                      <a:pt x="522" y="105"/>
                    </a:cubicBezTo>
                    <a:close/>
                    <a:moveTo>
                      <a:pt x="530" y="70"/>
                    </a:moveTo>
                    <a:cubicBezTo>
                      <a:pt x="531" y="71"/>
                      <a:pt x="528" y="70"/>
                      <a:pt x="527" y="69"/>
                    </a:cubicBezTo>
                    <a:cubicBezTo>
                      <a:pt x="527" y="69"/>
                      <a:pt x="529" y="69"/>
                      <a:pt x="530" y="70"/>
                    </a:cubicBezTo>
                    <a:close/>
                    <a:moveTo>
                      <a:pt x="527" y="74"/>
                    </a:moveTo>
                    <a:cubicBezTo>
                      <a:pt x="526" y="73"/>
                      <a:pt x="526" y="72"/>
                      <a:pt x="523" y="71"/>
                    </a:cubicBezTo>
                    <a:cubicBezTo>
                      <a:pt x="523" y="69"/>
                      <a:pt x="528" y="73"/>
                      <a:pt x="527" y="74"/>
                    </a:cubicBezTo>
                    <a:close/>
                    <a:moveTo>
                      <a:pt x="516" y="116"/>
                    </a:moveTo>
                    <a:cubicBezTo>
                      <a:pt x="516" y="116"/>
                      <a:pt x="515" y="116"/>
                      <a:pt x="515" y="116"/>
                    </a:cubicBezTo>
                    <a:cubicBezTo>
                      <a:pt x="514" y="116"/>
                      <a:pt x="515" y="116"/>
                      <a:pt x="515" y="117"/>
                    </a:cubicBezTo>
                    <a:cubicBezTo>
                      <a:pt x="514" y="117"/>
                      <a:pt x="513" y="116"/>
                      <a:pt x="513" y="115"/>
                    </a:cubicBezTo>
                    <a:cubicBezTo>
                      <a:pt x="513" y="115"/>
                      <a:pt x="515" y="116"/>
                      <a:pt x="516" y="116"/>
                    </a:cubicBezTo>
                    <a:close/>
                    <a:moveTo>
                      <a:pt x="505" y="48"/>
                    </a:moveTo>
                    <a:cubicBezTo>
                      <a:pt x="507" y="48"/>
                      <a:pt x="498" y="46"/>
                      <a:pt x="503" y="46"/>
                    </a:cubicBezTo>
                    <a:cubicBezTo>
                      <a:pt x="502" y="45"/>
                      <a:pt x="501" y="46"/>
                      <a:pt x="500" y="45"/>
                    </a:cubicBezTo>
                    <a:cubicBezTo>
                      <a:pt x="500" y="45"/>
                      <a:pt x="501" y="46"/>
                      <a:pt x="501" y="46"/>
                    </a:cubicBezTo>
                    <a:cubicBezTo>
                      <a:pt x="498" y="45"/>
                      <a:pt x="495" y="44"/>
                      <a:pt x="495" y="45"/>
                    </a:cubicBezTo>
                    <a:cubicBezTo>
                      <a:pt x="493" y="44"/>
                      <a:pt x="492" y="44"/>
                      <a:pt x="489" y="44"/>
                    </a:cubicBezTo>
                    <a:cubicBezTo>
                      <a:pt x="489" y="42"/>
                      <a:pt x="493" y="44"/>
                      <a:pt x="494" y="44"/>
                    </a:cubicBezTo>
                    <a:cubicBezTo>
                      <a:pt x="492" y="42"/>
                      <a:pt x="490" y="43"/>
                      <a:pt x="488" y="41"/>
                    </a:cubicBezTo>
                    <a:cubicBezTo>
                      <a:pt x="487" y="42"/>
                      <a:pt x="491" y="42"/>
                      <a:pt x="490" y="43"/>
                    </a:cubicBezTo>
                    <a:cubicBezTo>
                      <a:pt x="487" y="42"/>
                      <a:pt x="486" y="41"/>
                      <a:pt x="484" y="41"/>
                    </a:cubicBezTo>
                    <a:cubicBezTo>
                      <a:pt x="482" y="39"/>
                      <a:pt x="486" y="41"/>
                      <a:pt x="486" y="40"/>
                    </a:cubicBezTo>
                    <a:cubicBezTo>
                      <a:pt x="485" y="39"/>
                      <a:pt x="483" y="40"/>
                      <a:pt x="482" y="39"/>
                    </a:cubicBezTo>
                    <a:cubicBezTo>
                      <a:pt x="480" y="39"/>
                      <a:pt x="485" y="41"/>
                      <a:pt x="482" y="41"/>
                    </a:cubicBezTo>
                    <a:cubicBezTo>
                      <a:pt x="480" y="39"/>
                      <a:pt x="480" y="39"/>
                      <a:pt x="476" y="38"/>
                    </a:cubicBezTo>
                    <a:cubicBezTo>
                      <a:pt x="477" y="38"/>
                      <a:pt x="477" y="38"/>
                      <a:pt x="477" y="37"/>
                    </a:cubicBezTo>
                    <a:cubicBezTo>
                      <a:pt x="474" y="37"/>
                      <a:pt x="476" y="38"/>
                      <a:pt x="474" y="38"/>
                    </a:cubicBezTo>
                    <a:cubicBezTo>
                      <a:pt x="467" y="34"/>
                      <a:pt x="459" y="35"/>
                      <a:pt x="452" y="33"/>
                    </a:cubicBezTo>
                    <a:cubicBezTo>
                      <a:pt x="451" y="34"/>
                      <a:pt x="445" y="33"/>
                      <a:pt x="446" y="31"/>
                    </a:cubicBezTo>
                    <a:cubicBezTo>
                      <a:pt x="443" y="32"/>
                      <a:pt x="444" y="32"/>
                      <a:pt x="440" y="32"/>
                    </a:cubicBezTo>
                    <a:cubicBezTo>
                      <a:pt x="439" y="30"/>
                      <a:pt x="435" y="30"/>
                      <a:pt x="430" y="30"/>
                    </a:cubicBezTo>
                    <a:cubicBezTo>
                      <a:pt x="426" y="30"/>
                      <a:pt x="421" y="30"/>
                      <a:pt x="418" y="29"/>
                    </a:cubicBezTo>
                    <a:cubicBezTo>
                      <a:pt x="418" y="28"/>
                      <a:pt x="419" y="28"/>
                      <a:pt x="420" y="28"/>
                    </a:cubicBezTo>
                    <a:cubicBezTo>
                      <a:pt x="420" y="28"/>
                      <a:pt x="419" y="28"/>
                      <a:pt x="419" y="28"/>
                    </a:cubicBezTo>
                    <a:cubicBezTo>
                      <a:pt x="417" y="29"/>
                      <a:pt x="409" y="29"/>
                      <a:pt x="406" y="28"/>
                    </a:cubicBezTo>
                    <a:cubicBezTo>
                      <a:pt x="402" y="29"/>
                      <a:pt x="399" y="28"/>
                      <a:pt x="394" y="28"/>
                    </a:cubicBezTo>
                    <a:cubicBezTo>
                      <a:pt x="394" y="28"/>
                      <a:pt x="396" y="28"/>
                      <a:pt x="396" y="27"/>
                    </a:cubicBezTo>
                    <a:cubicBezTo>
                      <a:pt x="396" y="28"/>
                      <a:pt x="399" y="28"/>
                      <a:pt x="400" y="27"/>
                    </a:cubicBezTo>
                    <a:cubicBezTo>
                      <a:pt x="400" y="27"/>
                      <a:pt x="399" y="27"/>
                      <a:pt x="397" y="27"/>
                    </a:cubicBezTo>
                    <a:cubicBezTo>
                      <a:pt x="400" y="26"/>
                      <a:pt x="405" y="26"/>
                      <a:pt x="410" y="26"/>
                    </a:cubicBezTo>
                    <a:cubicBezTo>
                      <a:pt x="409" y="27"/>
                      <a:pt x="409" y="27"/>
                      <a:pt x="410" y="27"/>
                    </a:cubicBezTo>
                    <a:cubicBezTo>
                      <a:pt x="411" y="27"/>
                      <a:pt x="413" y="27"/>
                      <a:pt x="414" y="27"/>
                    </a:cubicBezTo>
                    <a:cubicBezTo>
                      <a:pt x="415" y="27"/>
                      <a:pt x="420" y="27"/>
                      <a:pt x="424" y="27"/>
                    </a:cubicBezTo>
                    <a:cubicBezTo>
                      <a:pt x="428" y="27"/>
                      <a:pt x="431" y="27"/>
                      <a:pt x="430" y="25"/>
                    </a:cubicBezTo>
                    <a:cubicBezTo>
                      <a:pt x="437" y="26"/>
                      <a:pt x="438" y="26"/>
                      <a:pt x="445" y="25"/>
                    </a:cubicBezTo>
                    <a:cubicBezTo>
                      <a:pt x="446" y="26"/>
                      <a:pt x="448" y="26"/>
                      <a:pt x="448" y="27"/>
                    </a:cubicBezTo>
                    <a:cubicBezTo>
                      <a:pt x="450" y="26"/>
                      <a:pt x="458" y="27"/>
                      <a:pt x="462" y="29"/>
                    </a:cubicBezTo>
                    <a:cubicBezTo>
                      <a:pt x="464" y="29"/>
                      <a:pt x="464" y="29"/>
                      <a:pt x="466" y="29"/>
                    </a:cubicBezTo>
                    <a:cubicBezTo>
                      <a:pt x="469" y="29"/>
                      <a:pt x="473" y="30"/>
                      <a:pt x="477" y="31"/>
                    </a:cubicBezTo>
                    <a:cubicBezTo>
                      <a:pt x="481" y="32"/>
                      <a:pt x="485" y="33"/>
                      <a:pt x="488" y="34"/>
                    </a:cubicBezTo>
                    <a:cubicBezTo>
                      <a:pt x="488" y="35"/>
                      <a:pt x="492" y="37"/>
                      <a:pt x="496" y="37"/>
                    </a:cubicBezTo>
                    <a:cubicBezTo>
                      <a:pt x="499" y="39"/>
                      <a:pt x="509" y="43"/>
                      <a:pt x="513" y="43"/>
                    </a:cubicBezTo>
                    <a:cubicBezTo>
                      <a:pt x="516" y="44"/>
                      <a:pt x="513" y="43"/>
                      <a:pt x="513" y="44"/>
                    </a:cubicBezTo>
                    <a:cubicBezTo>
                      <a:pt x="516" y="45"/>
                      <a:pt x="522" y="46"/>
                      <a:pt x="524" y="48"/>
                    </a:cubicBezTo>
                    <a:cubicBezTo>
                      <a:pt x="522" y="48"/>
                      <a:pt x="523" y="49"/>
                      <a:pt x="525" y="50"/>
                    </a:cubicBezTo>
                    <a:cubicBezTo>
                      <a:pt x="527" y="51"/>
                      <a:pt x="529" y="52"/>
                      <a:pt x="530" y="53"/>
                    </a:cubicBezTo>
                    <a:cubicBezTo>
                      <a:pt x="527" y="52"/>
                      <a:pt x="524" y="50"/>
                      <a:pt x="522" y="49"/>
                    </a:cubicBezTo>
                    <a:cubicBezTo>
                      <a:pt x="521" y="48"/>
                      <a:pt x="520" y="49"/>
                      <a:pt x="518" y="48"/>
                    </a:cubicBezTo>
                    <a:cubicBezTo>
                      <a:pt x="518" y="48"/>
                      <a:pt x="519" y="48"/>
                      <a:pt x="519" y="48"/>
                    </a:cubicBezTo>
                    <a:cubicBezTo>
                      <a:pt x="513" y="46"/>
                      <a:pt x="508" y="45"/>
                      <a:pt x="503" y="43"/>
                    </a:cubicBezTo>
                    <a:cubicBezTo>
                      <a:pt x="499" y="42"/>
                      <a:pt x="494" y="40"/>
                      <a:pt x="490" y="39"/>
                    </a:cubicBezTo>
                    <a:cubicBezTo>
                      <a:pt x="488" y="39"/>
                      <a:pt x="483" y="37"/>
                      <a:pt x="482" y="38"/>
                    </a:cubicBezTo>
                    <a:cubicBezTo>
                      <a:pt x="485" y="39"/>
                      <a:pt x="489" y="40"/>
                      <a:pt x="493" y="41"/>
                    </a:cubicBezTo>
                    <a:cubicBezTo>
                      <a:pt x="497" y="42"/>
                      <a:pt x="501" y="43"/>
                      <a:pt x="504" y="44"/>
                    </a:cubicBezTo>
                    <a:cubicBezTo>
                      <a:pt x="504" y="44"/>
                      <a:pt x="503" y="44"/>
                      <a:pt x="503" y="45"/>
                    </a:cubicBezTo>
                    <a:cubicBezTo>
                      <a:pt x="503" y="45"/>
                      <a:pt x="511" y="46"/>
                      <a:pt x="509" y="48"/>
                    </a:cubicBezTo>
                    <a:cubicBezTo>
                      <a:pt x="512" y="47"/>
                      <a:pt x="514" y="49"/>
                      <a:pt x="516" y="48"/>
                    </a:cubicBezTo>
                    <a:cubicBezTo>
                      <a:pt x="519" y="49"/>
                      <a:pt x="523" y="50"/>
                      <a:pt x="522" y="51"/>
                    </a:cubicBezTo>
                    <a:cubicBezTo>
                      <a:pt x="520" y="51"/>
                      <a:pt x="519" y="50"/>
                      <a:pt x="518" y="50"/>
                    </a:cubicBezTo>
                    <a:cubicBezTo>
                      <a:pt x="520" y="51"/>
                      <a:pt x="521" y="52"/>
                      <a:pt x="523" y="53"/>
                    </a:cubicBezTo>
                    <a:cubicBezTo>
                      <a:pt x="523" y="53"/>
                      <a:pt x="522" y="52"/>
                      <a:pt x="524" y="52"/>
                    </a:cubicBezTo>
                    <a:cubicBezTo>
                      <a:pt x="528" y="53"/>
                      <a:pt x="529" y="55"/>
                      <a:pt x="531" y="56"/>
                    </a:cubicBezTo>
                    <a:cubicBezTo>
                      <a:pt x="529" y="56"/>
                      <a:pt x="526" y="55"/>
                      <a:pt x="524" y="55"/>
                    </a:cubicBezTo>
                    <a:cubicBezTo>
                      <a:pt x="523" y="55"/>
                      <a:pt x="523" y="55"/>
                      <a:pt x="523" y="54"/>
                    </a:cubicBezTo>
                    <a:cubicBezTo>
                      <a:pt x="519" y="53"/>
                      <a:pt x="519" y="53"/>
                      <a:pt x="513" y="51"/>
                    </a:cubicBezTo>
                    <a:cubicBezTo>
                      <a:pt x="513" y="52"/>
                      <a:pt x="515" y="53"/>
                      <a:pt x="513" y="53"/>
                    </a:cubicBezTo>
                    <a:cubicBezTo>
                      <a:pt x="509" y="52"/>
                      <a:pt x="510" y="51"/>
                      <a:pt x="508" y="49"/>
                    </a:cubicBezTo>
                    <a:cubicBezTo>
                      <a:pt x="510" y="50"/>
                      <a:pt x="509" y="50"/>
                      <a:pt x="511" y="51"/>
                    </a:cubicBezTo>
                    <a:cubicBezTo>
                      <a:pt x="513" y="51"/>
                      <a:pt x="511" y="50"/>
                      <a:pt x="512" y="51"/>
                    </a:cubicBezTo>
                    <a:cubicBezTo>
                      <a:pt x="511" y="49"/>
                      <a:pt x="509" y="49"/>
                      <a:pt x="507" y="49"/>
                    </a:cubicBezTo>
                    <a:cubicBezTo>
                      <a:pt x="506" y="49"/>
                      <a:pt x="504" y="49"/>
                      <a:pt x="502" y="48"/>
                    </a:cubicBezTo>
                    <a:cubicBezTo>
                      <a:pt x="502" y="47"/>
                      <a:pt x="506" y="48"/>
                      <a:pt x="505" y="48"/>
                    </a:cubicBezTo>
                    <a:close/>
                    <a:moveTo>
                      <a:pt x="526" y="58"/>
                    </a:moveTo>
                    <a:cubicBezTo>
                      <a:pt x="525" y="58"/>
                      <a:pt x="523" y="58"/>
                      <a:pt x="521" y="57"/>
                    </a:cubicBezTo>
                    <a:cubicBezTo>
                      <a:pt x="522" y="57"/>
                      <a:pt x="525" y="57"/>
                      <a:pt x="526" y="58"/>
                    </a:cubicBezTo>
                    <a:close/>
                    <a:moveTo>
                      <a:pt x="521" y="73"/>
                    </a:moveTo>
                    <a:cubicBezTo>
                      <a:pt x="520" y="72"/>
                      <a:pt x="520" y="71"/>
                      <a:pt x="521" y="71"/>
                    </a:cubicBezTo>
                    <a:cubicBezTo>
                      <a:pt x="519" y="70"/>
                      <a:pt x="519" y="70"/>
                      <a:pt x="519" y="70"/>
                    </a:cubicBezTo>
                    <a:cubicBezTo>
                      <a:pt x="518" y="70"/>
                      <a:pt x="519" y="71"/>
                      <a:pt x="519" y="71"/>
                    </a:cubicBezTo>
                    <a:cubicBezTo>
                      <a:pt x="518" y="70"/>
                      <a:pt x="518" y="70"/>
                      <a:pt x="516" y="69"/>
                    </a:cubicBezTo>
                    <a:cubicBezTo>
                      <a:pt x="516" y="69"/>
                      <a:pt x="517" y="69"/>
                      <a:pt x="517" y="69"/>
                    </a:cubicBezTo>
                    <a:cubicBezTo>
                      <a:pt x="517" y="68"/>
                      <a:pt x="515" y="69"/>
                      <a:pt x="512" y="68"/>
                    </a:cubicBezTo>
                    <a:cubicBezTo>
                      <a:pt x="514" y="67"/>
                      <a:pt x="516" y="68"/>
                      <a:pt x="517" y="68"/>
                    </a:cubicBezTo>
                    <a:cubicBezTo>
                      <a:pt x="519" y="69"/>
                      <a:pt x="521" y="70"/>
                      <a:pt x="522" y="71"/>
                    </a:cubicBezTo>
                    <a:cubicBezTo>
                      <a:pt x="520" y="71"/>
                      <a:pt x="523" y="73"/>
                      <a:pt x="521" y="73"/>
                    </a:cubicBezTo>
                    <a:close/>
                    <a:moveTo>
                      <a:pt x="522" y="68"/>
                    </a:moveTo>
                    <a:cubicBezTo>
                      <a:pt x="521" y="69"/>
                      <a:pt x="520" y="68"/>
                      <a:pt x="518" y="67"/>
                    </a:cubicBezTo>
                    <a:cubicBezTo>
                      <a:pt x="516" y="67"/>
                      <a:pt x="514" y="66"/>
                      <a:pt x="514" y="65"/>
                    </a:cubicBezTo>
                    <a:cubicBezTo>
                      <a:pt x="516" y="66"/>
                      <a:pt x="517" y="66"/>
                      <a:pt x="518" y="67"/>
                    </a:cubicBezTo>
                    <a:cubicBezTo>
                      <a:pt x="519" y="67"/>
                      <a:pt x="520" y="68"/>
                      <a:pt x="522" y="68"/>
                    </a:cubicBezTo>
                    <a:close/>
                    <a:moveTo>
                      <a:pt x="523" y="56"/>
                    </a:moveTo>
                    <a:cubicBezTo>
                      <a:pt x="523" y="57"/>
                      <a:pt x="518" y="56"/>
                      <a:pt x="519" y="54"/>
                    </a:cubicBezTo>
                    <a:cubicBezTo>
                      <a:pt x="522" y="55"/>
                      <a:pt x="521" y="56"/>
                      <a:pt x="523" y="56"/>
                    </a:cubicBezTo>
                    <a:close/>
                    <a:moveTo>
                      <a:pt x="501" y="135"/>
                    </a:moveTo>
                    <a:cubicBezTo>
                      <a:pt x="502" y="135"/>
                      <a:pt x="502" y="136"/>
                      <a:pt x="503" y="136"/>
                    </a:cubicBezTo>
                    <a:cubicBezTo>
                      <a:pt x="503" y="137"/>
                      <a:pt x="502" y="136"/>
                      <a:pt x="501" y="136"/>
                    </a:cubicBezTo>
                    <a:cubicBezTo>
                      <a:pt x="500" y="136"/>
                      <a:pt x="501" y="137"/>
                      <a:pt x="499" y="136"/>
                    </a:cubicBezTo>
                    <a:cubicBezTo>
                      <a:pt x="499" y="135"/>
                      <a:pt x="499" y="135"/>
                      <a:pt x="499" y="135"/>
                    </a:cubicBezTo>
                    <a:cubicBezTo>
                      <a:pt x="500" y="136"/>
                      <a:pt x="501" y="136"/>
                      <a:pt x="501" y="135"/>
                    </a:cubicBezTo>
                    <a:close/>
                    <a:moveTo>
                      <a:pt x="520" y="57"/>
                    </a:moveTo>
                    <a:cubicBezTo>
                      <a:pt x="520" y="58"/>
                      <a:pt x="517" y="56"/>
                      <a:pt x="516" y="55"/>
                    </a:cubicBezTo>
                    <a:cubicBezTo>
                      <a:pt x="516" y="54"/>
                      <a:pt x="517" y="54"/>
                      <a:pt x="517" y="54"/>
                    </a:cubicBezTo>
                    <a:cubicBezTo>
                      <a:pt x="519" y="55"/>
                      <a:pt x="517" y="56"/>
                      <a:pt x="520" y="57"/>
                    </a:cubicBezTo>
                    <a:close/>
                    <a:moveTo>
                      <a:pt x="502" y="96"/>
                    </a:moveTo>
                    <a:cubicBezTo>
                      <a:pt x="503" y="97"/>
                      <a:pt x="506" y="98"/>
                      <a:pt x="506" y="99"/>
                    </a:cubicBezTo>
                    <a:cubicBezTo>
                      <a:pt x="506" y="100"/>
                      <a:pt x="504" y="99"/>
                      <a:pt x="503" y="98"/>
                    </a:cubicBezTo>
                    <a:cubicBezTo>
                      <a:pt x="503" y="98"/>
                      <a:pt x="501" y="97"/>
                      <a:pt x="502" y="96"/>
                    </a:cubicBezTo>
                    <a:cubicBezTo>
                      <a:pt x="500" y="97"/>
                      <a:pt x="499" y="97"/>
                      <a:pt x="497" y="96"/>
                    </a:cubicBezTo>
                    <a:cubicBezTo>
                      <a:pt x="497" y="95"/>
                      <a:pt x="501" y="96"/>
                      <a:pt x="498" y="94"/>
                    </a:cubicBezTo>
                    <a:cubicBezTo>
                      <a:pt x="499" y="94"/>
                      <a:pt x="500" y="94"/>
                      <a:pt x="501" y="95"/>
                    </a:cubicBezTo>
                    <a:cubicBezTo>
                      <a:pt x="501" y="95"/>
                      <a:pt x="500" y="95"/>
                      <a:pt x="500" y="96"/>
                    </a:cubicBezTo>
                    <a:cubicBezTo>
                      <a:pt x="502" y="96"/>
                      <a:pt x="504" y="95"/>
                      <a:pt x="506" y="96"/>
                    </a:cubicBezTo>
                    <a:cubicBezTo>
                      <a:pt x="503" y="96"/>
                      <a:pt x="505" y="98"/>
                      <a:pt x="502" y="96"/>
                    </a:cubicBezTo>
                    <a:close/>
                    <a:moveTo>
                      <a:pt x="509" y="51"/>
                    </a:moveTo>
                    <a:cubicBezTo>
                      <a:pt x="510" y="52"/>
                      <a:pt x="506" y="50"/>
                      <a:pt x="504" y="50"/>
                    </a:cubicBezTo>
                    <a:cubicBezTo>
                      <a:pt x="504" y="49"/>
                      <a:pt x="507" y="50"/>
                      <a:pt x="509" y="51"/>
                    </a:cubicBezTo>
                    <a:close/>
                    <a:moveTo>
                      <a:pt x="497" y="94"/>
                    </a:moveTo>
                    <a:cubicBezTo>
                      <a:pt x="496" y="95"/>
                      <a:pt x="496" y="95"/>
                      <a:pt x="496" y="96"/>
                    </a:cubicBezTo>
                    <a:cubicBezTo>
                      <a:pt x="493" y="95"/>
                      <a:pt x="494" y="95"/>
                      <a:pt x="493" y="94"/>
                    </a:cubicBezTo>
                    <a:cubicBezTo>
                      <a:pt x="493" y="94"/>
                      <a:pt x="497" y="95"/>
                      <a:pt x="495" y="94"/>
                    </a:cubicBezTo>
                    <a:cubicBezTo>
                      <a:pt x="495" y="93"/>
                      <a:pt x="496" y="94"/>
                      <a:pt x="497" y="94"/>
                    </a:cubicBezTo>
                    <a:close/>
                    <a:moveTo>
                      <a:pt x="492" y="93"/>
                    </a:moveTo>
                    <a:cubicBezTo>
                      <a:pt x="492" y="94"/>
                      <a:pt x="489" y="93"/>
                      <a:pt x="490" y="94"/>
                    </a:cubicBezTo>
                    <a:cubicBezTo>
                      <a:pt x="488" y="93"/>
                      <a:pt x="490" y="92"/>
                      <a:pt x="487" y="92"/>
                    </a:cubicBezTo>
                    <a:cubicBezTo>
                      <a:pt x="489" y="94"/>
                      <a:pt x="487" y="93"/>
                      <a:pt x="486" y="92"/>
                    </a:cubicBezTo>
                    <a:cubicBezTo>
                      <a:pt x="487" y="91"/>
                      <a:pt x="490" y="92"/>
                      <a:pt x="492" y="93"/>
                    </a:cubicBezTo>
                    <a:close/>
                    <a:moveTo>
                      <a:pt x="487" y="90"/>
                    </a:moveTo>
                    <a:cubicBezTo>
                      <a:pt x="487" y="90"/>
                      <a:pt x="488" y="90"/>
                      <a:pt x="490" y="91"/>
                    </a:cubicBezTo>
                    <a:cubicBezTo>
                      <a:pt x="490" y="91"/>
                      <a:pt x="490" y="91"/>
                      <a:pt x="490" y="92"/>
                    </a:cubicBezTo>
                    <a:cubicBezTo>
                      <a:pt x="489" y="91"/>
                      <a:pt x="489" y="91"/>
                      <a:pt x="488" y="91"/>
                    </a:cubicBezTo>
                    <a:cubicBezTo>
                      <a:pt x="489" y="91"/>
                      <a:pt x="489" y="91"/>
                      <a:pt x="487" y="90"/>
                    </a:cubicBezTo>
                    <a:close/>
                    <a:moveTo>
                      <a:pt x="495" y="46"/>
                    </a:moveTo>
                    <a:cubicBezTo>
                      <a:pt x="495" y="47"/>
                      <a:pt x="492" y="46"/>
                      <a:pt x="490" y="45"/>
                    </a:cubicBezTo>
                    <a:cubicBezTo>
                      <a:pt x="490" y="44"/>
                      <a:pt x="493" y="45"/>
                      <a:pt x="495" y="46"/>
                    </a:cubicBezTo>
                    <a:close/>
                    <a:moveTo>
                      <a:pt x="481" y="130"/>
                    </a:moveTo>
                    <a:cubicBezTo>
                      <a:pt x="481" y="131"/>
                      <a:pt x="479" y="131"/>
                      <a:pt x="480" y="132"/>
                    </a:cubicBezTo>
                    <a:cubicBezTo>
                      <a:pt x="478" y="131"/>
                      <a:pt x="475" y="131"/>
                      <a:pt x="475" y="130"/>
                    </a:cubicBezTo>
                    <a:cubicBezTo>
                      <a:pt x="479" y="132"/>
                      <a:pt x="478" y="130"/>
                      <a:pt x="481" y="130"/>
                    </a:cubicBezTo>
                    <a:close/>
                    <a:moveTo>
                      <a:pt x="484" y="102"/>
                    </a:moveTo>
                    <a:cubicBezTo>
                      <a:pt x="483" y="102"/>
                      <a:pt x="483" y="102"/>
                      <a:pt x="484" y="103"/>
                    </a:cubicBezTo>
                    <a:cubicBezTo>
                      <a:pt x="481" y="103"/>
                      <a:pt x="482" y="101"/>
                      <a:pt x="481" y="101"/>
                    </a:cubicBezTo>
                    <a:cubicBezTo>
                      <a:pt x="481" y="100"/>
                      <a:pt x="482" y="102"/>
                      <a:pt x="484" y="102"/>
                    </a:cubicBezTo>
                    <a:close/>
                    <a:moveTo>
                      <a:pt x="482" y="89"/>
                    </a:moveTo>
                    <a:cubicBezTo>
                      <a:pt x="482" y="91"/>
                      <a:pt x="479" y="89"/>
                      <a:pt x="478" y="90"/>
                    </a:cubicBezTo>
                    <a:cubicBezTo>
                      <a:pt x="476" y="89"/>
                      <a:pt x="478" y="89"/>
                      <a:pt x="477" y="88"/>
                    </a:cubicBezTo>
                    <a:cubicBezTo>
                      <a:pt x="476" y="89"/>
                      <a:pt x="473" y="88"/>
                      <a:pt x="471" y="87"/>
                    </a:cubicBezTo>
                    <a:cubicBezTo>
                      <a:pt x="475" y="86"/>
                      <a:pt x="478" y="88"/>
                      <a:pt x="482" y="89"/>
                    </a:cubicBezTo>
                    <a:close/>
                    <a:moveTo>
                      <a:pt x="479" y="90"/>
                    </a:moveTo>
                    <a:cubicBezTo>
                      <a:pt x="476" y="91"/>
                      <a:pt x="473" y="88"/>
                      <a:pt x="470" y="88"/>
                    </a:cubicBezTo>
                    <a:cubicBezTo>
                      <a:pt x="472" y="87"/>
                      <a:pt x="476" y="90"/>
                      <a:pt x="479" y="90"/>
                    </a:cubicBezTo>
                    <a:close/>
                    <a:moveTo>
                      <a:pt x="472" y="130"/>
                    </a:moveTo>
                    <a:cubicBezTo>
                      <a:pt x="471" y="130"/>
                      <a:pt x="471" y="129"/>
                      <a:pt x="470" y="128"/>
                    </a:cubicBezTo>
                    <a:cubicBezTo>
                      <a:pt x="471" y="128"/>
                      <a:pt x="474" y="130"/>
                      <a:pt x="472" y="130"/>
                    </a:cubicBezTo>
                    <a:close/>
                    <a:moveTo>
                      <a:pt x="469" y="107"/>
                    </a:moveTo>
                    <a:cubicBezTo>
                      <a:pt x="465" y="106"/>
                      <a:pt x="467" y="106"/>
                      <a:pt x="464" y="104"/>
                    </a:cubicBezTo>
                    <a:cubicBezTo>
                      <a:pt x="467" y="105"/>
                      <a:pt x="470" y="106"/>
                      <a:pt x="469" y="107"/>
                    </a:cubicBezTo>
                    <a:close/>
                    <a:moveTo>
                      <a:pt x="468" y="85"/>
                    </a:moveTo>
                    <a:cubicBezTo>
                      <a:pt x="468" y="86"/>
                      <a:pt x="467" y="86"/>
                      <a:pt x="465" y="86"/>
                    </a:cubicBezTo>
                    <a:cubicBezTo>
                      <a:pt x="464" y="86"/>
                      <a:pt x="463" y="85"/>
                      <a:pt x="462" y="86"/>
                    </a:cubicBezTo>
                    <a:cubicBezTo>
                      <a:pt x="463" y="85"/>
                      <a:pt x="459" y="84"/>
                      <a:pt x="455" y="83"/>
                    </a:cubicBezTo>
                    <a:cubicBezTo>
                      <a:pt x="455" y="83"/>
                      <a:pt x="455" y="83"/>
                      <a:pt x="455" y="82"/>
                    </a:cubicBezTo>
                    <a:cubicBezTo>
                      <a:pt x="457" y="82"/>
                      <a:pt x="457" y="83"/>
                      <a:pt x="459" y="84"/>
                    </a:cubicBezTo>
                    <a:cubicBezTo>
                      <a:pt x="458" y="82"/>
                      <a:pt x="462" y="84"/>
                      <a:pt x="463" y="83"/>
                    </a:cubicBezTo>
                    <a:cubicBezTo>
                      <a:pt x="463" y="83"/>
                      <a:pt x="465" y="86"/>
                      <a:pt x="466" y="84"/>
                    </a:cubicBezTo>
                    <a:cubicBezTo>
                      <a:pt x="467" y="85"/>
                      <a:pt x="467" y="85"/>
                      <a:pt x="468" y="85"/>
                    </a:cubicBezTo>
                    <a:close/>
                    <a:moveTo>
                      <a:pt x="464" y="96"/>
                    </a:moveTo>
                    <a:cubicBezTo>
                      <a:pt x="463" y="96"/>
                      <a:pt x="463" y="96"/>
                      <a:pt x="462" y="96"/>
                    </a:cubicBezTo>
                    <a:cubicBezTo>
                      <a:pt x="461" y="94"/>
                      <a:pt x="465" y="95"/>
                      <a:pt x="464" y="96"/>
                    </a:cubicBezTo>
                    <a:close/>
                    <a:moveTo>
                      <a:pt x="460" y="99"/>
                    </a:moveTo>
                    <a:cubicBezTo>
                      <a:pt x="459" y="100"/>
                      <a:pt x="456" y="98"/>
                      <a:pt x="453" y="98"/>
                    </a:cubicBezTo>
                    <a:cubicBezTo>
                      <a:pt x="455" y="97"/>
                      <a:pt x="456" y="98"/>
                      <a:pt x="460" y="99"/>
                    </a:cubicBezTo>
                    <a:close/>
                    <a:moveTo>
                      <a:pt x="459" y="95"/>
                    </a:moveTo>
                    <a:cubicBezTo>
                      <a:pt x="460" y="96"/>
                      <a:pt x="457" y="95"/>
                      <a:pt x="455" y="95"/>
                    </a:cubicBezTo>
                    <a:cubicBezTo>
                      <a:pt x="456" y="94"/>
                      <a:pt x="458" y="95"/>
                      <a:pt x="459" y="95"/>
                    </a:cubicBezTo>
                    <a:close/>
                    <a:moveTo>
                      <a:pt x="451" y="83"/>
                    </a:moveTo>
                    <a:cubicBezTo>
                      <a:pt x="450" y="83"/>
                      <a:pt x="450" y="82"/>
                      <a:pt x="449" y="83"/>
                    </a:cubicBezTo>
                    <a:cubicBezTo>
                      <a:pt x="447" y="82"/>
                      <a:pt x="452" y="81"/>
                      <a:pt x="451" y="83"/>
                    </a:cubicBezTo>
                    <a:close/>
                    <a:moveTo>
                      <a:pt x="450" y="90"/>
                    </a:moveTo>
                    <a:cubicBezTo>
                      <a:pt x="449" y="90"/>
                      <a:pt x="447" y="89"/>
                      <a:pt x="447" y="88"/>
                    </a:cubicBezTo>
                    <a:cubicBezTo>
                      <a:pt x="449" y="88"/>
                      <a:pt x="449" y="89"/>
                      <a:pt x="450" y="90"/>
                    </a:cubicBezTo>
                    <a:close/>
                    <a:moveTo>
                      <a:pt x="449" y="101"/>
                    </a:moveTo>
                    <a:cubicBezTo>
                      <a:pt x="447" y="101"/>
                      <a:pt x="444" y="100"/>
                      <a:pt x="440" y="101"/>
                    </a:cubicBezTo>
                    <a:cubicBezTo>
                      <a:pt x="441" y="100"/>
                      <a:pt x="445" y="101"/>
                      <a:pt x="444" y="100"/>
                    </a:cubicBezTo>
                    <a:cubicBezTo>
                      <a:pt x="446" y="100"/>
                      <a:pt x="448" y="100"/>
                      <a:pt x="449" y="101"/>
                    </a:cubicBezTo>
                    <a:close/>
                    <a:moveTo>
                      <a:pt x="443" y="99"/>
                    </a:moveTo>
                    <a:cubicBezTo>
                      <a:pt x="442" y="100"/>
                      <a:pt x="437" y="100"/>
                      <a:pt x="437" y="99"/>
                    </a:cubicBezTo>
                    <a:cubicBezTo>
                      <a:pt x="440" y="99"/>
                      <a:pt x="440" y="99"/>
                      <a:pt x="443" y="99"/>
                    </a:cubicBezTo>
                    <a:close/>
                    <a:moveTo>
                      <a:pt x="435" y="89"/>
                    </a:moveTo>
                    <a:cubicBezTo>
                      <a:pt x="433" y="89"/>
                      <a:pt x="433" y="89"/>
                      <a:pt x="431" y="89"/>
                    </a:cubicBezTo>
                    <a:cubicBezTo>
                      <a:pt x="431" y="88"/>
                      <a:pt x="432" y="88"/>
                      <a:pt x="432" y="87"/>
                    </a:cubicBezTo>
                    <a:cubicBezTo>
                      <a:pt x="435" y="87"/>
                      <a:pt x="435" y="87"/>
                      <a:pt x="435" y="87"/>
                    </a:cubicBezTo>
                    <a:cubicBezTo>
                      <a:pt x="436" y="88"/>
                      <a:pt x="436" y="88"/>
                      <a:pt x="435" y="89"/>
                    </a:cubicBezTo>
                    <a:close/>
                    <a:moveTo>
                      <a:pt x="433" y="49"/>
                    </a:moveTo>
                    <a:cubicBezTo>
                      <a:pt x="434" y="50"/>
                      <a:pt x="431" y="50"/>
                      <a:pt x="432" y="51"/>
                    </a:cubicBezTo>
                    <a:cubicBezTo>
                      <a:pt x="430" y="50"/>
                      <a:pt x="431" y="49"/>
                      <a:pt x="433" y="49"/>
                    </a:cubicBezTo>
                    <a:close/>
                    <a:moveTo>
                      <a:pt x="430" y="50"/>
                    </a:moveTo>
                    <a:cubicBezTo>
                      <a:pt x="425" y="49"/>
                      <a:pt x="427" y="50"/>
                      <a:pt x="421" y="50"/>
                    </a:cubicBezTo>
                    <a:cubicBezTo>
                      <a:pt x="421" y="50"/>
                      <a:pt x="420" y="49"/>
                      <a:pt x="420" y="49"/>
                    </a:cubicBezTo>
                    <a:cubicBezTo>
                      <a:pt x="422" y="49"/>
                      <a:pt x="424" y="49"/>
                      <a:pt x="425" y="49"/>
                    </a:cubicBezTo>
                    <a:cubicBezTo>
                      <a:pt x="427" y="49"/>
                      <a:pt x="429" y="49"/>
                      <a:pt x="430" y="49"/>
                    </a:cubicBezTo>
                    <a:cubicBezTo>
                      <a:pt x="430" y="50"/>
                      <a:pt x="430" y="51"/>
                      <a:pt x="428" y="51"/>
                    </a:cubicBezTo>
                    <a:cubicBezTo>
                      <a:pt x="427" y="50"/>
                      <a:pt x="428" y="50"/>
                      <a:pt x="430" y="50"/>
                    </a:cubicBezTo>
                    <a:close/>
                    <a:moveTo>
                      <a:pt x="428" y="88"/>
                    </a:moveTo>
                    <a:cubicBezTo>
                      <a:pt x="428" y="88"/>
                      <a:pt x="428" y="88"/>
                      <a:pt x="428" y="89"/>
                    </a:cubicBezTo>
                    <a:cubicBezTo>
                      <a:pt x="427" y="89"/>
                      <a:pt x="426" y="89"/>
                      <a:pt x="425" y="88"/>
                    </a:cubicBezTo>
                    <a:cubicBezTo>
                      <a:pt x="425" y="87"/>
                      <a:pt x="428" y="88"/>
                      <a:pt x="428" y="88"/>
                    </a:cubicBezTo>
                    <a:close/>
                    <a:moveTo>
                      <a:pt x="427" y="78"/>
                    </a:moveTo>
                    <a:cubicBezTo>
                      <a:pt x="428" y="79"/>
                      <a:pt x="425" y="79"/>
                      <a:pt x="425" y="79"/>
                    </a:cubicBezTo>
                    <a:cubicBezTo>
                      <a:pt x="423" y="79"/>
                      <a:pt x="426" y="80"/>
                      <a:pt x="425" y="80"/>
                    </a:cubicBezTo>
                    <a:cubicBezTo>
                      <a:pt x="423" y="80"/>
                      <a:pt x="423" y="79"/>
                      <a:pt x="422" y="78"/>
                    </a:cubicBezTo>
                    <a:cubicBezTo>
                      <a:pt x="424" y="78"/>
                      <a:pt x="426" y="78"/>
                      <a:pt x="427" y="78"/>
                    </a:cubicBezTo>
                    <a:close/>
                    <a:moveTo>
                      <a:pt x="421" y="79"/>
                    </a:moveTo>
                    <a:cubicBezTo>
                      <a:pt x="423" y="80"/>
                      <a:pt x="420" y="80"/>
                      <a:pt x="419" y="80"/>
                    </a:cubicBezTo>
                    <a:cubicBezTo>
                      <a:pt x="419" y="79"/>
                      <a:pt x="419" y="78"/>
                      <a:pt x="420" y="78"/>
                    </a:cubicBezTo>
                    <a:cubicBezTo>
                      <a:pt x="420" y="78"/>
                      <a:pt x="419" y="78"/>
                      <a:pt x="418" y="78"/>
                    </a:cubicBezTo>
                    <a:cubicBezTo>
                      <a:pt x="418" y="79"/>
                      <a:pt x="418" y="79"/>
                      <a:pt x="419" y="79"/>
                    </a:cubicBezTo>
                    <a:cubicBezTo>
                      <a:pt x="419" y="80"/>
                      <a:pt x="413" y="78"/>
                      <a:pt x="416" y="78"/>
                    </a:cubicBezTo>
                    <a:cubicBezTo>
                      <a:pt x="415" y="78"/>
                      <a:pt x="412" y="78"/>
                      <a:pt x="413" y="79"/>
                    </a:cubicBezTo>
                    <a:cubicBezTo>
                      <a:pt x="413" y="79"/>
                      <a:pt x="412" y="79"/>
                      <a:pt x="411" y="79"/>
                    </a:cubicBezTo>
                    <a:cubicBezTo>
                      <a:pt x="411" y="77"/>
                      <a:pt x="412" y="78"/>
                      <a:pt x="412" y="77"/>
                    </a:cubicBezTo>
                    <a:cubicBezTo>
                      <a:pt x="416" y="76"/>
                      <a:pt x="418" y="77"/>
                      <a:pt x="422" y="78"/>
                    </a:cubicBezTo>
                    <a:cubicBezTo>
                      <a:pt x="422" y="78"/>
                      <a:pt x="420" y="80"/>
                      <a:pt x="421" y="79"/>
                    </a:cubicBezTo>
                    <a:close/>
                    <a:moveTo>
                      <a:pt x="413" y="26"/>
                    </a:moveTo>
                    <a:cubicBezTo>
                      <a:pt x="412" y="24"/>
                      <a:pt x="412" y="24"/>
                      <a:pt x="412" y="24"/>
                    </a:cubicBezTo>
                    <a:cubicBezTo>
                      <a:pt x="415" y="24"/>
                      <a:pt x="416" y="26"/>
                      <a:pt x="413" y="26"/>
                    </a:cubicBezTo>
                    <a:close/>
                    <a:moveTo>
                      <a:pt x="412" y="24"/>
                    </a:moveTo>
                    <a:cubicBezTo>
                      <a:pt x="410" y="24"/>
                      <a:pt x="409" y="25"/>
                      <a:pt x="406" y="24"/>
                    </a:cubicBezTo>
                    <a:cubicBezTo>
                      <a:pt x="407" y="24"/>
                      <a:pt x="406" y="24"/>
                      <a:pt x="406" y="23"/>
                    </a:cubicBezTo>
                    <a:cubicBezTo>
                      <a:pt x="409" y="23"/>
                      <a:pt x="411" y="23"/>
                      <a:pt x="412" y="24"/>
                    </a:cubicBezTo>
                    <a:close/>
                    <a:moveTo>
                      <a:pt x="414" y="75"/>
                    </a:moveTo>
                    <a:cubicBezTo>
                      <a:pt x="414" y="76"/>
                      <a:pt x="414" y="76"/>
                      <a:pt x="414" y="76"/>
                    </a:cubicBezTo>
                    <a:cubicBezTo>
                      <a:pt x="412" y="76"/>
                      <a:pt x="412" y="75"/>
                      <a:pt x="411" y="75"/>
                    </a:cubicBezTo>
                    <a:cubicBezTo>
                      <a:pt x="411" y="75"/>
                      <a:pt x="413" y="75"/>
                      <a:pt x="414" y="75"/>
                    </a:cubicBezTo>
                    <a:close/>
                    <a:moveTo>
                      <a:pt x="399" y="77"/>
                    </a:moveTo>
                    <a:cubicBezTo>
                      <a:pt x="398" y="77"/>
                      <a:pt x="395" y="77"/>
                      <a:pt x="395" y="76"/>
                    </a:cubicBezTo>
                    <a:cubicBezTo>
                      <a:pt x="397" y="76"/>
                      <a:pt x="397" y="77"/>
                      <a:pt x="399" y="77"/>
                    </a:cubicBezTo>
                    <a:close/>
                    <a:moveTo>
                      <a:pt x="392" y="73"/>
                    </a:moveTo>
                    <a:cubicBezTo>
                      <a:pt x="391" y="73"/>
                      <a:pt x="388" y="73"/>
                      <a:pt x="388" y="72"/>
                    </a:cubicBezTo>
                    <a:cubicBezTo>
                      <a:pt x="390" y="72"/>
                      <a:pt x="392" y="72"/>
                      <a:pt x="392" y="73"/>
                    </a:cubicBezTo>
                    <a:close/>
                    <a:moveTo>
                      <a:pt x="386" y="74"/>
                    </a:moveTo>
                    <a:cubicBezTo>
                      <a:pt x="385" y="74"/>
                      <a:pt x="385" y="73"/>
                      <a:pt x="383" y="73"/>
                    </a:cubicBezTo>
                    <a:cubicBezTo>
                      <a:pt x="384" y="73"/>
                      <a:pt x="384" y="72"/>
                      <a:pt x="386" y="72"/>
                    </a:cubicBezTo>
                    <a:cubicBezTo>
                      <a:pt x="387" y="73"/>
                      <a:pt x="386" y="73"/>
                      <a:pt x="386" y="74"/>
                    </a:cubicBezTo>
                    <a:close/>
                    <a:moveTo>
                      <a:pt x="364" y="5"/>
                    </a:moveTo>
                    <a:cubicBezTo>
                      <a:pt x="363" y="6"/>
                      <a:pt x="362" y="5"/>
                      <a:pt x="362" y="5"/>
                    </a:cubicBezTo>
                    <a:cubicBezTo>
                      <a:pt x="360" y="5"/>
                      <a:pt x="361" y="6"/>
                      <a:pt x="358" y="6"/>
                    </a:cubicBezTo>
                    <a:cubicBezTo>
                      <a:pt x="359" y="5"/>
                      <a:pt x="364" y="4"/>
                      <a:pt x="364" y="5"/>
                    </a:cubicBezTo>
                    <a:close/>
                    <a:moveTo>
                      <a:pt x="375" y="79"/>
                    </a:moveTo>
                    <a:cubicBezTo>
                      <a:pt x="375" y="80"/>
                      <a:pt x="372" y="79"/>
                      <a:pt x="372" y="78"/>
                    </a:cubicBezTo>
                    <a:cubicBezTo>
                      <a:pt x="374" y="78"/>
                      <a:pt x="373" y="80"/>
                      <a:pt x="375" y="79"/>
                    </a:cubicBezTo>
                    <a:close/>
                    <a:moveTo>
                      <a:pt x="374" y="74"/>
                    </a:moveTo>
                    <a:cubicBezTo>
                      <a:pt x="371" y="74"/>
                      <a:pt x="371" y="75"/>
                      <a:pt x="368" y="75"/>
                    </a:cubicBezTo>
                    <a:cubicBezTo>
                      <a:pt x="368" y="74"/>
                      <a:pt x="371" y="74"/>
                      <a:pt x="370" y="73"/>
                    </a:cubicBezTo>
                    <a:cubicBezTo>
                      <a:pt x="371" y="74"/>
                      <a:pt x="373" y="74"/>
                      <a:pt x="374" y="74"/>
                    </a:cubicBezTo>
                    <a:close/>
                    <a:moveTo>
                      <a:pt x="346" y="5"/>
                    </a:moveTo>
                    <a:cubicBezTo>
                      <a:pt x="346" y="6"/>
                      <a:pt x="341" y="6"/>
                      <a:pt x="341" y="5"/>
                    </a:cubicBezTo>
                    <a:cubicBezTo>
                      <a:pt x="343" y="5"/>
                      <a:pt x="343" y="6"/>
                      <a:pt x="346" y="5"/>
                    </a:cubicBezTo>
                    <a:close/>
                    <a:moveTo>
                      <a:pt x="367" y="71"/>
                    </a:moveTo>
                    <a:cubicBezTo>
                      <a:pt x="367" y="72"/>
                      <a:pt x="367" y="72"/>
                      <a:pt x="367" y="73"/>
                    </a:cubicBezTo>
                    <a:cubicBezTo>
                      <a:pt x="363" y="73"/>
                      <a:pt x="364" y="71"/>
                      <a:pt x="367" y="71"/>
                    </a:cubicBezTo>
                    <a:close/>
                    <a:moveTo>
                      <a:pt x="365" y="69"/>
                    </a:moveTo>
                    <a:cubicBezTo>
                      <a:pt x="365" y="70"/>
                      <a:pt x="363" y="69"/>
                      <a:pt x="362" y="69"/>
                    </a:cubicBezTo>
                    <a:cubicBezTo>
                      <a:pt x="362" y="68"/>
                      <a:pt x="365" y="68"/>
                      <a:pt x="365" y="69"/>
                    </a:cubicBezTo>
                    <a:close/>
                    <a:moveTo>
                      <a:pt x="357" y="58"/>
                    </a:moveTo>
                    <a:cubicBezTo>
                      <a:pt x="355" y="58"/>
                      <a:pt x="351" y="59"/>
                      <a:pt x="351" y="57"/>
                    </a:cubicBezTo>
                    <a:cubicBezTo>
                      <a:pt x="353" y="58"/>
                      <a:pt x="356" y="56"/>
                      <a:pt x="357" y="58"/>
                    </a:cubicBezTo>
                    <a:close/>
                    <a:moveTo>
                      <a:pt x="338" y="9"/>
                    </a:moveTo>
                    <a:cubicBezTo>
                      <a:pt x="336" y="10"/>
                      <a:pt x="333" y="10"/>
                      <a:pt x="333" y="9"/>
                    </a:cubicBezTo>
                    <a:cubicBezTo>
                      <a:pt x="336" y="8"/>
                      <a:pt x="338" y="8"/>
                      <a:pt x="338" y="9"/>
                    </a:cubicBezTo>
                    <a:close/>
                    <a:moveTo>
                      <a:pt x="359" y="73"/>
                    </a:moveTo>
                    <a:cubicBezTo>
                      <a:pt x="356" y="74"/>
                      <a:pt x="357" y="72"/>
                      <a:pt x="355" y="73"/>
                    </a:cubicBezTo>
                    <a:cubicBezTo>
                      <a:pt x="355" y="72"/>
                      <a:pt x="357" y="72"/>
                      <a:pt x="358" y="71"/>
                    </a:cubicBezTo>
                    <a:cubicBezTo>
                      <a:pt x="360" y="72"/>
                      <a:pt x="358" y="72"/>
                      <a:pt x="359" y="73"/>
                    </a:cubicBezTo>
                    <a:close/>
                    <a:moveTo>
                      <a:pt x="353" y="73"/>
                    </a:moveTo>
                    <a:cubicBezTo>
                      <a:pt x="353" y="74"/>
                      <a:pt x="350" y="74"/>
                      <a:pt x="348" y="75"/>
                    </a:cubicBezTo>
                    <a:cubicBezTo>
                      <a:pt x="349" y="73"/>
                      <a:pt x="352" y="73"/>
                      <a:pt x="353" y="73"/>
                    </a:cubicBezTo>
                    <a:close/>
                    <a:moveTo>
                      <a:pt x="346" y="59"/>
                    </a:moveTo>
                    <a:cubicBezTo>
                      <a:pt x="346" y="60"/>
                      <a:pt x="347" y="60"/>
                      <a:pt x="344" y="60"/>
                    </a:cubicBezTo>
                    <a:cubicBezTo>
                      <a:pt x="344" y="60"/>
                      <a:pt x="344" y="59"/>
                      <a:pt x="346" y="59"/>
                    </a:cubicBezTo>
                    <a:close/>
                    <a:moveTo>
                      <a:pt x="348" y="66"/>
                    </a:moveTo>
                    <a:cubicBezTo>
                      <a:pt x="348" y="67"/>
                      <a:pt x="345" y="67"/>
                      <a:pt x="344" y="67"/>
                    </a:cubicBezTo>
                    <a:cubicBezTo>
                      <a:pt x="345" y="66"/>
                      <a:pt x="344" y="66"/>
                      <a:pt x="347" y="65"/>
                    </a:cubicBezTo>
                    <a:cubicBezTo>
                      <a:pt x="346" y="66"/>
                      <a:pt x="346" y="66"/>
                      <a:pt x="348" y="66"/>
                    </a:cubicBezTo>
                    <a:close/>
                    <a:moveTo>
                      <a:pt x="331" y="67"/>
                    </a:moveTo>
                    <a:cubicBezTo>
                      <a:pt x="334" y="66"/>
                      <a:pt x="334" y="66"/>
                      <a:pt x="334" y="66"/>
                    </a:cubicBezTo>
                    <a:cubicBezTo>
                      <a:pt x="334" y="67"/>
                      <a:pt x="332" y="67"/>
                      <a:pt x="332" y="68"/>
                    </a:cubicBezTo>
                    <a:cubicBezTo>
                      <a:pt x="331" y="68"/>
                      <a:pt x="333" y="67"/>
                      <a:pt x="331" y="67"/>
                    </a:cubicBezTo>
                    <a:close/>
                    <a:moveTo>
                      <a:pt x="296" y="18"/>
                    </a:moveTo>
                    <a:cubicBezTo>
                      <a:pt x="295" y="19"/>
                      <a:pt x="294" y="20"/>
                      <a:pt x="292" y="20"/>
                    </a:cubicBezTo>
                    <a:cubicBezTo>
                      <a:pt x="290" y="20"/>
                      <a:pt x="295" y="18"/>
                      <a:pt x="296" y="18"/>
                    </a:cubicBezTo>
                    <a:close/>
                    <a:moveTo>
                      <a:pt x="307" y="75"/>
                    </a:moveTo>
                    <a:cubicBezTo>
                      <a:pt x="308" y="76"/>
                      <a:pt x="302" y="77"/>
                      <a:pt x="303" y="76"/>
                    </a:cubicBezTo>
                    <a:cubicBezTo>
                      <a:pt x="305" y="74"/>
                      <a:pt x="305" y="76"/>
                      <a:pt x="307" y="75"/>
                    </a:cubicBezTo>
                    <a:close/>
                    <a:moveTo>
                      <a:pt x="289" y="45"/>
                    </a:moveTo>
                    <a:cubicBezTo>
                      <a:pt x="289" y="46"/>
                      <a:pt x="288" y="46"/>
                      <a:pt x="288" y="47"/>
                    </a:cubicBezTo>
                    <a:cubicBezTo>
                      <a:pt x="287" y="47"/>
                      <a:pt x="285" y="47"/>
                      <a:pt x="283" y="48"/>
                    </a:cubicBezTo>
                    <a:cubicBezTo>
                      <a:pt x="283" y="46"/>
                      <a:pt x="287" y="46"/>
                      <a:pt x="289" y="45"/>
                    </a:cubicBezTo>
                    <a:close/>
                    <a:moveTo>
                      <a:pt x="255" y="58"/>
                    </a:moveTo>
                    <a:cubicBezTo>
                      <a:pt x="255" y="59"/>
                      <a:pt x="255" y="60"/>
                      <a:pt x="253" y="61"/>
                    </a:cubicBezTo>
                    <a:cubicBezTo>
                      <a:pt x="252" y="60"/>
                      <a:pt x="252" y="60"/>
                      <a:pt x="252" y="60"/>
                    </a:cubicBezTo>
                    <a:lnTo>
                      <a:pt x="255" y="58"/>
                    </a:lnTo>
                    <a:close/>
                    <a:moveTo>
                      <a:pt x="223" y="37"/>
                    </a:moveTo>
                    <a:cubicBezTo>
                      <a:pt x="219" y="39"/>
                      <a:pt x="217" y="40"/>
                      <a:pt x="212" y="43"/>
                    </a:cubicBezTo>
                    <a:cubicBezTo>
                      <a:pt x="212" y="42"/>
                      <a:pt x="215" y="40"/>
                      <a:pt x="216" y="40"/>
                    </a:cubicBezTo>
                    <a:cubicBezTo>
                      <a:pt x="216" y="39"/>
                      <a:pt x="215" y="40"/>
                      <a:pt x="214" y="41"/>
                    </a:cubicBezTo>
                    <a:cubicBezTo>
                      <a:pt x="215" y="40"/>
                      <a:pt x="217" y="39"/>
                      <a:pt x="219" y="38"/>
                    </a:cubicBezTo>
                    <a:cubicBezTo>
                      <a:pt x="221" y="37"/>
                      <a:pt x="222" y="37"/>
                      <a:pt x="223" y="37"/>
                    </a:cubicBezTo>
                    <a:close/>
                    <a:moveTo>
                      <a:pt x="165" y="64"/>
                    </a:moveTo>
                    <a:cubicBezTo>
                      <a:pt x="166" y="65"/>
                      <a:pt x="165" y="66"/>
                      <a:pt x="163" y="67"/>
                    </a:cubicBezTo>
                    <a:cubicBezTo>
                      <a:pt x="162" y="67"/>
                      <a:pt x="164" y="65"/>
                      <a:pt x="165" y="64"/>
                    </a:cubicBezTo>
                    <a:close/>
                    <a:moveTo>
                      <a:pt x="147" y="181"/>
                    </a:moveTo>
                    <a:cubicBezTo>
                      <a:pt x="145" y="181"/>
                      <a:pt x="146" y="180"/>
                      <a:pt x="146" y="180"/>
                    </a:cubicBezTo>
                    <a:cubicBezTo>
                      <a:pt x="147" y="178"/>
                      <a:pt x="148" y="179"/>
                      <a:pt x="147" y="181"/>
                    </a:cubicBezTo>
                    <a:close/>
                    <a:moveTo>
                      <a:pt x="69" y="158"/>
                    </a:moveTo>
                    <a:cubicBezTo>
                      <a:pt x="71" y="158"/>
                      <a:pt x="67" y="164"/>
                      <a:pt x="67" y="163"/>
                    </a:cubicBezTo>
                    <a:cubicBezTo>
                      <a:pt x="69" y="161"/>
                      <a:pt x="68" y="161"/>
                      <a:pt x="69" y="158"/>
                    </a:cubicBezTo>
                    <a:close/>
                    <a:moveTo>
                      <a:pt x="48" y="165"/>
                    </a:moveTo>
                    <a:cubicBezTo>
                      <a:pt x="48" y="166"/>
                      <a:pt x="49" y="165"/>
                      <a:pt x="48" y="168"/>
                    </a:cubicBezTo>
                    <a:cubicBezTo>
                      <a:pt x="47" y="169"/>
                      <a:pt x="46" y="167"/>
                      <a:pt x="48" y="165"/>
                    </a:cubicBezTo>
                    <a:close/>
                    <a:moveTo>
                      <a:pt x="19" y="253"/>
                    </a:moveTo>
                    <a:cubicBezTo>
                      <a:pt x="20" y="253"/>
                      <a:pt x="19" y="256"/>
                      <a:pt x="19" y="258"/>
                    </a:cubicBezTo>
                    <a:cubicBezTo>
                      <a:pt x="17" y="259"/>
                      <a:pt x="19" y="255"/>
                      <a:pt x="19" y="253"/>
                    </a:cubicBezTo>
                    <a:close/>
                    <a:moveTo>
                      <a:pt x="203" y="316"/>
                    </a:moveTo>
                    <a:cubicBezTo>
                      <a:pt x="203" y="313"/>
                      <a:pt x="205" y="312"/>
                      <a:pt x="204" y="311"/>
                    </a:cubicBezTo>
                    <a:cubicBezTo>
                      <a:pt x="206" y="308"/>
                      <a:pt x="205" y="314"/>
                      <a:pt x="205" y="315"/>
                    </a:cubicBezTo>
                    <a:cubicBezTo>
                      <a:pt x="205" y="314"/>
                      <a:pt x="203" y="314"/>
                      <a:pt x="204" y="315"/>
                    </a:cubicBezTo>
                    <a:cubicBezTo>
                      <a:pt x="204" y="316"/>
                      <a:pt x="204" y="315"/>
                      <a:pt x="203" y="316"/>
                    </a:cubicBezTo>
                    <a:close/>
                    <a:moveTo>
                      <a:pt x="28" y="304"/>
                    </a:moveTo>
                    <a:cubicBezTo>
                      <a:pt x="29" y="301"/>
                      <a:pt x="29" y="307"/>
                      <a:pt x="29" y="308"/>
                    </a:cubicBezTo>
                    <a:cubicBezTo>
                      <a:pt x="28" y="311"/>
                      <a:pt x="28" y="305"/>
                      <a:pt x="28" y="304"/>
                    </a:cubicBezTo>
                    <a:close/>
                    <a:moveTo>
                      <a:pt x="28" y="312"/>
                    </a:moveTo>
                    <a:cubicBezTo>
                      <a:pt x="28" y="312"/>
                      <a:pt x="29" y="309"/>
                      <a:pt x="29" y="310"/>
                    </a:cubicBezTo>
                    <a:cubicBezTo>
                      <a:pt x="29" y="315"/>
                      <a:pt x="29" y="319"/>
                      <a:pt x="28" y="322"/>
                    </a:cubicBezTo>
                    <a:cubicBezTo>
                      <a:pt x="28" y="326"/>
                      <a:pt x="27" y="329"/>
                      <a:pt x="28" y="333"/>
                    </a:cubicBezTo>
                    <a:cubicBezTo>
                      <a:pt x="29" y="329"/>
                      <a:pt x="29" y="336"/>
                      <a:pt x="30" y="333"/>
                    </a:cubicBezTo>
                    <a:cubicBezTo>
                      <a:pt x="30" y="331"/>
                      <a:pt x="30" y="329"/>
                      <a:pt x="30" y="328"/>
                    </a:cubicBezTo>
                    <a:cubicBezTo>
                      <a:pt x="30" y="325"/>
                      <a:pt x="31" y="328"/>
                      <a:pt x="31" y="323"/>
                    </a:cubicBezTo>
                    <a:cubicBezTo>
                      <a:pt x="32" y="324"/>
                      <a:pt x="32" y="325"/>
                      <a:pt x="33" y="326"/>
                    </a:cubicBezTo>
                    <a:cubicBezTo>
                      <a:pt x="33" y="329"/>
                      <a:pt x="32" y="325"/>
                      <a:pt x="32" y="328"/>
                    </a:cubicBezTo>
                    <a:cubicBezTo>
                      <a:pt x="31" y="329"/>
                      <a:pt x="32" y="327"/>
                      <a:pt x="31" y="328"/>
                    </a:cubicBezTo>
                    <a:cubicBezTo>
                      <a:pt x="32" y="328"/>
                      <a:pt x="31" y="333"/>
                      <a:pt x="32" y="335"/>
                    </a:cubicBezTo>
                    <a:cubicBezTo>
                      <a:pt x="30" y="334"/>
                      <a:pt x="30" y="339"/>
                      <a:pt x="29" y="336"/>
                    </a:cubicBezTo>
                    <a:cubicBezTo>
                      <a:pt x="29" y="336"/>
                      <a:pt x="29" y="339"/>
                      <a:pt x="29" y="341"/>
                    </a:cubicBezTo>
                    <a:cubicBezTo>
                      <a:pt x="28" y="341"/>
                      <a:pt x="28" y="340"/>
                      <a:pt x="28" y="340"/>
                    </a:cubicBezTo>
                    <a:cubicBezTo>
                      <a:pt x="28" y="338"/>
                      <a:pt x="28" y="336"/>
                      <a:pt x="28" y="335"/>
                    </a:cubicBezTo>
                    <a:cubicBezTo>
                      <a:pt x="27" y="336"/>
                      <a:pt x="27" y="339"/>
                      <a:pt x="27" y="339"/>
                    </a:cubicBezTo>
                    <a:cubicBezTo>
                      <a:pt x="26" y="337"/>
                      <a:pt x="27" y="335"/>
                      <a:pt x="27" y="332"/>
                    </a:cubicBezTo>
                    <a:cubicBezTo>
                      <a:pt x="26" y="334"/>
                      <a:pt x="25" y="334"/>
                      <a:pt x="25" y="339"/>
                    </a:cubicBezTo>
                    <a:cubicBezTo>
                      <a:pt x="24" y="340"/>
                      <a:pt x="24" y="337"/>
                      <a:pt x="24" y="335"/>
                    </a:cubicBezTo>
                    <a:cubicBezTo>
                      <a:pt x="24" y="335"/>
                      <a:pt x="23" y="337"/>
                      <a:pt x="23" y="336"/>
                    </a:cubicBezTo>
                    <a:cubicBezTo>
                      <a:pt x="23" y="338"/>
                      <a:pt x="23" y="340"/>
                      <a:pt x="23" y="343"/>
                    </a:cubicBezTo>
                    <a:cubicBezTo>
                      <a:pt x="22" y="342"/>
                      <a:pt x="23" y="338"/>
                      <a:pt x="21" y="340"/>
                    </a:cubicBezTo>
                    <a:cubicBezTo>
                      <a:pt x="21" y="337"/>
                      <a:pt x="22" y="337"/>
                      <a:pt x="22" y="336"/>
                    </a:cubicBezTo>
                    <a:cubicBezTo>
                      <a:pt x="22" y="335"/>
                      <a:pt x="22" y="336"/>
                      <a:pt x="21" y="336"/>
                    </a:cubicBezTo>
                    <a:cubicBezTo>
                      <a:pt x="22" y="334"/>
                      <a:pt x="22" y="334"/>
                      <a:pt x="22" y="335"/>
                    </a:cubicBezTo>
                    <a:cubicBezTo>
                      <a:pt x="22" y="333"/>
                      <a:pt x="22" y="332"/>
                      <a:pt x="22" y="330"/>
                    </a:cubicBezTo>
                    <a:cubicBezTo>
                      <a:pt x="23" y="330"/>
                      <a:pt x="23" y="331"/>
                      <a:pt x="23" y="331"/>
                    </a:cubicBezTo>
                    <a:cubicBezTo>
                      <a:pt x="25" y="327"/>
                      <a:pt x="24" y="321"/>
                      <a:pt x="25" y="315"/>
                    </a:cubicBezTo>
                    <a:cubicBezTo>
                      <a:pt x="24" y="315"/>
                      <a:pt x="24" y="317"/>
                      <a:pt x="23" y="316"/>
                    </a:cubicBezTo>
                    <a:cubicBezTo>
                      <a:pt x="23" y="314"/>
                      <a:pt x="24" y="314"/>
                      <a:pt x="24" y="311"/>
                    </a:cubicBezTo>
                    <a:cubicBezTo>
                      <a:pt x="26" y="313"/>
                      <a:pt x="26" y="308"/>
                      <a:pt x="27" y="306"/>
                    </a:cubicBezTo>
                    <a:cubicBezTo>
                      <a:pt x="28" y="306"/>
                      <a:pt x="28" y="308"/>
                      <a:pt x="28" y="312"/>
                    </a:cubicBezTo>
                    <a:close/>
                    <a:moveTo>
                      <a:pt x="32" y="318"/>
                    </a:moveTo>
                    <a:cubicBezTo>
                      <a:pt x="32" y="319"/>
                      <a:pt x="33" y="319"/>
                      <a:pt x="33" y="320"/>
                    </a:cubicBezTo>
                    <a:cubicBezTo>
                      <a:pt x="33" y="324"/>
                      <a:pt x="33" y="324"/>
                      <a:pt x="33" y="324"/>
                    </a:cubicBezTo>
                    <a:cubicBezTo>
                      <a:pt x="31" y="324"/>
                      <a:pt x="33" y="320"/>
                      <a:pt x="32" y="318"/>
                    </a:cubicBezTo>
                    <a:close/>
                    <a:moveTo>
                      <a:pt x="33" y="313"/>
                    </a:moveTo>
                    <a:cubicBezTo>
                      <a:pt x="33" y="314"/>
                      <a:pt x="33" y="315"/>
                      <a:pt x="33" y="317"/>
                    </a:cubicBezTo>
                    <a:cubicBezTo>
                      <a:pt x="32" y="317"/>
                      <a:pt x="32" y="317"/>
                      <a:pt x="32" y="317"/>
                    </a:cubicBezTo>
                    <a:cubicBezTo>
                      <a:pt x="32" y="315"/>
                      <a:pt x="33" y="315"/>
                      <a:pt x="33" y="313"/>
                    </a:cubicBezTo>
                    <a:close/>
                    <a:moveTo>
                      <a:pt x="5" y="320"/>
                    </a:moveTo>
                    <a:cubicBezTo>
                      <a:pt x="6" y="320"/>
                      <a:pt x="6" y="322"/>
                      <a:pt x="6" y="324"/>
                    </a:cubicBezTo>
                    <a:cubicBezTo>
                      <a:pt x="5" y="325"/>
                      <a:pt x="5" y="322"/>
                      <a:pt x="5" y="320"/>
                    </a:cubicBezTo>
                    <a:close/>
                    <a:moveTo>
                      <a:pt x="202" y="321"/>
                    </a:moveTo>
                    <a:cubicBezTo>
                      <a:pt x="202" y="322"/>
                      <a:pt x="202" y="324"/>
                      <a:pt x="202" y="325"/>
                    </a:cubicBezTo>
                    <a:cubicBezTo>
                      <a:pt x="202" y="327"/>
                      <a:pt x="202" y="328"/>
                      <a:pt x="202" y="330"/>
                    </a:cubicBezTo>
                    <a:cubicBezTo>
                      <a:pt x="201" y="329"/>
                      <a:pt x="201" y="327"/>
                      <a:pt x="201" y="325"/>
                    </a:cubicBezTo>
                    <a:cubicBezTo>
                      <a:pt x="201" y="323"/>
                      <a:pt x="202" y="322"/>
                      <a:pt x="202" y="321"/>
                    </a:cubicBezTo>
                    <a:close/>
                    <a:moveTo>
                      <a:pt x="22" y="323"/>
                    </a:moveTo>
                    <a:cubicBezTo>
                      <a:pt x="22" y="324"/>
                      <a:pt x="22" y="326"/>
                      <a:pt x="22" y="329"/>
                    </a:cubicBezTo>
                    <a:cubicBezTo>
                      <a:pt x="21" y="329"/>
                      <a:pt x="21" y="328"/>
                      <a:pt x="20" y="328"/>
                    </a:cubicBezTo>
                    <a:cubicBezTo>
                      <a:pt x="20" y="325"/>
                      <a:pt x="22" y="326"/>
                      <a:pt x="22" y="323"/>
                    </a:cubicBezTo>
                    <a:close/>
                    <a:moveTo>
                      <a:pt x="19" y="331"/>
                    </a:moveTo>
                    <a:cubicBezTo>
                      <a:pt x="19" y="331"/>
                      <a:pt x="19" y="332"/>
                      <a:pt x="20" y="332"/>
                    </a:cubicBezTo>
                    <a:cubicBezTo>
                      <a:pt x="20" y="334"/>
                      <a:pt x="19" y="336"/>
                      <a:pt x="19" y="338"/>
                    </a:cubicBezTo>
                    <a:cubicBezTo>
                      <a:pt x="19" y="335"/>
                      <a:pt x="19" y="333"/>
                      <a:pt x="19" y="331"/>
                    </a:cubicBezTo>
                    <a:close/>
                    <a:moveTo>
                      <a:pt x="29" y="339"/>
                    </a:moveTo>
                    <a:cubicBezTo>
                      <a:pt x="30" y="338"/>
                      <a:pt x="30" y="341"/>
                      <a:pt x="31" y="340"/>
                    </a:cubicBezTo>
                    <a:cubicBezTo>
                      <a:pt x="31" y="342"/>
                      <a:pt x="29" y="341"/>
                      <a:pt x="29" y="342"/>
                    </a:cubicBezTo>
                    <a:cubicBezTo>
                      <a:pt x="29" y="341"/>
                      <a:pt x="29" y="340"/>
                      <a:pt x="29" y="339"/>
                    </a:cubicBezTo>
                    <a:close/>
                    <a:moveTo>
                      <a:pt x="202" y="334"/>
                    </a:moveTo>
                    <a:cubicBezTo>
                      <a:pt x="203" y="334"/>
                      <a:pt x="202" y="336"/>
                      <a:pt x="202" y="336"/>
                    </a:cubicBezTo>
                    <a:cubicBezTo>
                      <a:pt x="201" y="336"/>
                      <a:pt x="201" y="334"/>
                      <a:pt x="202" y="334"/>
                    </a:cubicBezTo>
                    <a:close/>
                    <a:moveTo>
                      <a:pt x="193" y="360"/>
                    </a:moveTo>
                    <a:cubicBezTo>
                      <a:pt x="195" y="361"/>
                      <a:pt x="193" y="366"/>
                      <a:pt x="194" y="369"/>
                    </a:cubicBezTo>
                    <a:cubicBezTo>
                      <a:pt x="194" y="368"/>
                      <a:pt x="193" y="367"/>
                      <a:pt x="193" y="365"/>
                    </a:cubicBezTo>
                    <a:cubicBezTo>
                      <a:pt x="193" y="363"/>
                      <a:pt x="193" y="361"/>
                      <a:pt x="193" y="360"/>
                    </a:cubicBezTo>
                    <a:close/>
                    <a:moveTo>
                      <a:pt x="32" y="413"/>
                    </a:moveTo>
                    <a:cubicBezTo>
                      <a:pt x="32" y="416"/>
                      <a:pt x="35" y="421"/>
                      <a:pt x="33" y="423"/>
                    </a:cubicBezTo>
                    <a:cubicBezTo>
                      <a:pt x="32" y="421"/>
                      <a:pt x="32" y="418"/>
                      <a:pt x="31" y="419"/>
                    </a:cubicBezTo>
                    <a:cubicBezTo>
                      <a:pt x="30" y="417"/>
                      <a:pt x="31" y="416"/>
                      <a:pt x="31" y="414"/>
                    </a:cubicBezTo>
                    <a:cubicBezTo>
                      <a:pt x="32" y="414"/>
                      <a:pt x="31" y="413"/>
                      <a:pt x="32" y="413"/>
                    </a:cubicBezTo>
                    <a:close/>
                    <a:moveTo>
                      <a:pt x="197" y="372"/>
                    </a:moveTo>
                    <a:cubicBezTo>
                      <a:pt x="199" y="371"/>
                      <a:pt x="198" y="374"/>
                      <a:pt x="198" y="375"/>
                    </a:cubicBezTo>
                    <a:cubicBezTo>
                      <a:pt x="197" y="375"/>
                      <a:pt x="197" y="373"/>
                      <a:pt x="197" y="372"/>
                    </a:cubicBezTo>
                    <a:close/>
                    <a:moveTo>
                      <a:pt x="35" y="415"/>
                    </a:moveTo>
                    <a:cubicBezTo>
                      <a:pt x="36" y="415"/>
                      <a:pt x="36" y="419"/>
                      <a:pt x="36" y="420"/>
                    </a:cubicBezTo>
                    <a:cubicBezTo>
                      <a:pt x="35" y="420"/>
                      <a:pt x="35" y="416"/>
                      <a:pt x="35" y="415"/>
                    </a:cubicBezTo>
                    <a:close/>
                    <a:moveTo>
                      <a:pt x="198" y="376"/>
                    </a:moveTo>
                    <a:cubicBezTo>
                      <a:pt x="198" y="378"/>
                      <a:pt x="198" y="378"/>
                      <a:pt x="198" y="378"/>
                    </a:cubicBezTo>
                    <a:cubicBezTo>
                      <a:pt x="197" y="378"/>
                      <a:pt x="197" y="376"/>
                      <a:pt x="198" y="376"/>
                    </a:cubicBezTo>
                    <a:close/>
                    <a:moveTo>
                      <a:pt x="201" y="392"/>
                    </a:moveTo>
                    <a:cubicBezTo>
                      <a:pt x="202" y="392"/>
                      <a:pt x="203" y="395"/>
                      <a:pt x="201" y="394"/>
                    </a:cubicBezTo>
                    <a:cubicBezTo>
                      <a:pt x="201" y="394"/>
                      <a:pt x="202" y="393"/>
                      <a:pt x="201" y="392"/>
                    </a:cubicBezTo>
                    <a:close/>
                    <a:moveTo>
                      <a:pt x="195" y="397"/>
                    </a:moveTo>
                    <a:cubicBezTo>
                      <a:pt x="198" y="401"/>
                      <a:pt x="197" y="407"/>
                      <a:pt x="200" y="409"/>
                    </a:cubicBezTo>
                    <a:cubicBezTo>
                      <a:pt x="201" y="410"/>
                      <a:pt x="199" y="410"/>
                      <a:pt x="200" y="411"/>
                    </a:cubicBezTo>
                    <a:cubicBezTo>
                      <a:pt x="199" y="411"/>
                      <a:pt x="198" y="410"/>
                      <a:pt x="196" y="410"/>
                    </a:cubicBezTo>
                    <a:cubicBezTo>
                      <a:pt x="196" y="409"/>
                      <a:pt x="196" y="407"/>
                      <a:pt x="195" y="406"/>
                    </a:cubicBezTo>
                    <a:cubicBezTo>
                      <a:pt x="195" y="405"/>
                      <a:pt x="194" y="405"/>
                      <a:pt x="194" y="404"/>
                    </a:cubicBezTo>
                    <a:cubicBezTo>
                      <a:pt x="193" y="402"/>
                      <a:pt x="194" y="402"/>
                      <a:pt x="193" y="400"/>
                    </a:cubicBezTo>
                    <a:cubicBezTo>
                      <a:pt x="195" y="399"/>
                      <a:pt x="194" y="401"/>
                      <a:pt x="195" y="402"/>
                    </a:cubicBezTo>
                    <a:cubicBezTo>
                      <a:pt x="197" y="401"/>
                      <a:pt x="194" y="399"/>
                      <a:pt x="195" y="397"/>
                    </a:cubicBezTo>
                    <a:close/>
                    <a:moveTo>
                      <a:pt x="203" y="399"/>
                    </a:moveTo>
                    <a:cubicBezTo>
                      <a:pt x="203" y="399"/>
                      <a:pt x="203" y="400"/>
                      <a:pt x="202" y="399"/>
                    </a:cubicBezTo>
                    <a:cubicBezTo>
                      <a:pt x="203" y="400"/>
                      <a:pt x="203" y="400"/>
                      <a:pt x="203" y="400"/>
                    </a:cubicBezTo>
                    <a:cubicBezTo>
                      <a:pt x="202" y="401"/>
                      <a:pt x="203" y="396"/>
                      <a:pt x="203" y="399"/>
                    </a:cubicBezTo>
                    <a:close/>
                    <a:moveTo>
                      <a:pt x="200" y="401"/>
                    </a:moveTo>
                    <a:cubicBezTo>
                      <a:pt x="201" y="401"/>
                      <a:pt x="201" y="402"/>
                      <a:pt x="201" y="403"/>
                    </a:cubicBezTo>
                    <a:cubicBezTo>
                      <a:pt x="201" y="403"/>
                      <a:pt x="200" y="402"/>
                      <a:pt x="200" y="401"/>
                    </a:cubicBezTo>
                    <a:close/>
                    <a:moveTo>
                      <a:pt x="173" y="412"/>
                    </a:moveTo>
                    <a:cubicBezTo>
                      <a:pt x="173" y="410"/>
                      <a:pt x="174" y="413"/>
                      <a:pt x="174" y="412"/>
                    </a:cubicBezTo>
                    <a:cubicBezTo>
                      <a:pt x="174" y="413"/>
                      <a:pt x="174" y="414"/>
                      <a:pt x="173" y="415"/>
                    </a:cubicBezTo>
                    <a:cubicBezTo>
                      <a:pt x="172" y="413"/>
                      <a:pt x="174" y="412"/>
                      <a:pt x="173" y="412"/>
                    </a:cubicBezTo>
                    <a:close/>
                    <a:moveTo>
                      <a:pt x="170" y="416"/>
                    </a:moveTo>
                    <a:cubicBezTo>
                      <a:pt x="170" y="416"/>
                      <a:pt x="172" y="418"/>
                      <a:pt x="171" y="416"/>
                    </a:cubicBezTo>
                    <a:cubicBezTo>
                      <a:pt x="174" y="420"/>
                      <a:pt x="170" y="420"/>
                      <a:pt x="171" y="420"/>
                    </a:cubicBezTo>
                    <a:cubicBezTo>
                      <a:pt x="170" y="421"/>
                      <a:pt x="170" y="420"/>
                      <a:pt x="170" y="420"/>
                    </a:cubicBezTo>
                    <a:cubicBezTo>
                      <a:pt x="170" y="420"/>
                      <a:pt x="170" y="420"/>
                      <a:pt x="170" y="420"/>
                    </a:cubicBezTo>
                    <a:cubicBezTo>
                      <a:pt x="169" y="419"/>
                      <a:pt x="170" y="418"/>
                      <a:pt x="170" y="416"/>
                    </a:cubicBezTo>
                    <a:close/>
                    <a:moveTo>
                      <a:pt x="201" y="406"/>
                    </a:moveTo>
                    <a:cubicBezTo>
                      <a:pt x="202" y="406"/>
                      <a:pt x="202" y="409"/>
                      <a:pt x="203" y="409"/>
                    </a:cubicBezTo>
                    <a:cubicBezTo>
                      <a:pt x="203" y="410"/>
                      <a:pt x="201" y="408"/>
                      <a:pt x="201" y="406"/>
                    </a:cubicBezTo>
                    <a:close/>
                    <a:moveTo>
                      <a:pt x="179" y="415"/>
                    </a:moveTo>
                    <a:cubicBezTo>
                      <a:pt x="180" y="415"/>
                      <a:pt x="181" y="419"/>
                      <a:pt x="179" y="418"/>
                    </a:cubicBezTo>
                    <a:cubicBezTo>
                      <a:pt x="179" y="417"/>
                      <a:pt x="179" y="417"/>
                      <a:pt x="179" y="415"/>
                    </a:cubicBezTo>
                    <a:close/>
                    <a:moveTo>
                      <a:pt x="202" y="414"/>
                    </a:moveTo>
                    <a:cubicBezTo>
                      <a:pt x="200" y="415"/>
                      <a:pt x="199" y="415"/>
                      <a:pt x="199" y="413"/>
                    </a:cubicBezTo>
                    <a:cubicBezTo>
                      <a:pt x="200" y="415"/>
                      <a:pt x="201" y="411"/>
                      <a:pt x="202" y="414"/>
                    </a:cubicBezTo>
                    <a:close/>
                    <a:moveTo>
                      <a:pt x="207" y="410"/>
                    </a:moveTo>
                    <a:cubicBezTo>
                      <a:pt x="207" y="411"/>
                      <a:pt x="208" y="414"/>
                      <a:pt x="209" y="414"/>
                    </a:cubicBezTo>
                    <a:cubicBezTo>
                      <a:pt x="207" y="415"/>
                      <a:pt x="206" y="411"/>
                      <a:pt x="206" y="410"/>
                    </a:cubicBezTo>
                    <a:cubicBezTo>
                      <a:pt x="206" y="410"/>
                      <a:pt x="207" y="412"/>
                      <a:pt x="207" y="410"/>
                    </a:cubicBezTo>
                    <a:close/>
                    <a:moveTo>
                      <a:pt x="196" y="416"/>
                    </a:moveTo>
                    <a:cubicBezTo>
                      <a:pt x="196" y="416"/>
                      <a:pt x="196" y="417"/>
                      <a:pt x="197" y="418"/>
                    </a:cubicBezTo>
                    <a:cubicBezTo>
                      <a:pt x="196" y="418"/>
                      <a:pt x="196" y="418"/>
                      <a:pt x="196" y="418"/>
                    </a:cubicBezTo>
                    <a:cubicBezTo>
                      <a:pt x="195" y="417"/>
                      <a:pt x="196" y="418"/>
                      <a:pt x="196" y="416"/>
                    </a:cubicBezTo>
                    <a:close/>
                    <a:moveTo>
                      <a:pt x="202" y="421"/>
                    </a:moveTo>
                    <a:cubicBezTo>
                      <a:pt x="203" y="419"/>
                      <a:pt x="203" y="422"/>
                      <a:pt x="203" y="423"/>
                    </a:cubicBezTo>
                    <a:cubicBezTo>
                      <a:pt x="201" y="422"/>
                      <a:pt x="200" y="423"/>
                      <a:pt x="198" y="422"/>
                    </a:cubicBezTo>
                    <a:cubicBezTo>
                      <a:pt x="199" y="420"/>
                      <a:pt x="200" y="419"/>
                      <a:pt x="200" y="417"/>
                    </a:cubicBezTo>
                    <a:cubicBezTo>
                      <a:pt x="201" y="418"/>
                      <a:pt x="202" y="419"/>
                      <a:pt x="202" y="420"/>
                    </a:cubicBezTo>
                    <a:cubicBezTo>
                      <a:pt x="202" y="421"/>
                      <a:pt x="203" y="421"/>
                      <a:pt x="202" y="421"/>
                    </a:cubicBezTo>
                    <a:close/>
                    <a:moveTo>
                      <a:pt x="203" y="419"/>
                    </a:moveTo>
                    <a:cubicBezTo>
                      <a:pt x="203" y="418"/>
                      <a:pt x="205" y="419"/>
                      <a:pt x="205" y="418"/>
                    </a:cubicBezTo>
                    <a:cubicBezTo>
                      <a:pt x="206" y="420"/>
                      <a:pt x="205" y="420"/>
                      <a:pt x="206" y="421"/>
                    </a:cubicBezTo>
                    <a:cubicBezTo>
                      <a:pt x="205" y="421"/>
                      <a:pt x="204" y="419"/>
                      <a:pt x="203" y="419"/>
                    </a:cubicBezTo>
                    <a:close/>
                    <a:moveTo>
                      <a:pt x="187" y="426"/>
                    </a:moveTo>
                    <a:cubicBezTo>
                      <a:pt x="187" y="425"/>
                      <a:pt x="189" y="426"/>
                      <a:pt x="189" y="425"/>
                    </a:cubicBezTo>
                    <a:cubicBezTo>
                      <a:pt x="190" y="427"/>
                      <a:pt x="189" y="427"/>
                      <a:pt x="189" y="428"/>
                    </a:cubicBezTo>
                    <a:cubicBezTo>
                      <a:pt x="188" y="429"/>
                      <a:pt x="188" y="426"/>
                      <a:pt x="187" y="426"/>
                    </a:cubicBezTo>
                    <a:close/>
                    <a:moveTo>
                      <a:pt x="206" y="421"/>
                    </a:moveTo>
                    <a:cubicBezTo>
                      <a:pt x="207" y="422"/>
                      <a:pt x="207" y="421"/>
                      <a:pt x="208" y="420"/>
                    </a:cubicBezTo>
                    <a:cubicBezTo>
                      <a:pt x="208" y="422"/>
                      <a:pt x="208" y="422"/>
                      <a:pt x="208" y="422"/>
                    </a:cubicBezTo>
                    <a:cubicBezTo>
                      <a:pt x="208" y="422"/>
                      <a:pt x="207" y="421"/>
                      <a:pt x="207" y="423"/>
                    </a:cubicBezTo>
                    <a:cubicBezTo>
                      <a:pt x="207" y="423"/>
                      <a:pt x="207" y="422"/>
                      <a:pt x="206" y="421"/>
                    </a:cubicBezTo>
                    <a:close/>
                    <a:moveTo>
                      <a:pt x="69" y="497"/>
                    </a:moveTo>
                    <a:cubicBezTo>
                      <a:pt x="71" y="497"/>
                      <a:pt x="72" y="502"/>
                      <a:pt x="73" y="504"/>
                    </a:cubicBezTo>
                    <a:cubicBezTo>
                      <a:pt x="72" y="503"/>
                      <a:pt x="70" y="499"/>
                      <a:pt x="69" y="497"/>
                    </a:cubicBezTo>
                    <a:close/>
                    <a:moveTo>
                      <a:pt x="67" y="523"/>
                    </a:moveTo>
                    <a:cubicBezTo>
                      <a:pt x="67" y="522"/>
                      <a:pt x="68" y="522"/>
                      <a:pt x="69" y="522"/>
                    </a:cubicBezTo>
                    <a:cubicBezTo>
                      <a:pt x="70" y="526"/>
                      <a:pt x="70" y="526"/>
                      <a:pt x="71" y="529"/>
                    </a:cubicBezTo>
                    <a:cubicBezTo>
                      <a:pt x="70" y="529"/>
                      <a:pt x="68" y="526"/>
                      <a:pt x="67" y="523"/>
                    </a:cubicBezTo>
                    <a:close/>
                    <a:moveTo>
                      <a:pt x="65" y="533"/>
                    </a:moveTo>
                    <a:cubicBezTo>
                      <a:pt x="66" y="532"/>
                      <a:pt x="66" y="535"/>
                      <a:pt x="68" y="538"/>
                    </a:cubicBezTo>
                    <a:cubicBezTo>
                      <a:pt x="67" y="538"/>
                      <a:pt x="67" y="536"/>
                      <a:pt x="65" y="533"/>
                    </a:cubicBezTo>
                    <a:close/>
                    <a:moveTo>
                      <a:pt x="83" y="521"/>
                    </a:moveTo>
                    <a:cubicBezTo>
                      <a:pt x="84" y="524"/>
                      <a:pt x="84" y="524"/>
                      <a:pt x="84" y="524"/>
                    </a:cubicBezTo>
                    <a:cubicBezTo>
                      <a:pt x="83" y="525"/>
                      <a:pt x="84" y="525"/>
                      <a:pt x="83" y="527"/>
                    </a:cubicBezTo>
                    <a:cubicBezTo>
                      <a:pt x="81" y="524"/>
                      <a:pt x="81" y="524"/>
                      <a:pt x="81" y="524"/>
                    </a:cubicBezTo>
                    <a:cubicBezTo>
                      <a:pt x="84" y="526"/>
                      <a:pt x="82" y="522"/>
                      <a:pt x="83" y="521"/>
                    </a:cubicBezTo>
                    <a:close/>
                    <a:moveTo>
                      <a:pt x="164" y="467"/>
                    </a:moveTo>
                    <a:cubicBezTo>
                      <a:pt x="164" y="469"/>
                      <a:pt x="164" y="470"/>
                      <a:pt x="164" y="472"/>
                    </a:cubicBezTo>
                    <a:cubicBezTo>
                      <a:pt x="165" y="473"/>
                      <a:pt x="165" y="473"/>
                      <a:pt x="165" y="474"/>
                    </a:cubicBezTo>
                    <a:cubicBezTo>
                      <a:pt x="166" y="474"/>
                      <a:pt x="166" y="473"/>
                      <a:pt x="166" y="472"/>
                    </a:cubicBezTo>
                    <a:cubicBezTo>
                      <a:pt x="166" y="471"/>
                      <a:pt x="166" y="473"/>
                      <a:pt x="165" y="473"/>
                    </a:cubicBezTo>
                    <a:cubicBezTo>
                      <a:pt x="165" y="472"/>
                      <a:pt x="165" y="471"/>
                      <a:pt x="165" y="470"/>
                    </a:cubicBezTo>
                    <a:cubicBezTo>
                      <a:pt x="165" y="469"/>
                      <a:pt x="166" y="472"/>
                      <a:pt x="166" y="471"/>
                    </a:cubicBezTo>
                    <a:cubicBezTo>
                      <a:pt x="167" y="469"/>
                      <a:pt x="165" y="469"/>
                      <a:pt x="165" y="468"/>
                    </a:cubicBezTo>
                    <a:cubicBezTo>
                      <a:pt x="166" y="467"/>
                      <a:pt x="167" y="472"/>
                      <a:pt x="168" y="470"/>
                    </a:cubicBezTo>
                    <a:cubicBezTo>
                      <a:pt x="169" y="472"/>
                      <a:pt x="169" y="472"/>
                      <a:pt x="169" y="473"/>
                    </a:cubicBezTo>
                    <a:cubicBezTo>
                      <a:pt x="170" y="473"/>
                      <a:pt x="169" y="472"/>
                      <a:pt x="169" y="471"/>
                    </a:cubicBezTo>
                    <a:cubicBezTo>
                      <a:pt x="170" y="470"/>
                      <a:pt x="170" y="470"/>
                      <a:pt x="170" y="470"/>
                    </a:cubicBezTo>
                    <a:cubicBezTo>
                      <a:pt x="171" y="472"/>
                      <a:pt x="171" y="473"/>
                      <a:pt x="172" y="475"/>
                    </a:cubicBezTo>
                    <a:cubicBezTo>
                      <a:pt x="172" y="475"/>
                      <a:pt x="174" y="476"/>
                      <a:pt x="173" y="474"/>
                    </a:cubicBezTo>
                    <a:cubicBezTo>
                      <a:pt x="174" y="477"/>
                      <a:pt x="176" y="480"/>
                      <a:pt x="176" y="482"/>
                    </a:cubicBezTo>
                    <a:cubicBezTo>
                      <a:pt x="177" y="484"/>
                      <a:pt x="177" y="481"/>
                      <a:pt x="177" y="482"/>
                    </a:cubicBezTo>
                    <a:cubicBezTo>
                      <a:pt x="177" y="483"/>
                      <a:pt x="177" y="485"/>
                      <a:pt x="176" y="485"/>
                    </a:cubicBezTo>
                    <a:cubicBezTo>
                      <a:pt x="174" y="482"/>
                      <a:pt x="174" y="479"/>
                      <a:pt x="173" y="476"/>
                    </a:cubicBezTo>
                    <a:cubicBezTo>
                      <a:pt x="172" y="477"/>
                      <a:pt x="173" y="479"/>
                      <a:pt x="174" y="481"/>
                    </a:cubicBezTo>
                    <a:cubicBezTo>
                      <a:pt x="173" y="481"/>
                      <a:pt x="174" y="482"/>
                      <a:pt x="174" y="483"/>
                    </a:cubicBezTo>
                    <a:cubicBezTo>
                      <a:pt x="172" y="483"/>
                      <a:pt x="171" y="480"/>
                      <a:pt x="170" y="478"/>
                    </a:cubicBezTo>
                    <a:cubicBezTo>
                      <a:pt x="169" y="479"/>
                      <a:pt x="172" y="483"/>
                      <a:pt x="174" y="486"/>
                    </a:cubicBezTo>
                    <a:cubicBezTo>
                      <a:pt x="173" y="486"/>
                      <a:pt x="173" y="484"/>
                      <a:pt x="172" y="486"/>
                    </a:cubicBezTo>
                    <a:cubicBezTo>
                      <a:pt x="172" y="487"/>
                      <a:pt x="173" y="487"/>
                      <a:pt x="174" y="489"/>
                    </a:cubicBezTo>
                    <a:cubicBezTo>
                      <a:pt x="173" y="489"/>
                      <a:pt x="171" y="487"/>
                      <a:pt x="170" y="485"/>
                    </a:cubicBezTo>
                    <a:cubicBezTo>
                      <a:pt x="171" y="485"/>
                      <a:pt x="172" y="485"/>
                      <a:pt x="172" y="484"/>
                    </a:cubicBezTo>
                    <a:cubicBezTo>
                      <a:pt x="169" y="482"/>
                      <a:pt x="168" y="480"/>
                      <a:pt x="166" y="478"/>
                    </a:cubicBezTo>
                    <a:cubicBezTo>
                      <a:pt x="166" y="481"/>
                      <a:pt x="169" y="481"/>
                      <a:pt x="170" y="484"/>
                    </a:cubicBezTo>
                    <a:cubicBezTo>
                      <a:pt x="169" y="484"/>
                      <a:pt x="170" y="485"/>
                      <a:pt x="170" y="486"/>
                    </a:cubicBezTo>
                    <a:cubicBezTo>
                      <a:pt x="169" y="487"/>
                      <a:pt x="169" y="486"/>
                      <a:pt x="168" y="485"/>
                    </a:cubicBezTo>
                    <a:cubicBezTo>
                      <a:pt x="168" y="485"/>
                      <a:pt x="168" y="485"/>
                      <a:pt x="169" y="486"/>
                    </a:cubicBezTo>
                    <a:cubicBezTo>
                      <a:pt x="166" y="480"/>
                      <a:pt x="164" y="478"/>
                      <a:pt x="163" y="475"/>
                    </a:cubicBezTo>
                    <a:cubicBezTo>
                      <a:pt x="165" y="474"/>
                      <a:pt x="165" y="474"/>
                      <a:pt x="165" y="474"/>
                    </a:cubicBezTo>
                    <a:cubicBezTo>
                      <a:pt x="163" y="472"/>
                      <a:pt x="164" y="471"/>
                      <a:pt x="163" y="469"/>
                    </a:cubicBezTo>
                    <a:cubicBezTo>
                      <a:pt x="164" y="470"/>
                      <a:pt x="163" y="468"/>
                      <a:pt x="164" y="467"/>
                    </a:cubicBezTo>
                    <a:close/>
                    <a:moveTo>
                      <a:pt x="171" y="468"/>
                    </a:moveTo>
                    <a:cubicBezTo>
                      <a:pt x="172" y="470"/>
                      <a:pt x="172" y="471"/>
                      <a:pt x="173" y="469"/>
                    </a:cubicBezTo>
                    <a:cubicBezTo>
                      <a:pt x="173" y="471"/>
                      <a:pt x="172" y="472"/>
                      <a:pt x="174" y="472"/>
                    </a:cubicBezTo>
                    <a:cubicBezTo>
                      <a:pt x="175" y="474"/>
                      <a:pt x="174" y="474"/>
                      <a:pt x="175" y="476"/>
                    </a:cubicBezTo>
                    <a:cubicBezTo>
                      <a:pt x="174" y="474"/>
                      <a:pt x="172" y="474"/>
                      <a:pt x="171" y="472"/>
                    </a:cubicBezTo>
                    <a:cubicBezTo>
                      <a:pt x="174" y="472"/>
                      <a:pt x="169" y="469"/>
                      <a:pt x="171" y="468"/>
                    </a:cubicBezTo>
                    <a:close/>
                    <a:moveTo>
                      <a:pt x="159" y="471"/>
                    </a:moveTo>
                    <a:cubicBezTo>
                      <a:pt x="160" y="471"/>
                      <a:pt x="161" y="473"/>
                      <a:pt x="161" y="474"/>
                    </a:cubicBezTo>
                    <a:cubicBezTo>
                      <a:pt x="160" y="475"/>
                      <a:pt x="159" y="473"/>
                      <a:pt x="159" y="471"/>
                    </a:cubicBezTo>
                    <a:close/>
                    <a:moveTo>
                      <a:pt x="175" y="473"/>
                    </a:moveTo>
                    <a:cubicBezTo>
                      <a:pt x="177" y="474"/>
                      <a:pt x="177" y="477"/>
                      <a:pt x="178" y="476"/>
                    </a:cubicBezTo>
                    <a:cubicBezTo>
                      <a:pt x="180" y="478"/>
                      <a:pt x="178" y="477"/>
                      <a:pt x="178" y="478"/>
                    </a:cubicBezTo>
                    <a:cubicBezTo>
                      <a:pt x="180" y="479"/>
                      <a:pt x="181" y="483"/>
                      <a:pt x="182" y="483"/>
                    </a:cubicBezTo>
                    <a:cubicBezTo>
                      <a:pt x="181" y="484"/>
                      <a:pt x="181" y="482"/>
                      <a:pt x="180" y="482"/>
                    </a:cubicBezTo>
                    <a:cubicBezTo>
                      <a:pt x="179" y="483"/>
                      <a:pt x="181" y="485"/>
                      <a:pt x="182" y="487"/>
                    </a:cubicBezTo>
                    <a:cubicBezTo>
                      <a:pt x="181" y="487"/>
                      <a:pt x="180" y="486"/>
                      <a:pt x="180" y="487"/>
                    </a:cubicBezTo>
                    <a:cubicBezTo>
                      <a:pt x="179" y="485"/>
                      <a:pt x="180" y="486"/>
                      <a:pt x="178" y="484"/>
                    </a:cubicBezTo>
                    <a:cubicBezTo>
                      <a:pt x="179" y="484"/>
                      <a:pt x="180" y="485"/>
                      <a:pt x="180" y="484"/>
                    </a:cubicBezTo>
                    <a:cubicBezTo>
                      <a:pt x="178" y="483"/>
                      <a:pt x="176" y="480"/>
                      <a:pt x="175" y="477"/>
                    </a:cubicBezTo>
                    <a:cubicBezTo>
                      <a:pt x="176" y="479"/>
                      <a:pt x="178" y="481"/>
                      <a:pt x="180" y="482"/>
                    </a:cubicBezTo>
                    <a:cubicBezTo>
                      <a:pt x="179" y="480"/>
                      <a:pt x="174" y="475"/>
                      <a:pt x="175" y="473"/>
                    </a:cubicBezTo>
                    <a:close/>
                    <a:moveTo>
                      <a:pt x="195" y="463"/>
                    </a:moveTo>
                    <a:cubicBezTo>
                      <a:pt x="196" y="463"/>
                      <a:pt x="197" y="466"/>
                      <a:pt x="196" y="466"/>
                    </a:cubicBezTo>
                    <a:cubicBezTo>
                      <a:pt x="195" y="465"/>
                      <a:pt x="195" y="464"/>
                      <a:pt x="195" y="463"/>
                    </a:cubicBezTo>
                    <a:close/>
                    <a:moveTo>
                      <a:pt x="103" y="538"/>
                    </a:moveTo>
                    <a:cubicBezTo>
                      <a:pt x="104" y="540"/>
                      <a:pt x="104" y="540"/>
                      <a:pt x="104" y="540"/>
                    </a:cubicBezTo>
                    <a:cubicBezTo>
                      <a:pt x="103" y="542"/>
                      <a:pt x="103" y="542"/>
                      <a:pt x="103" y="542"/>
                    </a:cubicBezTo>
                    <a:cubicBezTo>
                      <a:pt x="102" y="540"/>
                      <a:pt x="102" y="539"/>
                      <a:pt x="103" y="538"/>
                    </a:cubicBezTo>
                    <a:close/>
                    <a:moveTo>
                      <a:pt x="195" y="469"/>
                    </a:moveTo>
                    <a:cubicBezTo>
                      <a:pt x="195" y="469"/>
                      <a:pt x="195" y="470"/>
                      <a:pt x="195" y="471"/>
                    </a:cubicBezTo>
                    <a:cubicBezTo>
                      <a:pt x="194" y="471"/>
                      <a:pt x="193" y="469"/>
                      <a:pt x="193" y="468"/>
                    </a:cubicBezTo>
                    <a:cubicBezTo>
                      <a:pt x="194" y="469"/>
                      <a:pt x="195" y="468"/>
                      <a:pt x="196" y="469"/>
                    </a:cubicBezTo>
                    <a:cubicBezTo>
                      <a:pt x="195" y="470"/>
                      <a:pt x="195" y="469"/>
                      <a:pt x="195" y="469"/>
                    </a:cubicBezTo>
                    <a:close/>
                    <a:moveTo>
                      <a:pt x="178" y="485"/>
                    </a:moveTo>
                    <a:cubicBezTo>
                      <a:pt x="179" y="487"/>
                      <a:pt x="179" y="487"/>
                      <a:pt x="179" y="487"/>
                    </a:cubicBezTo>
                    <a:cubicBezTo>
                      <a:pt x="178" y="487"/>
                      <a:pt x="178" y="487"/>
                      <a:pt x="178" y="487"/>
                    </a:cubicBezTo>
                    <a:cubicBezTo>
                      <a:pt x="177" y="486"/>
                      <a:pt x="177" y="485"/>
                      <a:pt x="178" y="485"/>
                    </a:cubicBezTo>
                    <a:close/>
                    <a:moveTo>
                      <a:pt x="197" y="471"/>
                    </a:moveTo>
                    <a:cubicBezTo>
                      <a:pt x="198" y="470"/>
                      <a:pt x="199" y="475"/>
                      <a:pt x="198" y="474"/>
                    </a:cubicBezTo>
                    <a:cubicBezTo>
                      <a:pt x="197" y="473"/>
                      <a:pt x="197" y="472"/>
                      <a:pt x="197" y="471"/>
                    </a:cubicBezTo>
                    <a:close/>
                    <a:moveTo>
                      <a:pt x="173" y="496"/>
                    </a:moveTo>
                    <a:cubicBezTo>
                      <a:pt x="174" y="495"/>
                      <a:pt x="174" y="495"/>
                      <a:pt x="174" y="495"/>
                    </a:cubicBezTo>
                    <a:cubicBezTo>
                      <a:pt x="174" y="496"/>
                      <a:pt x="174" y="496"/>
                      <a:pt x="175" y="496"/>
                    </a:cubicBezTo>
                    <a:cubicBezTo>
                      <a:pt x="175" y="497"/>
                      <a:pt x="173" y="497"/>
                      <a:pt x="173" y="496"/>
                    </a:cubicBezTo>
                    <a:close/>
                    <a:moveTo>
                      <a:pt x="189" y="487"/>
                    </a:moveTo>
                    <a:cubicBezTo>
                      <a:pt x="190" y="486"/>
                      <a:pt x="191" y="489"/>
                      <a:pt x="190" y="489"/>
                    </a:cubicBezTo>
                    <a:cubicBezTo>
                      <a:pt x="190" y="488"/>
                      <a:pt x="190" y="488"/>
                      <a:pt x="189" y="487"/>
                    </a:cubicBezTo>
                    <a:close/>
                    <a:moveTo>
                      <a:pt x="193" y="490"/>
                    </a:moveTo>
                    <a:cubicBezTo>
                      <a:pt x="194" y="491"/>
                      <a:pt x="194" y="492"/>
                      <a:pt x="195" y="493"/>
                    </a:cubicBezTo>
                    <a:cubicBezTo>
                      <a:pt x="194" y="493"/>
                      <a:pt x="193" y="491"/>
                      <a:pt x="193" y="492"/>
                    </a:cubicBezTo>
                    <a:cubicBezTo>
                      <a:pt x="192" y="491"/>
                      <a:pt x="192" y="490"/>
                      <a:pt x="193" y="490"/>
                    </a:cubicBezTo>
                    <a:close/>
                    <a:moveTo>
                      <a:pt x="165" y="567"/>
                    </a:moveTo>
                    <a:cubicBezTo>
                      <a:pt x="167" y="568"/>
                      <a:pt x="164" y="564"/>
                      <a:pt x="165" y="563"/>
                    </a:cubicBezTo>
                    <a:cubicBezTo>
                      <a:pt x="167" y="566"/>
                      <a:pt x="169" y="568"/>
                      <a:pt x="171" y="570"/>
                    </a:cubicBezTo>
                    <a:cubicBezTo>
                      <a:pt x="173" y="571"/>
                      <a:pt x="175" y="573"/>
                      <a:pt x="176" y="576"/>
                    </a:cubicBezTo>
                    <a:cubicBezTo>
                      <a:pt x="176" y="577"/>
                      <a:pt x="175" y="578"/>
                      <a:pt x="177" y="579"/>
                    </a:cubicBezTo>
                    <a:cubicBezTo>
                      <a:pt x="176" y="579"/>
                      <a:pt x="177" y="581"/>
                      <a:pt x="176" y="582"/>
                    </a:cubicBezTo>
                    <a:cubicBezTo>
                      <a:pt x="175" y="580"/>
                      <a:pt x="175" y="579"/>
                      <a:pt x="174" y="577"/>
                    </a:cubicBezTo>
                    <a:cubicBezTo>
                      <a:pt x="171" y="576"/>
                      <a:pt x="169" y="573"/>
                      <a:pt x="167" y="572"/>
                    </a:cubicBezTo>
                    <a:cubicBezTo>
                      <a:pt x="166" y="571"/>
                      <a:pt x="166" y="570"/>
                      <a:pt x="167" y="569"/>
                    </a:cubicBezTo>
                    <a:cubicBezTo>
                      <a:pt x="164" y="567"/>
                      <a:pt x="163" y="566"/>
                      <a:pt x="164" y="564"/>
                    </a:cubicBezTo>
                    <a:cubicBezTo>
                      <a:pt x="165" y="565"/>
                      <a:pt x="166" y="566"/>
                      <a:pt x="165" y="567"/>
                    </a:cubicBezTo>
                    <a:close/>
                    <a:moveTo>
                      <a:pt x="164" y="566"/>
                    </a:moveTo>
                    <a:cubicBezTo>
                      <a:pt x="161" y="565"/>
                      <a:pt x="164" y="568"/>
                      <a:pt x="163" y="569"/>
                    </a:cubicBezTo>
                    <a:cubicBezTo>
                      <a:pt x="161" y="566"/>
                      <a:pt x="157" y="562"/>
                      <a:pt x="154" y="558"/>
                    </a:cubicBezTo>
                    <a:cubicBezTo>
                      <a:pt x="150" y="554"/>
                      <a:pt x="148" y="551"/>
                      <a:pt x="148" y="548"/>
                    </a:cubicBezTo>
                    <a:cubicBezTo>
                      <a:pt x="146" y="547"/>
                      <a:pt x="145" y="546"/>
                      <a:pt x="145" y="544"/>
                    </a:cubicBezTo>
                    <a:cubicBezTo>
                      <a:pt x="143" y="543"/>
                      <a:pt x="145" y="545"/>
                      <a:pt x="144" y="545"/>
                    </a:cubicBezTo>
                    <a:cubicBezTo>
                      <a:pt x="143" y="543"/>
                      <a:pt x="142" y="540"/>
                      <a:pt x="142" y="539"/>
                    </a:cubicBezTo>
                    <a:cubicBezTo>
                      <a:pt x="147" y="545"/>
                      <a:pt x="148" y="547"/>
                      <a:pt x="151" y="551"/>
                    </a:cubicBezTo>
                    <a:cubicBezTo>
                      <a:pt x="151" y="551"/>
                      <a:pt x="151" y="550"/>
                      <a:pt x="150" y="549"/>
                    </a:cubicBezTo>
                    <a:cubicBezTo>
                      <a:pt x="155" y="551"/>
                      <a:pt x="155" y="556"/>
                      <a:pt x="162" y="561"/>
                    </a:cubicBezTo>
                    <a:cubicBezTo>
                      <a:pt x="162" y="563"/>
                      <a:pt x="162" y="564"/>
                      <a:pt x="162" y="564"/>
                    </a:cubicBezTo>
                    <a:cubicBezTo>
                      <a:pt x="162" y="565"/>
                      <a:pt x="163" y="564"/>
                      <a:pt x="164" y="566"/>
                    </a:cubicBezTo>
                    <a:close/>
                    <a:moveTo>
                      <a:pt x="139" y="571"/>
                    </a:moveTo>
                    <a:cubicBezTo>
                      <a:pt x="139" y="569"/>
                      <a:pt x="142" y="573"/>
                      <a:pt x="141" y="573"/>
                    </a:cubicBezTo>
                    <a:lnTo>
                      <a:pt x="139" y="571"/>
                    </a:lnTo>
                    <a:close/>
                    <a:moveTo>
                      <a:pt x="188" y="517"/>
                    </a:moveTo>
                    <a:cubicBezTo>
                      <a:pt x="190" y="515"/>
                      <a:pt x="191" y="520"/>
                      <a:pt x="188" y="517"/>
                    </a:cubicBezTo>
                    <a:close/>
                    <a:moveTo>
                      <a:pt x="188" y="518"/>
                    </a:moveTo>
                    <a:cubicBezTo>
                      <a:pt x="189" y="517"/>
                      <a:pt x="191" y="520"/>
                      <a:pt x="190" y="521"/>
                    </a:cubicBezTo>
                    <a:cubicBezTo>
                      <a:pt x="189" y="520"/>
                      <a:pt x="189" y="519"/>
                      <a:pt x="188" y="518"/>
                    </a:cubicBezTo>
                    <a:close/>
                    <a:moveTo>
                      <a:pt x="140" y="575"/>
                    </a:moveTo>
                    <a:cubicBezTo>
                      <a:pt x="142" y="577"/>
                      <a:pt x="141" y="578"/>
                      <a:pt x="143" y="579"/>
                    </a:cubicBezTo>
                    <a:cubicBezTo>
                      <a:pt x="142" y="579"/>
                      <a:pt x="141" y="578"/>
                      <a:pt x="139" y="577"/>
                    </a:cubicBezTo>
                    <a:cubicBezTo>
                      <a:pt x="139" y="576"/>
                      <a:pt x="139" y="575"/>
                      <a:pt x="140" y="575"/>
                    </a:cubicBezTo>
                    <a:close/>
                    <a:moveTo>
                      <a:pt x="153" y="587"/>
                    </a:moveTo>
                    <a:cubicBezTo>
                      <a:pt x="154" y="587"/>
                      <a:pt x="155" y="588"/>
                      <a:pt x="157" y="589"/>
                    </a:cubicBezTo>
                    <a:cubicBezTo>
                      <a:pt x="157" y="588"/>
                      <a:pt x="155" y="588"/>
                      <a:pt x="155" y="587"/>
                    </a:cubicBezTo>
                    <a:cubicBezTo>
                      <a:pt x="155" y="585"/>
                      <a:pt x="158" y="589"/>
                      <a:pt x="159" y="590"/>
                    </a:cubicBezTo>
                    <a:cubicBezTo>
                      <a:pt x="158" y="591"/>
                      <a:pt x="161" y="593"/>
                      <a:pt x="161" y="594"/>
                    </a:cubicBezTo>
                    <a:cubicBezTo>
                      <a:pt x="159" y="592"/>
                      <a:pt x="156" y="590"/>
                      <a:pt x="156" y="591"/>
                    </a:cubicBezTo>
                    <a:cubicBezTo>
                      <a:pt x="154" y="589"/>
                      <a:pt x="154" y="589"/>
                      <a:pt x="153" y="587"/>
                    </a:cubicBezTo>
                    <a:close/>
                    <a:moveTo>
                      <a:pt x="202" y="537"/>
                    </a:moveTo>
                    <a:cubicBezTo>
                      <a:pt x="203" y="537"/>
                      <a:pt x="205" y="539"/>
                      <a:pt x="204" y="540"/>
                    </a:cubicBezTo>
                    <a:cubicBezTo>
                      <a:pt x="203" y="539"/>
                      <a:pt x="202" y="538"/>
                      <a:pt x="202" y="537"/>
                    </a:cubicBezTo>
                    <a:close/>
                    <a:moveTo>
                      <a:pt x="204" y="547"/>
                    </a:moveTo>
                    <a:cubicBezTo>
                      <a:pt x="203" y="546"/>
                      <a:pt x="201" y="545"/>
                      <a:pt x="202" y="544"/>
                    </a:cubicBezTo>
                    <a:cubicBezTo>
                      <a:pt x="203" y="545"/>
                      <a:pt x="205" y="546"/>
                      <a:pt x="204" y="547"/>
                    </a:cubicBezTo>
                    <a:close/>
                    <a:moveTo>
                      <a:pt x="208" y="548"/>
                    </a:moveTo>
                    <a:cubicBezTo>
                      <a:pt x="208" y="549"/>
                      <a:pt x="210" y="551"/>
                      <a:pt x="207" y="550"/>
                    </a:cubicBezTo>
                    <a:cubicBezTo>
                      <a:pt x="209" y="552"/>
                      <a:pt x="213" y="554"/>
                      <a:pt x="212" y="556"/>
                    </a:cubicBezTo>
                    <a:cubicBezTo>
                      <a:pt x="208" y="553"/>
                      <a:pt x="205" y="550"/>
                      <a:pt x="204" y="547"/>
                    </a:cubicBezTo>
                    <a:cubicBezTo>
                      <a:pt x="204" y="547"/>
                      <a:pt x="206" y="548"/>
                      <a:pt x="207" y="549"/>
                    </a:cubicBezTo>
                    <a:cubicBezTo>
                      <a:pt x="206" y="546"/>
                      <a:pt x="203" y="544"/>
                      <a:pt x="201" y="542"/>
                    </a:cubicBezTo>
                    <a:cubicBezTo>
                      <a:pt x="201" y="540"/>
                      <a:pt x="206" y="545"/>
                      <a:pt x="207" y="548"/>
                    </a:cubicBezTo>
                    <a:cubicBezTo>
                      <a:pt x="207" y="548"/>
                      <a:pt x="209" y="548"/>
                      <a:pt x="208" y="547"/>
                    </a:cubicBezTo>
                    <a:cubicBezTo>
                      <a:pt x="209" y="548"/>
                      <a:pt x="211" y="551"/>
                      <a:pt x="212" y="552"/>
                    </a:cubicBezTo>
                    <a:cubicBezTo>
                      <a:pt x="211" y="553"/>
                      <a:pt x="209" y="549"/>
                      <a:pt x="208" y="548"/>
                    </a:cubicBezTo>
                    <a:close/>
                    <a:moveTo>
                      <a:pt x="175" y="583"/>
                    </a:moveTo>
                    <a:cubicBezTo>
                      <a:pt x="176" y="583"/>
                      <a:pt x="177" y="585"/>
                      <a:pt x="179" y="586"/>
                    </a:cubicBezTo>
                    <a:cubicBezTo>
                      <a:pt x="179" y="585"/>
                      <a:pt x="177" y="584"/>
                      <a:pt x="177" y="583"/>
                    </a:cubicBezTo>
                    <a:cubicBezTo>
                      <a:pt x="178" y="582"/>
                      <a:pt x="179" y="583"/>
                      <a:pt x="181" y="584"/>
                    </a:cubicBezTo>
                    <a:cubicBezTo>
                      <a:pt x="183" y="588"/>
                      <a:pt x="180" y="587"/>
                      <a:pt x="182" y="592"/>
                    </a:cubicBezTo>
                    <a:cubicBezTo>
                      <a:pt x="179" y="589"/>
                      <a:pt x="180" y="592"/>
                      <a:pt x="177" y="589"/>
                    </a:cubicBezTo>
                    <a:cubicBezTo>
                      <a:pt x="179" y="589"/>
                      <a:pt x="179" y="589"/>
                      <a:pt x="178" y="587"/>
                    </a:cubicBezTo>
                    <a:cubicBezTo>
                      <a:pt x="176" y="586"/>
                      <a:pt x="176" y="585"/>
                      <a:pt x="175" y="583"/>
                    </a:cubicBezTo>
                    <a:close/>
                    <a:moveTo>
                      <a:pt x="214" y="554"/>
                    </a:moveTo>
                    <a:cubicBezTo>
                      <a:pt x="216" y="554"/>
                      <a:pt x="216" y="555"/>
                      <a:pt x="218" y="557"/>
                    </a:cubicBezTo>
                    <a:cubicBezTo>
                      <a:pt x="216" y="557"/>
                      <a:pt x="215" y="556"/>
                      <a:pt x="214" y="554"/>
                    </a:cubicBezTo>
                    <a:close/>
                    <a:moveTo>
                      <a:pt x="520" y="133"/>
                    </a:moveTo>
                    <a:cubicBezTo>
                      <a:pt x="517" y="132"/>
                      <a:pt x="515" y="131"/>
                      <a:pt x="514" y="130"/>
                    </a:cubicBezTo>
                    <a:cubicBezTo>
                      <a:pt x="514" y="130"/>
                      <a:pt x="516" y="130"/>
                      <a:pt x="515" y="129"/>
                    </a:cubicBezTo>
                    <a:cubicBezTo>
                      <a:pt x="516" y="131"/>
                      <a:pt x="519" y="131"/>
                      <a:pt x="520" y="133"/>
                    </a:cubicBezTo>
                    <a:close/>
                    <a:moveTo>
                      <a:pt x="505" y="122"/>
                    </a:moveTo>
                    <a:cubicBezTo>
                      <a:pt x="506" y="122"/>
                      <a:pt x="507" y="123"/>
                      <a:pt x="508" y="122"/>
                    </a:cubicBezTo>
                    <a:cubicBezTo>
                      <a:pt x="510" y="123"/>
                      <a:pt x="510" y="123"/>
                      <a:pt x="512" y="124"/>
                    </a:cubicBezTo>
                    <a:cubicBezTo>
                      <a:pt x="512" y="124"/>
                      <a:pt x="511" y="124"/>
                      <a:pt x="509" y="124"/>
                    </a:cubicBezTo>
                    <a:cubicBezTo>
                      <a:pt x="508" y="123"/>
                      <a:pt x="507" y="123"/>
                      <a:pt x="505" y="122"/>
                    </a:cubicBezTo>
                    <a:close/>
                    <a:moveTo>
                      <a:pt x="509" y="124"/>
                    </a:moveTo>
                    <a:cubicBezTo>
                      <a:pt x="512" y="126"/>
                      <a:pt x="508" y="125"/>
                      <a:pt x="506" y="124"/>
                    </a:cubicBezTo>
                    <a:cubicBezTo>
                      <a:pt x="507" y="124"/>
                      <a:pt x="508" y="124"/>
                      <a:pt x="509" y="124"/>
                    </a:cubicBezTo>
                    <a:cubicBezTo>
                      <a:pt x="510" y="125"/>
                      <a:pt x="512" y="125"/>
                      <a:pt x="513" y="126"/>
                    </a:cubicBezTo>
                    <a:cubicBezTo>
                      <a:pt x="511" y="127"/>
                      <a:pt x="511" y="125"/>
                      <a:pt x="509" y="12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>
                <a:norm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buFont typeface="Arial" pitchFamily="34" charset="0"/>
                  <a:buNone/>
                  <a:defRPr/>
                </a:pPr>
                <a:endParaRPr lang="zh-CN" altLang="en-US" sz="2000" noProof="1">
                  <a:solidFill>
                    <a:schemeClr val="bg1"/>
                  </a:solidFill>
                </a:endParaRPr>
              </a:p>
            </p:txBody>
          </p:sp>
          <p:sp>
            <p:nvSpPr>
              <p:cNvPr id="219" name="Freeform 919">
                <a:extLst>
                  <a:ext uri="{FF2B5EF4-FFF2-40B4-BE49-F238E27FC236}">
                    <a16:creationId xmlns:a16="http://schemas.microsoft.com/office/drawing/2014/main" id="{8635F0B5-7B4F-49B3-AACF-EB8A675FD47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38501" y="2751138"/>
                <a:ext cx="2776538" cy="2176463"/>
              </a:xfrm>
              <a:custGeom>
                <a:gdLst>
                  <a:gd name="T0" fmla="*/ 13 w 738"/>
                  <a:gd name="T1" fmla="*/ 294 h 578"/>
                  <a:gd name="T2" fmla="*/ 53 w 738"/>
                  <a:gd name="T3" fmla="*/ 390 h 578"/>
                  <a:gd name="T4" fmla="*/ 174 w 738"/>
                  <a:gd name="T5" fmla="*/ 498 h 578"/>
                  <a:gd name="T6" fmla="*/ 356 w 738"/>
                  <a:gd name="T7" fmla="*/ 551 h 578"/>
                  <a:gd name="T8" fmla="*/ 352 w 738"/>
                  <a:gd name="T9" fmla="*/ 574 h 578"/>
                  <a:gd name="T10" fmla="*/ 616 w 738"/>
                  <a:gd name="T11" fmla="*/ 462 h 578"/>
                  <a:gd name="T12" fmla="*/ 629 w 738"/>
                  <a:gd name="T13" fmla="*/ 447 h 578"/>
                  <a:gd name="T14" fmla="*/ 689 w 738"/>
                  <a:gd name="T15" fmla="*/ 353 h 578"/>
                  <a:gd name="T16" fmla="*/ 709 w 738"/>
                  <a:gd name="T17" fmla="*/ 293 h 578"/>
                  <a:gd name="T18" fmla="*/ 714 w 738"/>
                  <a:gd name="T19" fmla="*/ 216 h 578"/>
                  <a:gd name="T20" fmla="*/ 725 w 738"/>
                  <a:gd name="T21" fmla="*/ 189 h 578"/>
                  <a:gd name="T22" fmla="*/ 725 w 738"/>
                  <a:gd name="T23" fmla="*/ 144 h 578"/>
                  <a:gd name="T24" fmla="*/ 698 w 738"/>
                  <a:gd name="T25" fmla="*/ 87 h 578"/>
                  <a:gd name="T26" fmla="*/ 641 w 738"/>
                  <a:gd name="T27" fmla="*/ 49 h 578"/>
                  <a:gd name="T28" fmla="*/ 618 w 738"/>
                  <a:gd name="T29" fmla="*/ 93 h 578"/>
                  <a:gd name="T30" fmla="*/ 617 w 738"/>
                  <a:gd name="T31" fmla="*/ 149 h 578"/>
                  <a:gd name="T32" fmla="*/ 592 w 738"/>
                  <a:gd name="T33" fmla="*/ 179 h 578"/>
                  <a:gd name="T34" fmla="*/ 571 w 738"/>
                  <a:gd name="T35" fmla="*/ 210 h 578"/>
                  <a:gd name="T36" fmla="*/ 526 w 738"/>
                  <a:gd name="T37" fmla="*/ 271 h 578"/>
                  <a:gd name="T38" fmla="*/ 535 w 738"/>
                  <a:gd name="T39" fmla="*/ 275 h 578"/>
                  <a:gd name="T40" fmla="*/ 351 w 738"/>
                  <a:gd name="T41" fmla="*/ 389 h 578"/>
                  <a:gd name="T42" fmla="*/ 189 w 738"/>
                  <a:gd name="T43" fmla="*/ 341 h 578"/>
                  <a:gd name="T44" fmla="*/ 165 w 738"/>
                  <a:gd name="T45" fmla="*/ 342 h 578"/>
                  <a:gd name="T46" fmla="*/ 161 w 738"/>
                  <a:gd name="T47" fmla="*/ 357 h 578"/>
                  <a:gd name="T48" fmla="*/ 120 w 738"/>
                  <a:gd name="T49" fmla="*/ 318 h 578"/>
                  <a:gd name="T50" fmla="*/ 162 w 738"/>
                  <a:gd name="T51" fmla="*/ 370 h 578"/>
                  <a:gd name="T52" fmla="*/ 123 w 738"/>
                  <a:gd name="T53" fmla="*/ 326 h 578"/>
                  <a:gd name="T54" fmla="*/ 149 w 738"/>
                  <a:gd name="T55" fmla="*/ 370 h 578"/>
                  <a:gd name="T56" fmla="*/ 88 w 738"/>
                  <a:gd name="T57" fmla="*/ 286 h 578"/>
                  <a:gd name="T58" fmla="*/ 116 w 738"/>
                  <a:gd name="T59" fmla="*/ 352 h 578"/>
                  <a:gd name="T60" fmla="*/ 183 w 738"/>
                  <a:gd name="T61" fmla="*/ 415 h 578"/>
                  <a:gd name="T62" fmla="*/ 219 w 738"/>
                  <a:gd name="T63" fmla="*/ 445 h 578"/>
                  <a:gd name="T64" fmla="*/ 229 w 738"/>
                  <a:gd name="T65" fmla="*/ 453 h 578"/>
                  <a:gd name="T66" fmla="*/ 213 w 738"/>
                  <a:gd name="T67" fmla="*/ 458 h 578"/>
                  <a:gd name="T68" fmla="*/ 126 w 738"/>
                  <a:gd name="T69" fmla="*/ 396 h 578"/>
                  <a:gd name="T70" fmla="*/ 86 w 738"/>
                  <a:gd name="T71" fmla="*/ 346 h 578"/>
                  <a:gd name="T72" fmla="*/ 71 w 738"/>
                  <a:gd name="T73" fmla="*/ 349 h 578"/>
                  <a:gd name="T74" fmla="*/ 47 w 738"/>
                  <a:gd name="T75" fmla="*/ 310 h 578"/>
                  <a:gd name="T76" fmla="*/ 35 w 738"/>
                  <a:gd name="T77" fmla="*/ 313 h 578"/>
                  <a:gd name="T78" fmla="*/ 29 w 738"/>
                  <a:gd name="T79" fmla="*/ 205 h 578"/>
                  <a:gd name="T80" fmla="*/ 12 w 738"/>
                  <a:gd name="T81" fmla="*/ 238 h 578"/>
                  <a:gd name="T82" fmla="*/ 83 w 738"/>
                  <a:gd name="T83" fmla="*/ 366 h 578"/>
                  <a:gd name="T84" fmla="*/ 173 w 738"/>
                  <a:gd name="T85" fmla="*/ 394 h 578"/>
                  <a:gd name="T86" fmla="*/ 163 w 738"/>
                  <a:gd name="T87" fmla="*/ 379 h 578"/>
                  <a:gd name="T88" fmla="*/ 7 w 738"/>
                  <a:gd name="T89" fmla="*/ 157 h 578"/>
                  <a:gd name="T90" fmla="*/ 24 w 738"/>
                  <a:gd name="T91" fmla="*/ 266 h 578"/>
                  <a:gd name="T92" fmla="*/ 40 w 738"/>
                  <a:gd name="T93" fmla="*/ 327 h 578"/>
                  <a:gd name="T94" fmla="*/ 68 w 738"/>
                  <a:gd name="T95" fmla="*/ 351 h 578"/>
                  <a:gd name="T96" fmla="*/ 88 w 738"/>
                  <a:gd name="T97" fmla="*/ 374 h 578"/>
                  <a:gd name="T98" fmla="*/ 126 w 738"/>
                  <a:gd name="T99" fmla="*/ 431 h 578"/>
                  <a:gd name="T100" fmla="*/ 93 w 738"/>
                  <a:gd name="T101" fmla="*/ 392 h 578"/>
                  <a:gd name="T102" fmla="*/ 132 w 738"/>
                  <a:gd name="T103" fmla="*/ 367 h 578"/>
                  <a:gd name="T104" fmla="*/ 162 w 738"/>
                  <a:gd name="T105" fmla="*/ 396 h 578"/>
                  <a:gd name="T106" fmla="*/ 195 w 738"/>
                  <a:gd name="T107" fmla="*/ 410 h 578"/>
                  <a:gd name="T108" fmla="*/ 234 w 738"/>
                  <a:gd name="T109" fmla="*/ 446 h 578"/>
                  <a:gd name="T110" fmla="*/ 296 w 738"/>
                  <a:gd name="T111" fmla="*/ 511 h 578"/>
                  <a:gd name="T112" fmla="*/ 662 w 738"/>
                  <a:gd name="T113" fmla="*/ 383 h 578"/>
                  <a:gd name="T114" fmla="*/ 511 w 738"/>
                  <a:gd name="T115" fmla="*/ 296 h 578"/>
                  <a:gd name="T116" fmla="*/ 583 w 738"/>
                  <a:gd name="T117" fmla="*/ 237 h 578"/>
                  <a:gd name="T118" fmla="*/ 725 w 738"/>
                  <a:gd name="T119" fmla="*/ 196 h 578"/>
                  <a:gd name="T120" fmla="*/ 607 w 738"/>
                  <a:gd name="T121" fmla="*/ 194 h 578"/>
                  <a:gd name="T122" fmla="*/ 601 w 738"/>
                  <a:gd name="T123" fmla="*/ 166 h 578"/>
                  <a:gd name="T124" fmla="*/ 618 w 738"/>
                  <a:gd name="T125" fmla="*/ 122 h 57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738" h="578">
                    <a:moveTo>
                      <a:pt x="20" y="106"/>
                    </a:moveTo>
                    <a:cubicBezTo>
                      <a:pt x="20" y="107"/>
                      <a:pt x="19" y="109"/>
                      <a:pt x="19" y="110"/>
                    </a:cubicBezTo>
                    <a:cubicBezTo>
                      <a:pt x="20" y="106"/>
                      <a:pt x="18" y="110"/>
                      <a:pt x="18" y="110"/>
                    </a:cubicBezTo>
                    <a:cubicBezTo>
                      <a:pt x="18" y="108"/>
                      <a:pt x="18" y="108"/>
                      <a:pt x="19" y="106"/>
                    </a:cubicBezTo>
                    <a:cubicBezTo>
                      <a:pt x="17" y="106"/>
                      <a:pt x="17" y="108"/>
                      <a:pt x="16" y="111"/>
                    </a:cubicBezTo>
                    <a:cubicBezTo>
                      <a:pt x="16" y="113"/>
                      <a:pt x="16" y="116"/>
                      <a:pt x="15" y="118"/>
                    </a:cubicBezTo>
                    <a:cubicBezTo>
                      <a:pt x="15" y="122"/>
                      <a:pt x="13" y="120"/>
                      <a:pt x="12" y="125"/>
                    </a:cubicBezTo>
                    <a:cubicBezTo>
                      <a:pt x="12" y="125"/>
                      <a:pt x="13" y="123"/>
                      <a:pt x="13" y="123"/>
                    </a:cubicBezTo>
                    <a:cubicBezTo>
                      <a:pt x="13" y="125"/>
                      <a:pt x="13" y="127"/>
                      <a:pt x="12" y="129"/>
                    </a:cubicBezTo>
                    <a:cubicBezTo>
                      <a:pt x="12" y="130"/>
                      <a:pt x="12" y="132"/>
                      <a:pt x="11" y="133"/>
                    </a:cubicBezTo>
                    <a:cubicBezTo>
                      <a:pt x="11" y="130"/>
                      <a:pt x="10" y="133"/>
                      <a:pt x="9" y="135"/>
                    </a:cubicBezTo>
                    <a:cubicBezTo>
                      <a:pt x="10" y="136"/>
                      <a:pt x="9" y="138"/>
                      <a:pt x="9" y="141"/>
                    </a:cubicBezTo>
                    <a:cubicBezTo>
                      <a:pt x="8" y="138"/>
                      <a:pt x="8" y="145"/>
                      <a:pt x="7" y="142"/>
                    </a:cubicBezTo>
                    <a:cubicBezTo>
                      <a:pt x="7" y="146"/>
                      <a:pt x="8" y="144"/>
                      <a:pt x="8" y="146"/>
                    </a:cubicBezTo>
                    <a:cubicBezTo>
                      <a:pt x="6" y="148"/>
                      <a:pt x="8" y="146"/>
                      <a:pt x="8" y="149"/>
                    </a:cubicBezTo>
                    <a:cubicBezTo>
                      <a:pt x="7" y="150"/>
                      <a:pt x="7" y="152"/>
                      <a:pt x="7" y="150"/>
                    </a:cubicBezTo>
                    <a:cubicBezTo>
                      <a:pt x="6" y="155"/>
                      <a:pt x="6" y="157"/>
                      <a:pt x="5" y="161"/>
                    </a:cubicBezTo>
                    <a:cubicBezTo>
                      <a:pt x="6" y="162"/>
                      <a:pt x="6" y="162"/>
                      <a:pt x="6" y="163"/>
                    </a:cubicBezTo>
                    <a:cubicBezTo>
                      <a:pt x="6" y="166"/>
                      <a:pt x="5" y="170"/>
                      <a:pt x="5" y="175"/>
                    </a:cubicBezTo>
                    <a:cubicBezTo>
                      <a:pt x="3" y="174"/>
                      <a:pt x="2" y="187"/>
                      <a:pt x="1" y="191"/>
                    </a:cubicBezTo>
                    <a:cubicBezTo>
                      <a:pt x="1" y="191"/>
                      <a:pt x="2" y="190"/>
                      <a:pt x="2" y="191"/>
                    </a:cubicBezTo>
                    <a:cubicBezTo>
                      <a:pt x="1" y="194"/>
                      <a:pt x="0" y="193"/>
                      <a:pt x="1" y="196"/>
                    </a:cubicBezTo>
                    <a:cubicBezTo>
                      <a:pt x="2" y="196"/>
                      <a:pt x="1" y="192"/>
                      <a:pt x="2" y="193"/>
                    </a:cubicBezTo>
                    <a:cubicBezTo>
                      <a:pt x="2" y="197"/>
                      <a:pt x="4" y="205"/>
                      <a:pt x="3" y="209"/>
                    </a:cubicBezTo>
                    <a:cubicBezTo>
                      <a:pt x="3" y="206"/>
                      <a:pt x="2" y="205"/>
                      <a:pt x="2" y="206"/>
                    </a:cubicBezTo>
                    <a:cubicBezTo>
                      <a:pt x="2" y="208"/>
                      <a:pt x="3" y="209"/>
                      <a:pt x="3" y="213"/>
                    </a:cubicBezTo>
                    <a:cubicBezTo>
                      <a:pt x="3" y="212"/>
                      <a:pt x="2" y="212"/>
                      <a:pt x="2" y="211"/>
                    </a:cubicBezTo>
                    <a:cubicBezTo>
                      <a:pt x="1" y="216"/>
                      <a:pt x="3" y="220"/>
                      <a:pt x="3" y="224"/>
                    </a:cubicBezTo>
                    <a:cubicBezTo>
                      <a:pt x="2" y="223"/>
                      <a:pt x="2" y="223"/>
                      <a:pt x="2" y="222"/>
                    </a:cubicBezTo>
                    <a:cubicBezTo>
                      <a:pt x="1" y="219"/>
                      <a:pt x="1" y="215"/>
                      <a:pt x="1" y="212"/>
                    </a:cubicBezTo>
                    <a:cubicBezTo>
                      <a:pt x="1" y="209"/>
                      <a:pt x="1" y="205"/>
                      <a:pt x="0" y="204"/>
                    </a:cubicBezTo>
                    <a:cubicBezTo>
                      <a:pt x="1" y="210"/>
                      <a:pt x="0" y="217"/>
                      <a:pt x="1" y="225"/>
                    </a:cubicBezTo>
                    <a:cubicBezTo>
                      <a:pt x="0" y="225"/>
                      <a:pt x="3" y="236"/>
                      <a:pt x="2" y="238"/>
                    </a:cubicBezTo>
                    <a:cubicBezTo>
                      <a:pt x="2" y="240"/>
                      <a:pt x="3" y="243"/>
                      <a:pt x="3" y="245"/>
                    </a:cubicBezTo>
                    <a:cubicBezTo>
                      <a:pt x="4" y="248"/>
                      <a:pt x="4" y="251"/>
                      <a:pt x="4" y="254"/>
                    </a:cubicBezTo>
                    <a:cubicBezTo>
                      <a:pt x="5" y="257"/>
                      <a:pt x="5" y="259"/>
                      <a:pt x="5" y="262"/>
                    </a:cubicBezTo>
                    <a:cubicBezTo>
                      <a:pt x="6" y="264"/>
                      <a:pt x="6" y="266"/>
                      <a:pt x="6" y="268"/>
                    </a:cubicBezTo>
                    <a:cubicBezTo>
                      <a:pt x="6" y="267"/>
                      <a:pt x="5" y="267"/>
                      <a:pt x="5" y="267"/>
                    </a:cubicBezTo>
                    <a:cubicBezTo>
                      <a:pt x="6" y="270"/>
                      <a:pt x="6" y="271"/>
                      <a:pt x="7" y="272"/>
                    </a:cubicBezTo>
                    <a:cubicBezTo>
                      <a:pt x="7" y="271"/>
                      <a:pt x="6" y="270"/>
                      <a:pt x="7" y="270"/>
                    </a:cubicBezTo>
                    <a:cubicBezTo>
                      <a:pt x="8" y="276"/>
                      <a:pt x="8" y="278"/>
                      <a:pt x="9" y="281"/>
                    </a:cubicBezTo>
                    <a:cubicBezTo>
                      <a:pt x="9" y="281"/>
                      <a:pt x="8" y="280"/>
                      <a:pt x="8" y="280"/>
                    </a:cubicBezTo>
                    <a:cubicBezTo>
                      <a:pt x="10" y="284"/>
                      <a:pt x="8" y="285"/>
                      <a:pt x="10" y="290"/>
                    </a:cubicBezTo>
                    <a:cubicBezTo>
                      <a:pt x="11" y="289"/>
                      <a:pt x="10" y="287"/>
                      <a:pt x="11" y="289"/>
                    </a:cubicBezTo>
                    <a:cubicBezTo>
                      <a:pt x="11" y="289"/>
                      <a:pt x="11" y="291"/>
                      <a:pt x="11" y="293"/>
                    </a:cubicBezTo>
                    <a:cubicBezTo>
                      <a:pt x="12" y="294"/>
                      <a:pt x="12" y="291"/>
                      <a:pt x="13" y="294"/>
                    </a:cubicBezTo>
                    <a:cubicBezTo>
                      <a:pt x="15" y="299"/>
                      <a:pt x="15" y="299"/>
                      <a:pt x="17" y="304"/>
                    </a:cubicBezTo>
                    <a:cubicBezTo>
                      <a:pt x="16" y="304"/>
                      <a:pt x="17" y="309"/>
                      <a:pt x="16" y="307"/>
                    </a:cubicBezTo>
                    <a:cubicBezTo>
                      <a:pt x="17" y="312"/>
                      <a:pt x="17" y="313"/>
                      <a:pt x="19" y="315"/>
                    </a:cubicBezTo>
                    <a:cubicBezTo>
                      <a:pt x="18" y="315"/>
                      <a:pt x="19" y="318"/>
                      <a:pt x="17" y="316"/>
                    </a:cubicBezTo>
                    <a:cubicBezTo>
                      <a:pt x="18" y="317"/>
                      <a:pt x="18" y="317"/>
                      <a:pt x="19" y="319"/>
                    </a:cubicBezTo>
                    <a:cubicBezTo>
                      <a:pt x="19" y="318"/>
                      <a:pt x="19" y="316"/>
                      <a:pt x="21" y="318"/>
                    </a:cubicBezTo>
                    <a:cubicBezTo>
                      <a:pt x="21" y="321"/>
                      <a:pt x="22" y="323"/>
                      <a:pt x="23" y="325"/>
                    </a:cubicBezTo>
                    <a:cubicBezTo>
                      <a:pt x="24" y="328"/>
                      <a:pt x="25" y="330"/>
                      <a:pt x="25" y="332"/>
                    </a:cubicBezTo>
                    <a:cubicBezTo>
                      <a:pt x="27" y="337"/>
                      <a:pt x="29" y="341"/>
                      <a:pt x="31" y="343"/>
                    </a:cubicBezTo>
                    <a:cubicBezTo>
                      <a:pt x="31" y="343"/>
                      <a:pt x="31" y="343"/>
                      <a:pt x="30" y="343"/>
                    </a:cubicBezTo>
                    <a:cubicBezTo>
                      <a:pt x="32" y="347"/>
                      <a:pt x="32" y="347"/>
                      <a:pt x="32" y="347"/>
                    </a:cubicBezTo>
                    <a:cubicBezTo>
                      <a:pt x="32" y="346"/>
                      <a:pt x="33" y="346"/>
                      <a:pt x="34" y="348"/>
                    </a:cubicBezTo>
                    <a:cubicBezTo>
                      <a:pt x="32" y="347"/>
                      <a:pt x="34" y="350"/>
                      <a:pt x="33" y="351"/>
                    </a:cubicBezTo>
                    <a:cubicBezTo>
                      <a:pt x="31" y="348"/>
                      <a:pt x="30" y="344"/>
                      <a:pt x="28" y="340"/>
                    </a:cubicBezTo>
                    <a:cubicBezTo>
                      <a:pt x="26" y="339"/>
                      <a:pt x="22" y="329"/>
                      <a:pt x="23" y="327"/>
                    </a:cubicBezTo>
                    <a:cubicBezTo>
                      <a:pt x="22" y="331"/>
                      <a:pt x="27" y="342"/>
                      <a:pt x="30" y="345"/>
                    </a:cubicBezTo>
                    <a:cubicBezTo>
                      <a:pt x="30" y="348"/>
                      <a:pt x="31" y="350"/>
                      <a:pt x="32" y="353"/>
                    </a:cubicBezTo>
                    <a:cubicBezTo>
                      <a:pt x="33" y="355"/>
                      <a:pt x="34" y="358"/>
                      <a:pt x="36" y="361"/>
                    </a:cubicBezTo>
                    <a:cubicBezTo>
                      <a:pt x="36" y="360"/>
                      <a:pt x="37" y="362"/>
                      <a:pt x="37" y="362"/>
                    </a:cubicBezTo>
                    <a:cubicBezTo>
                      <a:pt x="39" y="362"/>
                      <a:pt x="37" y="360"/>
                      <a:pt x="38" y="360"/>
                    </a:cubicBezTo>
                    <a:cubicBezTo>
                      <a:pt x="37" y="357"/>
                      <a:pt x="37" y="360"/>
                      <a:pt x="36" y="357"/>
                    </a:cubicBezTo>
                    <a:cubicBezTo>
                      <a:pt x="38" y="357"/>
                      <a:pt x="35" y="354"/>
                      <a:pt x="36" y="354"/>
                    </a:cubicBezTo>
                    <a:cubicBezTo>
                      <a:pt x="38" y="357"/>
                      <a:pt x="40" y="363"/>
                      <a:pt x="42" y="363"/>
                    </a:cubicBezTo>
                    <a:cubicBezTo>
                      <a:pt x="42" y="364"/>
                      <a:pt x="43" y="365"/>
                      <a:pt x="44" y="367"/>
                    </a:cubicBezTo>
                    <a:cubicBezTo>
                      <a:pt x="43" y="366"/>
                      <a:pt x="43" y="367"/>
                      <a:pt x="42" y="366"/>
                    </a:cubicBezTo>
                    <a:cubicBezTo>
                      <a:pt x="44" y="370"/>
                      <a:pt x="43" y="364"/>
                      <a:pt x="45" y="369"/>
                    </a:cubicBezTo>
                    <a:cubicBezTo>
                      <a:pt x="46" y="370"/>
                      <a:pt x="45" y="371"/>
                      <a:pt x="47" y="372"/>
                    </a:cubicBezTo>
                    <a:cubicBezTo>
                      <a:pt x="47" y="375"/>
                      <a:pt x="45" y="371"/>
                      <a:pt x="45" y="373"/>
                    </a:cubicBezTo>
                    <a:cubicBezTo>
                      <a:pt x="46" y="373"/>
                      <a:pt x="49" y="378"/>
                      <a:pt x="48" y="378"/>
                    </a:cubicBezTo>
                    <a:cubicBezTo>
                      <a:pt x="48" y="379"/>
                      <a:pt x="47" y="379"/>
                      <a:pt x="47" y="377"/>
                    </a:cubicBezTo>
                    <a:cubicBezTo>
                      <a:pt x="49" y="378"/>
                      <a:pt x="44" y="373"/>
                      <a:pt x="42" y="371"/>
                    </a:cubicBezTo>
                    <a:cubicBezTo>
                      <a:pt x="42" y="370"/>
                      <a:pt x="43" y="369"/>
                      <a:pt x="42" y="368"/>
                    </a:cubicBezTo>
                    <a:cubicBezTo>
                      <a:pt x="41" y="369"/>
                      <a:pt x="40" y="364"/>
                      <a:pt x="39" y="363"/>
                    </a:cubicBezTo>
                    <a:cubicBezTo>
                      <a:pt x="38" y="365"/>
                      <a:pt x="41" y="369"/>
                      <a:pt x="42" y="371"/>
                    </a:cubicBezTo>
                    <a:cubicBezTo>
                      <a:pt x="41" y="371"/>
                      <a:pt x="40" y="368"/>
                      <a:pt x="39" y="368"/>
                    </a:cubicBezTo>
                    <a:cubicBezTo>
                      <a:pt x="41" y="371"/>
                      <a:pt x="43" y="373"/>
                      <a:pt x="43" y="375"/>
                    </a:cubicBezTo>
                    <a:cubicBezTo>
                      <a:pt x="44" y="375"/>
                      <a:pt x="46" y="380"/>
                      <a:pt x="46" y="378"/>
                    </a:cubicBezTo>
                    <a:cubicBezTo>
                      <a:pt x="45" y="376"/>
                      <a:pt x="43" y="375"/>
                      <a:pt x="43" y="374"/>
                    </a:cubicBezTo>
                    <a:cubicBezTo>
                      <a:pt x="46" y="376"/>
                      <a:pt x="46" y="378"/>
                      <a:pt x="48" y="381"/>
                    </a:cubicBezTo>
                    <a:cubicBezTo>
                      <a:pt x="49" y="381"/>
                      <a:pt x="46" y="379"/>
                      <a:pt x="48" y="379"/>
                    </a:cubicBezTo>
                    <a:cubicBezTo>
                      <a:pt x="48" y="380"/>
                      <a:pt x="48" y="380"/>
                      <a:pt x="49" y="380"/>
                    </a:cubicBezTo>
                    <a:cubicBezTo>
                      <a:pt x="51" y="384"/>
                      <a:pt x="51" y="385"/>
                      <a:pt x="52" y="388"/>
                    </a:cubicBezTo>
                    <a:cubicBezTo>
                      <a:pt x="54" y="390"/>
                      <a:pt x="52" y="387"/>
                      <a:pt x="53" y="387"/>
                    </a:cubicBezTo>
                    <a:cubicBezTo>
                      <a:pt x="53" y="388"/>
                      <a:pt x="54" y="388"/>
                      <a:pt x="54" y="389"/>
                    </a:cubicBezTo>
                    <a:cubicBezTo>
                      <a:pt x="55" y="390"/>
                      <a:pt x="55" y="391"/>
                      <a:pt x="55" y="391"/>
                    </a:cubicBezTo>
                    <a:cubicBezTo>
                      <a:pt x="54" y="392"/>
                      <a:pt x="53" y="389"/>
                      <a:pt x="53" y="390"/>
                    </a:cubicBezTo>
                    <a:cubicBezTo>
                      <a:pt x="55" y="393"/>
                      <a:pt x="55" y="394"/>
                      <a:pt x="56" y="396"/>
                    </a:cubicBezTo>
                    <a:cubicBezTo>
                      <a:pt x="58" y="397"/>
                      <a:pt x="58" y="396"/>
                      <a:pt x="60" y="398"/>
                    </a:cubicBezTo>
                    <a:cubicBezTo>
                      <a:pt x="61" y="400"/>
                      <a:pt x="60" y="400"/>
                      <a:pt x="61" y="402"/>
                    </a:cubicBezTo>
                    <a:cubicBezTo>
                      <a:pt x="62" y="402"/>
                      <a:pt x="66" y="406"/>
                      <a:pt x="68" y="410"/>
                    </a:cubicBezTo>
                    <a:cubicBezTo>
                      <a:pt x="69" y="410"/>
                      <a:pt x="70" y="411"/>
                      <a:pt x="71" y="412"/>
                    </a:cubicBezTo>
                    <a:cubicBezTo>
                      <a:pt x="69" y="409"/>
                      <a:pt x="67" y="408"/>
                      <a:pt x="67" y="406"/>
                    </a:cubicBezTo>
                    <a:cubicBezTo>
                      <a:pt x="67" y="406"/>
                      <a:pt x="68" y="407"/>
                      <a:pt x="69" y="407"/>
                    </a:cubicBezTo>
                    <a:cubicBezTo>
                      <a:pt x="67" y="405"/>
                      <a:pt x="67" y="405"/>
                      <a:pt x="66" y="404"/>
                    </a:cubicBezTo>
                    <a:cubicBezTo>
                      <a:pt x="67" y="404"/>
                      <a:pt x="62" y="400"/>
                      <a:pt x="62" y="399"/>
                    </a:cubicBezTo>
                    <a:cubicBezTo>
                      <a:pt x="63" y="399"/>
                      <a:pt x="64" y="400"/>
                      <a:pt x="64" y="399"/>
                    </a:cubicBezTo>
                    <a:cubicBezTo>
                      <a:pt x="60" y="396"/>
                      <a:pt x="56" y="390"/>
                      <a:pt x="55" y="386"/>
                    </a:cubicBezTo>
                    <a:cubicBezTo>
                      <a:pt x="54" y="388"/>
                      <a:pt x="50" y="379"/>
                      <a:pt x="53" y="382"/>
                    </a:cubicBezTo>
                    <a:cubicBezTo>
                      <a:pt x="51" y="378"/>
                      <a:pt x="52" y="381"/>
                      <a:pt x="50" y="379"/>
                    </a:cubicBezTo>
                    <a:cubicBezTo>
                      <a:pt x="50" y="378"/>
                      <a:pt x="49" y="377"/>
                      <a:pt x="50" y="377"/>
                    </a:cubicBezTo>
                    <a:cubicBezTo>
                      <a:pt x="53" y="379"/>
                      <a:pt x="54" y="382"/>
                      <a:pt x="56" y="384"/>
                    </a:cubicBezTo>
                    <a:cubicBezTo>
                      <a:pt x="57" y="387"/>
                      <a:pt x="59" y="390"/>
                      <a:pt x="60" y="393"/>
                    </a:cubicBezTo>
                    <a:cubicBezTo>
                      <a:pt x="64" y="397"/>
                      <a:pt x="65" y="399"/>
                      <a:pt x="67" y="401"/>
                    </a:cubicBezTo>
                    <a:cubicBezTo>
                      <a:pt x="67" y="402"/>
                      <a:pt x="67" y="402"/>
                      <a:pt x="67" y="402"/>
                    </a:cubicBezTo>
                    <a:cubicBezTo>
                      <a:pt x="68" y="402"/>
                      <a:pt x="73" y="409"/>
                      <a:pt x="72" y="406"/>
                    </a:cubicBezTo>
                    <a:cubicBezTo>
                      <a:pt x="70" y="405"/>
                      <a:pt x="67" y="401"/>
                      <a:pt x="67" y="400"/>
                    </a:cubicBezTo>
                    <a:cubicBezTo>
                      <a:pt x="71" y="404"/>
                      <a:pt x="72" y="406"/>
                      <a:pt x="76" y="410"/>
                    </a:cubicBezTo>
                    <a:cubicBezTo>
                      <a:pt x="74" y="410"/>
                      <a:pt x="75" y="411"/>
                      <a:pt x="76" y="413"/>
                    </a:cubicBezTo>
                    <a:cubicBezTo>
                      <a:pt x="77" y="411"/>
                      <a:pt x="80" y="416"/>
                      <a:pt x="79" y="416"/>
                    </a:cubicBezTo>
                    <a:cubicBezTo>
                      <a:pt x="81" y="418"/>
                      <a:pt x="84" y="421"/>
                      <a:pt x="86" y="424"/>
                    </a:cubicBezTo>
                    <a:cubicBezTo>
                      <a:pt x="89" y="427"/>
                      <a:pt x="92" y="430"/>
                      <a:pt x="95" y="433"/>
                    </a:cubicBezTo>
                    <a:cubicBezTo>
                      <a:pt x="96" y="435"/>
                      <a:pt x="99" y="439"/>
                      <a:pt x="102" y="440"/>
                    </a:cubicBezTo>
                    <a:cubicBezTo>
                      <a:pt x="102" y="440"/>
                      <a:pt x="101" y="440"/>
                      <a:pt x="101" y="440"/>
                    </a:cubicBezTo>
                    <a:cubicBezTo>
                      <a:pt x="103" y="442"/>
                      <a:pt x="104" y="443"/>
                      <a:pt x="104" y="444"/>
                    </a:cubicBezTo>
                    <a:cubicBezTo>
                      <a:pt x="107" y="446"/>
                      <a:pt x="102" y="441"/>
                      <a:pt x="104" y="442"/>
                    </a:cubicBezTo>
                    <a:cubicBezTo>
                      <a:pt x="106" y="444"/>
                      <a:pt x="108" y="446"/>
                      <a:pt x="108" y="447"/>
                    </a:cubicBezTo>
                    <a:cubicBezTo>
                      <a:pt x="110" y="449"/>
                      <a:pt x="114" y="452"/>
                      <a:pt x="117" y="455"/>
                    </a:cubicBezTo>
                    <a:cubicBezTo>
                      <a:pt x="121" y="457"/>
                      <a:pt x="124" y="460"/>
                      <a:pt x="126" y="462"/>
                    </a:cubicBezTo>
                    <a:cubicBezTo>
                      <a:pt x="128" y="463"/>
                      <a:pt x="135" y="468"/>
                      <a:pt x="140" y="471"/>
                    </a:cubicBezTo>
                    <a:cubicBezTo>
                      <a:pt x="145" y="475"/>
                      <a:pt x="149" y="478"/>
                      <a:pt x="144" y="476"/>
                    </a:cubicBezTo>
                    <a:cubicBezTo>
                      <a:pt x="149" y="479"/>
                      <a:pt x="155" y="482"/>
                      <a:pt x="158" y="484"/>
                    </a:cubicBezTo>
                    <a:cubicBezTo>
                      <a:pt x="155" y="482"/>
                      <a:pt x="159" y="485"/>
                      <a:pt x="158" y="485"/>
                    </a:cubicBezTo>
                    <a:cubicBezTo>
                      <a:pt x="160" y="486"/>
                      <a:pt x="160" y="486"/>
                      <a:pt x="161" y="488"/>
                    </a:cubicBezTo>
                    <a:cubicBezTo>
                      <a:pt x="162" y="486"/>
                      <a:pt x="166" y="491"/>
                      <a:pt x="168" y="491"/>
                    </a:cubicBezTo>
                    <a:cubicBezTo>
                      <a:pt x="168" y="490"/>
                      <a:pt x="167" y="490"/>
                      <a:pt x="168" y="490"/>
                    </a:cubicBezTo>
                    <a:cubicBezTo>
                      <a:pt x="168" y="491"/>
                      <a:pt x="168" y="491"/>
                      <a:pt x="169" y="493"/>
                    </a:cubicBezTo>
                    <a:cubicBezTo>
                      <a:pt x="167" y="493"/>
                      <a:pt x="167" y="492"/>
                      <a:pt x="164" y="491"/>
                    </a:cubicBezTo>
                    <a:cubicBezTo>
                      <a:pt x="165" y="492"/>
                      <a:pt x="163" y="491"/>
                      <a:pt x="162" y="492"/>
                    </a:cubicBezTo>
                    <a:cubicBezTo>
                      <a:pt x="164" y="493"/>
                      <a:pt x="166" y="494"/>
                      <a:pt x="167" y="494"/>
                    </a:cubicBezTo>
                    <a:cubicBezTo>
                      <a:pt x="169" y="495"/>
                      <a:pt x="169" y="496"/>
                      <a:pt x="170" y="496"/>
                    </a:cubicBezTo>
                    <a:cubicBezTo>
                      <a:pt x="172" y="497"/>
                      <a:pt x="174" y="498"/>
                      <a:pt x="178" y="501"/>
                    </a:cubicBezTo>
                    <a:cubicBezTo>
                      <a:pt x="179" y="500"/>
                      <a:pt x="174" y="498"/>
                      <a:pt x="174" y="498"/>
                    </a:cubicBezTo>
                    <a:cubicBezTo>
                      <a:pt x="178" y="499"/>
                      <a:pt x="178" y="499"/>
                      <a:pt x="178" y="499"/>
                    </a:cubicBezTo>
                    <a:cubicBezTo>
                      <a:pt x="178" y="499"/>
                      <a:pt x="178" y="498"/>
                      <a:pt x="177" y="498"/>
                    </a:cubicBezTo>
                    <a:cubicBezTo>
                      <a:pt x="177" y="499"/>
                      <a:pt x="175" y="496"/>
                      <a:pt x="174" y="497"/>
                    </a:cubicBezTo>
                    <a:cubicBezTo>
                      <a:pt x="173" y="496"/>
                      <a:pt x="171" y="495"/>
                      <a:pt x="172" y="495"/>
                    </a:cubicBezTo>
                    <a:cubicBezTo>
                      <a:pt x="173" y="495"/>
                      <a:pt x="176" y="497"/>
                      <a:pt x="175" y="496"/>
                    </a:cubicBezTo>
                    <a:cubicBezTo>
                      <a:pt x="173" y="495"/>
                      <a:pt x="172" y="494"/>
                      <a:pt x="171" y="493"/>
                    </a:cubicBezTo>
                    <a:cubicBezTo>
                      <a:pt x="175" y="494"/>
                      <a:pt x="184" y="500"/>
                      <a:pt x="190" y="502"/>
                    </a:cubicBezTo>
                    <a:cubicBezTo>
                      <a:pt x="191" y="503"/>
                      <a:pt x="195" y="505"/>
                      <a:pt x="199" y="507"/>
                    </a:cubicBezTo>
                    <a:cubicBezTo>
                      <a:pt x="203" y="508"/>
                      <a:pt x="207" y="509"/>
                      <a:pt x="206" y="508"/>
                    </a:cubicBezTo>
                    <a:cubicBezTo>
                      <a:pt x="208" y="510"/>
                      <a:pt x="208" y="509"/>
                      <a:pt x="209" y="511"/>
                    </a:cubicBezTo>
                    <a:cubicBezTo>
                      <a:pt x="206" y="510"/>
                      <a:pt x="200" y="507"/>
                      <a:pt x="200" y="508"/>
                    </a:cubicBezTo>
                    <a:cubicBezTo>
                      <a:pt x="203" y="509"/>
                      <a:pt x="209" y="511"/>
                      <a:pt x="205" y="511"/>
                    </a:cubicBezTo>
                    <a:cubicBezTo>
                      <a:pt x="207" y="512"/>
                      <a:pt x="207" y="511"/>
                      <a:pt x="209" y="512"/>
                    </a:cubicBezTo>
                    <a:cubicBezTo>
                      <a:pt x="209" y="513"/>
                      <a:pt x="209" y="513"/>
                      <a:pt x="209" y="513"/>
                    </a:cubicBezTo>
                    <a:cubicBezTo>
                      <a:pt x="207" y="512"/>
                      <a:pt x="201" y="510"/>
                      <a:pt x="204" y="512"/>
                    </a:cubicBezTo>
                    <a:cubicBezTo>
                      <a:pt x="206" y="511"/>
                      <a:pt x="209" y="513"/>
                      <a:pt x="210" y="514"/>
                    </a:cubicBezTo>
                    <a:cubicBezTo>
                      <a:pt x="211" y="514"/>
                      <a:pt x="214" y="515"/>
                      <a:pt x="216" y="516"/>
                    </a:cubicBezTo>
                    <a:cubicBezTo>
                      <a:pt x="219" y="517"/>
                      <a:pt x="221" y="518"/>
                      <a:pt x="221" y="519"/>
                    </a:cubicBezTo>
                    <a:cubicBezTo>
                      <a:pt x="221" y="519"/>
                      <a:pt x="220" y="519"/>
                      <a:pt x="220" y="519"/>
                    </a:cubicBezTo>
                    <a:cubicBezTo>
                      <a:pt x="218" y="518"/>
                      <a:pt x="217" y="518"/>
                      <a:pt x="215" y="517"/>
                    </a:cubicBezTo>
                    <a:cubicBezTo>
                      <a:pt x="214" y="517"/>
                      <a:pt x="213" y="516"/>
                      <a:pt x="213" y="517"/>
                    </a:cubicBezTo>
                    <a:cubicBezTo>
                      <a:pt x="212" y="516"/>
                      <a:pt x="212" y="515"/>
                      <a:pt x="213" y="515"/>
                    </a:cubicBezTo>
                    <a:cubicBezTo>
                      <a:pt x="209" y="514"/>
                      <a:pt x="212" y="516"/>
                      <a:pt x="210" y="515"/>
                    </a:cubicBezTo>
                    <a:cubicBezTo>
                      <a:pt x="209" y="514"/>
                      <a:pt x="208" y="513"/>
                      <a:pt x="206" y="514"/>
                    </a:cubicBezTo>
                    <a:cubicBezTo>
                      <a:pt x="207" y="514"/>
                      <a:pt x="211" y="516"/>
                      <a:pt x="215" y="518"/>
                    </a:cubicBezTo>
                    <a:cubicBezTo>
                      <a:pt x="220" y="520"/>
                      <a:pt x="224" y="521"/>
                      <a:pt x="227" y="522"/>
                    </a:cubicBezTo>
                    <a:cubicBezTo>
                      <a:pt x="230" y="524"/>
                      <a:pt x="240" y="525"/>
                      <a:pt x="241" y="528"/>
                    </a:cubicBezTo>
                    <a:cubicBezTo>
                      <a:pt x="243" y="528"/>
                      <a:pt x="248" y="530"/>
                      <a:pt x="248" y="531"/>
                    </a:cubicBezTo>
                    <a:cubicBezTo>
                      <a:pt x="251" y="532"/>
                      <a:pt x="250" y="530"/>
                      <a:pt x="253" y="531"/>
                    </a:cubicBezTo>
                    <a:cubicBezTo>
                      <a:pt x="257" y="533"/>
                      <a:pt x="256" y="534"/>
                      <a:pt x="258" y="536"/>
                    </a:cubicBezTo>
                    <a:cubicBezTo>
                      <a:pt x="258" y="534"/>
                      <a:pt x="265" y="536"/>
                      <a:pt x="268" y="537"/>
                    </a:cubicBezTo>
                    <a:cubicBezTo>
                      <a:pt x="267" y="537"/>
                      <a:pt x="266" y="537"/>
                      <a:pt x="266" y="537"/>
                    </a:cubicBezTo>
                    <a:cubicBezTo>
                      <a:pt x="269" y="539"/>
                      <a:pt x="270" y="537"/>
                      <a:pt x="273" y="538"/>
                    </a:cubicBezTo>
                    <a:cubicBezTo>
                      <a:pt x="274" y="540"/>
                      <a:pt x="268" y="538"/>
                      <a:pt x="271" y="539"/>
                    </a:cubicBezTo>
                    <a:cubicBezTo>
                      <a:pt x="274" y="539"/>
                      <a:pt x="275" y="541"/>
                      <a:pt x="277" y="540"/>
                    </a:cubicBezTo>
                    <a:cubicBezTo>
                      <a:pt x="278" y="540"/>
                      <a:pt x="278" y="541"/>
                      <a:pt x="279" y="541"/>
                    </a:cubicBezTo>
                    <a:cubicBezTo>
                      <a:pt x="281" y="541"/>
                      <a:pt x="297" y="542"/>
                      <a:pt x="295" y="544"/>
                    </a:cubicBezTo>
                    <a:cubicBezTo>
                      <a:pt x="310" y="545"/>
                      <a:pt x="333" y="549"/>
                      <a:pt x="348" y="548"/>
                    </a:cubicBezTo>
                    <a:cubicBezTo>
                      <a:pt x="347" y="549"/>
                      <a:pt x="348" y="549"/>
                      <a:pt x="345" y="549"/>
                    </a:cubicBezTo>
                    <a:cubicBezTo>
                      <a:pt x="345" y="549"/>
                      <a:pt x="344" y="548"/>
                      <a:pt x="342" y="549"/>
                    </a:cubicBezTo>
                    <a:cubicBezTo>
                      <a:pt x="343" y="549"/>
                      <a:pt x="344" y="549"/>
                      <a:pt x="344" y="550"/>
                    </a:cubicBezTo>
                    <a:cubicBezTo>
                      <a:pt x="341" y="550"/>
                      <a:pt x="338" y="549"/>
                      <a:pt x="337" y="550"/>
                    </a:cubicBezTo>
                    <a:cubicBezTo>
                      <a:pt x="339" y="550"/>
                      <a:pt x="345" y="551"/>
                      <a:pt x="347" y="551"/>
                    </a:cubicBezTo>
                    <a:cubicBezTo>
                      <a:pt x="348" y="550"/>
                      <a:pt x="347" y="549"/>
                      <a:pt x="349" y="549"/>
                    </a:cubicBezTo>
                    <a:cubicBezTo>
                      <a:pt x="348" y="551"/>
                      <a:pt x="353" y="549"/>
                      <a:pt x="355" y="550"/>
                    </a:cubicBezTo>
                    <a:cubicBezTo>
                      <a:pt x="352" y="550"/>
                      <a:pt x="355" y="551"/>
                      <a:pt x="356" y="551"/>
                    </a:cubicBezTo>
                    <a:cubicBezTo>
                      <a:pt x="354" y="551"/>
                      <a:pt x="356" y="550"/>
                      <a:pt x="357" y="550"/>
                    </a:cubicBezTo>
                    <a:cubicBezTo>
                      <a:pt x="360" y="550"/>
                      <a:pt x="361" y="553"/>
                      <a:pt x="364" y="551"/>
                    </a:cubicBezTo>
                    <a:cubicBezTo>
                      <a:pt x="364" y="551"/>
                      <a:pt x="360" y="552"/>
                      <a:pt x="361" y="551"/>
                    </a:cubicBezTo>
                    <a:cubicBezTo>
                      <a:pt x="362" y="549"/>
                      <a:pt x="366" y="550"/>
                      <a:pt x="369" y="550"/>
                    </a:cubicBezTo>
                    <a:cubicBezTo>
                      <a:pt x="370" y="548"/>
                      <a:pt x="374" y="547"/>
                      <a:pt x="379" y="547"/>
                    </a:cubicBezTo>
                    <a:cubicBezTo>
                      <a:pt x="375" y="548"/>
                      <a:pt x="377" y="548"/>
                      <a:pt x="377" y="549"/>
                    </a:cubicBezTo>
                    <a:cubicBezTo>
                      <a:pt x="383" y="548"/>
                      <a:pt x="386" y="548"/>
                      <a:pt x="391" y="548"/>
                    </a:cubicBezTo>
                    <a:cubicBezTo>
                      <a:pt x="390" y="548"/>
                      <a:pt x="383" y="549"/>
                      <a:pt x="385" y="549"/>
                    </a:cubicBezTo>
                    <a:cubicBezTo>
                      <a:pt x="390" y="548"/>
                      <a:pt x="390" y="549"/>
                      <a:pt x="388" y="550"/>
                    </a:cubicBezTo>
                    <a:cubicBezTo>
                      <a:pt x="392" y="549"/>
                      <a:pt x="393" y="550"/>
                      <a:pt x="396" y="549"/>
                    </a:cubicBezTo>
                    <a:cubicBezTo>
                      <a:pt x="396" y="549"/>
                      <a:pt x="397" y="549"/>
                      <a:pt x="397" y="549"/>
                    </a:cubicBezTo>
                    <a:cubicBezTo>
                      <a:pt x="397" y="550"/>
                      <a:pt x="396" y="550"/>
                      <a:pt x="394" y="551"/>
                    </a:cubicBezTo>
                    <a:cubicBezTo>
                      <a:pt x="397" y="551"/>
                      <a:pt x="398" y="551"/>
                      <a:pt x="401" y="552"/>
                    </a:cubicBezTo>
                    <a:cubicBezTo>
                      <a:pt x="402" y="551"/>
                      <a:pt x="398" y="551"/>
                      <a:pt x="400" y="551"/>
                    </a:cubicBezTo>
                    <a:cubicBezTo>
                      <a:pt x="404" y="550"/>
                      <a:pt x="403" y="549"/>
                      <a:pt x="406" y="549"/>
                    </a:cubicBezTo>
                    <a:cubicBezTo>
                      <a:pt x="406" y="551"/>
                      <a:pt x="410" y="549"/>
                      <a:pt x="412" y="549"/>
                    </a:cubicBezTo>
                    <a:cubicBezTo>
                      <a:pt x="411" y="550"/>
                      <a:pt x="409" y="550"/>
                      <a:pt x="407" y="550"/>
                    </a:cubicBezTo>
                    <a:cubicBezTo>
                      <a:pt x="405" y="550"/>
                      <a:pt x="404" y="550"/>
                      <a:pt x="403" y="551"/>
                    </a:cubicBezTo>
                    <a:cubicBezTo>
                      <a:pt x="405" y="551"/>
                      <a:pt x="409" y="551"/>
                      <a:pt x="408" y="552"/>
                    </a:cubicBezTo>
                    <a:cubicBezTo>
                      <a:pt x="406" y="553"/>
                      <a:pt x="402" y="553"/>
                      <a:pt x="401" y="554"/>
                    </a:cubicBezTo>
                    <a:cubicBezTo>
                      <a:pt x="406" y="553"/>
                      <a:pt x="409" y="552"/>
                      <a:pt x="411" y="554"/>
                    </a:cubicBezTo>
                    <a:cubicBezTo>
                      <a:pt x="411" y="552"/>
                      <a:pt x="417" y="552"/>
                      <a:pt x="420" y="551"/>
                    </a:cubicBezTo>
                    <a:cubicBezTo>
                      <a:pt x="422" y="551"/>
                      <a:pt x="420" y="551"/>
                      <a:pt x="422" y="552"/>
                    </a:cubicBezTo>
                    <a:cubicBezTo>
                      <a:pt x="424" y="551"/>
                      <a:pt x="426" y="552"/>
                      <a:pt x="426" y="551"/>
                    </a:cubicBezTo>
                    <a:cubicBezTo>
                      <a:pt x="424" y="551"/>
                      <a:pt x="426" y="550"/>
                      <a:pt x="427" y="550"/>
                    </a:cubicBezTo>
                    <a:cubicBezTo>
                      <a:pt x="427" y="551"/>
                      <a:pt x="430" y="550"/>
                      <a:pt x="432" y="549"/>
                    </a:cubicBezTo>
                    <a:cubicBezTo>
                      <a:pt x="432" y="550"/>
                      <a:pt x="434" y="550"/>
                      <a:pt x="434" y="551"/>
                    </a:cubicBezTo>
                    <a:cubicBezTo>
                      <a:pt x="438" y="549"/>
                      <a:pt x="441" y="548"/>
                      <a:pt x="445" y="548"/>
                    </a:cubicBezTo>
                    <a:cubicBezTo>
                      <a:pt x="448" y="547"/>
                      <a:pt x="452" y="547"/>
                      <a:pt x="456" y="545"/>
                    </a:cubicBezTo>
                    <a:cubicBezTo>
                      <a:pt x="457" y="545"/>
                      <a:pt x="456" y="547"/>
                      <a:pt x="457" y="546"/>
                    </a:cubicBezTo>
                    <a:cubicBezTo>
                      <a:pt x="459" y="545"/>
                      <a:pt x="461" y="544"/>
                      <a:pt x="464" y="544"/>
                    </a:cubicBezTo>
                    <a:cubicBezTo>
                      <a:pt x="464" y="544"/>
                      <a:pt x="462" y="544"/>
                      <a:pt x="462" y="545"/>
                    </a:cubicBezTo>
                    <a:cubicBezTo>
                      <a:pt x="466" y="544"/>
                      <a:pt x="478" y="539"/>
                      <a:pt x="475" y="542"/>
                    </a:cubicBezTo>
                    <a:cubicBezTo>
                      <a:pt x="476" y="541"/>
                      <a:pt x="479" y="540"/>
                      <a:pt x="481" y="539"/>
                    </a:cubicBezTo>
                    <a:cubicBezTo>
                      <a:pt x="483" y="538"/>
                      <a:pt x="485" y="538"/>
                      <a:pt x="485" y="539"/>
                    </a:cubicBezTo>
                    <a:cubicBezTo>
                      <a:pt x="488" y="537"/>
                      <a:pt x="485" y="537"/>
                      <a:pt x="486" y="537"/>
                    </a:cubicBezTo>
                    <a:cubicBezTo>
                      <a:pt x="491" y="536"/>
                      <a:pt x="495" y="534"/>
                      <a:pt x="500" y="532"/>
                    </a:cubicBezTo>
                    <a:cubicBezTo>
                      <a:pt x="504" y="530"/>
                      <a:pt x="509" y="528"/>
                      <a:pt x="513" y="527"/>
                    </a:cubicBezTo>
                    <a:cubicBezTo>
                      <a:pt x="513" y="526"/>
                      <a:pt x="521" y="525"/>
                      <a:pt x="522" y="522"/>
                    </a:cubicBezTo>
                    <a:cubicBezTo>
                      <a:pt x="524" y="522"/>
                      <a:pt x="525" y="521"/>
                      <a:pt x="525" y="522"/>
                    </a:cubicBezTo>
                    <a:cubicBezTo>
                      <a:pt x="515" y="528"/>
                      <a:pt x="510" y="530"/>
                      <a:pt x="499" y="535"/>
                    </a:cubicBezTo>
                    <a:cubicBezTo>
                      <a:pt x="500" y="536"/>
                      <a:pt x="504" y="534"/>
                      <a:pt x="505" y="535"/>
                    </a:cubicBezTo>
                    <a:cubicBezTo>
                      <a:pt x="488" y="545"/>
                      <a:pt x="471" y="552"/>
                      <a:pt x="453" y="555"/>
                    </a:cubicBezTo>
                    <a:cubicBezTo>
                      <a:pt x="434" y="562"/>
                      <a:pt x="413" y="565"/>
                      <a:pt x="394" y="570"/>
                    </a:cubicBezTo>
                    <a:cubicBezTo>
                      <a:pt x="389" y="571"/>
                      <a:pt x="381" y="572"/>
                      <a:pt x="374" y="573"/>
                    </a:cubicBezTo>
                    <a:cubicBezTo>
                      <a:pt x="367" y="574"/>
                      <a:pt x="359" y="574"/>
                      <a:pt x="352" y="574"/>
                    </a:cubicBezTo>
                    <a:cubicBezTo>
                      <a:pt x="355" y="575"/>
                      <a:pt x="360" y="575"/>
                      <a:pt x="365" y="574"/>
                    </a:cubicBezTo>
                    <a:cubicBezTo>
                      <a:pt x="368" y="574"/>
                      <a:pt x="371" y="574"/>
                      <a:pt x="373" y="574"/>
                    </a:cubicBezTo>
                    <a:cubicBezTo>
                      <a:pt x="376" y="574"/>
                      <a:pt x="378" y="574"/>
                      <a:pt x="380" y="574"/>
                    </a:cubicBezTo>
                    <a:cubicBezTo>
                      <a:pt x="379" y="575"/>
                      <a:pt x="379" y="576"/>
                      <a:pt x="379" y="576"/>
                    </a:cubicBezTo>
                    <a:cubicBezTo>
                      <a:pt x="384" y="576"/>
                      <a:pt x="389" y="577"/>
                      <a:pt x="392" y="578"/>
                    </a:cubicBezTo>
                    <a:cubicBezTo>
                      <a:pt x="397" y="577"/>
                      <a:pt x="403" y="576"/>
                      <a:pt x="408" y="576"/>
                    </a:cubicBezTo>
                    <a:cubicBezTo>
                      <a:pt x="413" y="576"/>
                      <a:pt x="417" y="576"/>
                      <a:pt x="421" y="576"/>
                    </a:cubicBezTo>
                    <a:cubicBezTo>
                      <a:pt x="424" y="575"/>
                      <a:pt x="422" y="575"/>
                      <a:pt x="425" y="574"/>
                    </a:cubicBezTo>
                    <a:cubicBezTo>
                      <a:pt x="425" y="575"/>
                      <a:pt x="427" y="575"/>
                      <a:pt x="426" y="575"/>
                    </a:cubicBezTo>
                    <a:cubicBezTo>
                      <a:pt x="429" y="575"/>
                      <a:pt x="433" y="574"/>
                      <a:pt x="434" y="574"/>
                    </a:cubicBezTo>
                    <a:cubicBezTo>
                      <a:pt x="439" y="572"/>
                      <a:pt x="439" y="574"/>
                      <a:pt x="445" y="571"/>
                    </a:cubicBezTo>
                    <a:cubicBezTo>
                      <a:pt x="445" y="572"/>
                      <a:pt x="445" y="572"/>
                      <a:pt x="445" y="572"/>
                    </a:cubicBezTo>
                    <a:cubicBezTo>
                      <a:pt x="450" y="571"/>
                      <a:pt x="454" y="570"/>
                      <a:pt x="458" y="569"/>
                    </a:cubicBezTo>
                    <a:cubicBezTo>
                      <a:pt x="463" y="568"/>
                      <a:pt x="467" y="567"/>
                      <a:pt x="471" y="565"/>
                    </a:cubicBezTo>
                    <a:cubicBezTo>
                      <a:pt x="471" y="566"/>
                      <a:pt x="473" y="566"/>
                      <a:pt x="473" y="566"/>
                    </a:cubicBezTo>
                    <a:cubicBezTo>
                      <a:pt x="478" y="564"/>
                      <a:pt x="480" y="563"/>
                      <a:pt x="483" y="563"/>
                    </a:cubicBezTo>
                    <a:cubicBezTo>
                      <a:pt x="485" y="563"/>
                      <a:pt x="486" y="562"/>
                      <a:pt x="488" y="561"/>
                    </a:cubicBezTo>
                    <a:cubicBezTo>
                      <a:pt x="490" y="561"/>
                      <a:pt x="492" y="560"/>
                      <a:pt x="494" y="559"/>
                    </a:cubicBezTo>
                    <a:cubicBezTo>
                      <a:pt x="497" y="558"/>
                      <a:pt x="501" y="557"/>
                      <a:pt x="504" y="556"/>
                    </a:cubicBezTo>
                    <a:cubicBezTo>
                      <a:pt x="511" y="553"/>
                      <a:pt x="518" y="550"/>
                      <a:pt x="525" y="545"/>
                    </a:cubicBezTo>
                    <a:cubicBezTo>
                      <a:pt x="526" y="546"/>
                      <a:pt x="527" y="545"/>
                      <a:pt x="528" y="545"/>
                    </a:cubicBezTo>
                    <a:cubicBezTo>
                      <a:pt x="530" y="543"/>
                      <a:pt x="535" y="541"/>
                      <a:pt x="539" y="538"/>
                    </a:cubicBezTo>
                    <a:cubicBezTo>
                      <a:pt x="543" y="536"/>
                      <a:pt x="547" y="533"/>
                      <a:pt x="550" y="532"/>
                    </a:cubicBezTo>
                    <a:cubicBezTo>
                      <a:pt x="551" y="530"/>
                      <a:pt x="551" y="529"/>
                      <a:pt x="552" y="528"/>
                    </a:cubicBezTo>
                    <a:cubicBezTo>
                      <a:pt x="554" y="527"/>
                      <a:pt x="551" y="530"/>
                      <a:pt x="554" y="528"/>
                    </a:cubicBezTo>
                    <a:cubicBezTo>
                      <a:pt x="557" y="526"/>
                      <a:pt x="551" y="529"/>
                      <a:pt x="553" y="527"/>
                    </a:cubicBezTo>
                    <a:cubicBezTo>
                      <a:pt x="554" y="527"/>
                      <a:pt x="555" y="526"/>
                      <a:pt x="557" y="526"/>
                    </a:cubicBezTo>
                    <a:cubicBezTo>
                      <a:pt x="555" y="525"/>
                      <a:pt x="560" y="523"/>
                      <a:pt x="562" y="521"/>
                    </a:cubicBezTo>
                    <a:cubicBezTo>
                      <a:pt x="565" y="517"/>
                      <a:pt x="573" y="511"/>
                      <a:pt x="575" y="507"/>
                    </a:cubicBezTo>
                    <a:cubicBezTo>
                      <a:pt x="580" y="503"/>
                      <a:pt x="584" y="500"/>
                      <a:pt x="586" y="497"/>
                    </a:cubicBezTo>
                    <a:cubicBezTo>
                      <a:pt x="589" y="494"/>
                      <a:pt x="590" y="491"/>
                      <a:pt x="592" y="489"/>
                    </a:cubicBezTo>
                    <a:cubicBezTo>
                      <a:pt x="594" y="488"/>
                      <a:pt x="594" y="486"/>
                      <a:pt x="596" y="486"/>
                    </a:cubicBezTo>
                    <a:cubicBezTo>
                      <a:pt x="593" y="486"/>
                      <a:pt x="593" y="487"/>
                      <a:pt x="592" y="486"/>
                    </a:cubicBezTo>
                    <a:cubicBezTo>
                      <a:pt x="592" y="485"/>
                      <a:pt x="592" y="485"/>
                      <a:pt x="593" y="484"/>
                    </a:cubicBezTo>
                    <a:cubicBezTo>
                      <a:pt x="594" y="484"/>
                      <a:pt x="593" y="485"/>
                      <a:pt x="594" y="485"/>
                    </a:cubicBezTo>
                    <a:cubicBezTo>
                      <a:pt x="596" y="482"/>
                      <a:pt x="596" y="482"/>
                      <a:pt x="598" y="480"/>
                    </a:cubicBezTo>
                    <a:cubicBezTo>
                      <a:pt x="596" y="481"/>
                      <a:pt x="596" y="480"/>
                      <a:pt x="597" y="479"/>
                    </a:cubicBezTo>
                    <a:cubicBezTo>
                      <a:pt x="599" y="477"/>
                      <a:pt x="600" y="476"/>
                      <a:pt x="601" y="475"/>
                    </a:cubicBezTo>
                    <a:cubicBezTo>
                      <a:pt x="600" y="476"/>
                      <a:pt x="598" y="477"/>
                      <a:pt x="597" y="478"/>
                    </a:cubicBezTo>
                    <a:cubicBezTo>
                      <a:pt x="596" y="479"/>
                      <a:pt x="595" y="480"/>
                      <a:pt x="594" y="481"/>
                    </a:cubicBezTo>
                    <a:cubicBezTo>
                      <a:pt x="594" y="481"/>
                      <a:pt x="593" y="481"/>
                      <a:pt x="594" y="480"/>
                    </a:cubicBezTo>
                    <a:cubicBezTo>
                      <a:pt x="598" y="476"/>
                      <a:pt x="602" y="474"/>
                      <a:pt x="607" y="469"/>
                    </a:cubicBezTo>
                    <a:cubicBezTo>
                      <a:pt x="608" y="467"/>
                      <a:pt x="605" y="469"/>
                      <a:pt x="609" y="466"/>
                    </a:cubicBezTo>
                    <a:cubicBezTo>
                      <a:pt x="609" y="467"/>
                      <a:pt x="612" y="464"/>
                      <a:pt x="610" y="467"/>
                    </a:cubicBezTo>
                    <a:cubicBezTo>
                      <a:pt x="614" y="465"/>
                      <a:pt x="612" y="464"/>
                      <a:pt x="615" y="462"/>
                    </a:cubicBezTo>
                    <a:cubicBezTo>
                      <a:pt x="616" y="462"/>
                      <a:pt x="616" y="462"/>
                      <a:pt x="616" y="462"/>
                    </a:cubicBezTo>
                    <a:cubicBezTo>
                      <a:pt x="618" y="461"/>
                      <a:pt x="616" y="461"/>
                      <a:pt x="618" y="459"/>
                    </a:cubicBezTo>
                    <a:cubicBezTo>
                      <a:pt x="622" y="457"/>
                      <a:pt x="625" y="455"/>
                      <a:pt x="628" y="453"/>
                    </a:cubicBezTo>
                    <a:cubicBezTo>
                      <a:pt x="625" y="456"/>
                      <a:pt x="622" y="460"/>
                      <a:pt x="619" y="462"/>
                    </a:cubicBezTo>
                    <a:cubicBezTo>
                      <a:pt x="620" y="460"/>
                      <a:pt x="622" y="458"/>
                      <a:pt x="622" y="457"/>
                    </a:cubicBezTo>
                    <a:cubicBezTo>
                      <a:pt x="618" y="460"/>
                      <a:pt x="619" y="462"/>
                      <a:pt x="615" y="464"/>
                    </a:cubicBezTo>
                    <a:cubicBezTo>
                      <a:pt x="611" y="470"/>
                      <a:pt x="603" y="474"/>
                      <a:pt x="601" y="478"/>
                    </a:cubicBezTo>
                    <a:cubicBezTo>
                      <a:pt x="607" y="473"/>
                      <a:pt x="614" y="471"/>
                      <a:pt x="615" y="468"/>
                    </a:cubicBezTo>
                    <a:cubicBezTo>
                      <a:pt x="615" y="469"/>
                      <a:pt x="611" y="472"/>
                      <a:pt x="611" y="471"/>
                    </a:cubicBezTo>
                    <a:cubicBezTo>
                      <a:pt x="611" y="470"/>
                      <a:pt x="611" y="470"/>
                      <a:pt x="613" y="468"/>
                    </a:cubicBezTo>
                    <a:cubicBezTo>
                      <a:pt x="616" y="467"/>
                      <a:pt x="616" y="466"/>
                      <a:pt x="620" y="462"/>
                    </a:cubicBezTo>
                    <a:cubicBezTo>
                      <a:pt x="619" y="464"/>
                      <a:pt x="624" y="459"/>
                      <a:pt x="621" y="463"/>
                    </a:cubicBezTo>
                    <a:cubicBezTo>
                      <a:pt x="623" y="462"/>
                      <a:pt x="626" y="457"/>
                      <a:pt x="628" y="458"/>
                    </a:cubicBezTo>
                    <a:cubicBezTo>
                      <a:pt x="627" y="459"/>
                      <a:pt x="623" y="462"/>
                      <a:pt x="624" y="463"/>
                    </a:cubicBezTo>
                    <a:cubicBezTo>
                      <a:pt x="626" y="461"/>
                      <a:pt x="622" y="466"/>
                      <a:pt x="625" y="463"/>
                    </a:cubicBezTo>
                    <a:cubicBezTo>
                      <a:pt x="627" y="460"/>
                      <a:pt x="630" y="460"/>
                      <a:pt x="632" y="456"/>
                    </a:cubicBezTo>
                    <a:cubicBezTo>
                      <a:pt x="632" y="457"/>
                      <a:pt x="631" y="458"/>
                      <a:pt x="632" y="458"/>
                    </a:cubicBezTo>
                    <a:cubicBezTo>
                      <a:pt x="634" y="455"/>
                      <a:pt x="634" y="456"/>
                      <a:pt x="635" y="455"/>
                    </a:cubicBezTo>
                    <a:cubicBezTo>
                      <a:pt x="635" y="453"/>
                      <a:pt x="633" y="457"/>
                      <a:pt x="632" y="456"/>
                    </a:cubicBezTo>
                    <a:cubicBezTo>
                      <a:pt x="639" y="448"/>
                      <a:pt x="640" y="446"/>
                      <a:pt x="645" y="444"/>
                    </a:cubicBezTo>
                    <a:cubicBezTo>
                      <a:pt x="645" y="445"/>
                      <a:pt x="644" y="446"/>
                      <a:pt x="644" y="446"/>
                    </a:cubicBezTo>
                    <a:cubicBezTo>
                      <a:pt x="645" y="445"/>
                      <a:pt x="645" y="445"/>
                      <a:pt x="646" y="445"/>
                    </a:cubicBezTo>
                    <a:cubicBezTo>
                      <a:pt x="649" y="442"/>
                      <a:pt x="649" y="440"/>
                      <a:pt x="650" y="439"/>
                    </a:cubicBezTo>
                    <a:cubicBezTo>
                      <a:pt x="654" y="435"/>
                      <a:pt x="660" y="430"/>
                      <a:pt x="664" y="425"/>
                    </a:cubicBezTo>
                    <a:cubicBezTo>
                      <a:pt x="669" y="419"/>
                      <a:pt x="675" y="413"/>
                      <a:pt x="679" y="406"/>
                    </a:cubicBezTo>
                    <a:cubicBezTo>
                      <a:pt x="680" y="406"/>
                      <a:pt x="678" y="408"/>
                      <a:pt x="679" y="408"/>
                    </a:cubicBezTo>
                    <a:cubicBezTo>
                      <a:pt x="681" y="404"/>
                      <a:pt x="682" y="401"/>
                      <a:pt x="679" y="403"/>
                    </a:cubicBezTo>
                    <a:cubicBezTo>
                      <a:pt x="680" y="401"/>
                      <a:pt x="681" y="402"/>
                      <a:pt x="682" y="400"/>
                    </a:cubicBezTo>
                    <a:cubicBezTo>
                      <a:pt x="680" y="399"/>
                      <a:pt x="680" y="399"/>
                      <a:pt x="680" y="399"/>
                    </a:cubicBezTo>
                    <a:cubicBezTo>
                      <a:pt x="683" y="396"/>
                      <a:pt x="683" y="394"/>
                      <a:pt x="682" y="393"/>
                    </a:cubicBezTo>
                    <a:cubicBezTo>
                      <a:pt x="681" y="394"/>
                      <a:pt x="680" y="392"/>
                      <a:pt x="678" y="394"/>
                    </a:cubicBezTo>
                    <a:cubicBezTo>
                      <a:pt x="678" y="397"/>
                      <a:pt x="677" y="398"/>
                      <a:pt x="675" y="400"/>
                    </a:cubicBezTo>
                    <a:cubicBezTo>
                      <a:pt x="675" y="401"/>
                      <a:pt x="677" y="400"/>
                      <a:pt x="675" y="403"/>
                    </a:cubicBezTo>
                    <a:cubicBezTo>
                      <a:pt x="675" y="400"/>
                      <a:pt x="674" y="402"/>
                      <a:pt x="672" y="405"/>
                    </a:cubicBezTo>
                    <a:cubicBezTo>
                      <a:pt x="671" y="404"/>
                      <a:pt x="673" y="399"/>
                      <a:pt x="676" y="397"/>
                    </a:cubicBezTo>
                    <a:cubicBezTo>
                      <a:pt x="675" y="397"/>
                      <a:pt x="675" y="397"/>
                      <a:pt x="675" y="397"/>
                    </a:cubicBezTo>
                    <a:cubicBezTo>
                      <a:pt x="672" y="401"/>
                      <a:pt x="671" y="403"/>
                      <a:pt x="669" y="407"/>
                    </a:cubicBezTo>
                    <a:cubicBezTo>
                      <a:pt x="669" y="406"/>
                      <a:pt x="670" y="404"/>
                      <a:pt x="671" y="402"/>
                    </a:cubicBezTo>
                    <a:cubicBezTo>
                      <a:pt x="669" y="404"/>
                      <a:pt x="668" y="406"/>
                      <a:pt x="666" y="409"/>
                    </a:cubicBezTo>
                    <a:cubicBezTo>
                      <a:pt x="663" y="412"/>
                      <a:pt x="661" y="414"/>
                      <a:pt x="659" y="417"/>
                    </a:cubicBezTo>
                    <a:cubicBezTo>
                      <a:pt x="657" y="419"/>
                      <a:pt x="655" y="422"/>
                      <a:pt x="653" y="423"/>
                    </a:cubicBezTo>
                    <a:cubicBezTo>
                      <a:pt x="651" y="424"/>
                      <a:pt x="650" y="425"/>
                      <a:pt x="649" y="424"/>
                    </a:cubicBezTo>
                    <a:cubicBezTo>
                      <a:pt x="647" y="426"/>
                      <a:pt x="643" y="429"/>
                      <a:pt x="641" y="433"/>
                    </a:cubicBezTo>
                    <a:cubicBezTo>
                      <a:pt x="641" y="434"/>
                      <a:pt x="643" y="432"/>
                      <a:pt x="644" y="432"/>
                    </a:cubicBezTo>
                    <a:cubicBezTo>
                      <a:pt x="642" y="435"/>
                      <a:pt x="639" y="437"/>
                      <a:pt x="637" y="438"/>
                    </a:cubicBezTo>
                    <a:cubicBezTo>
                      <a:pt x="638" y="438"/>
                      <a:pt x="634" y="442"/>
                      <a:pt x="633" y="442"/>
                    </a:cubicBezTo>
                    <a:cubicBezTo>
                      <a:pt x="633" y="444"/>
                      <a:pt x="630" y="447"/>
                      <a:pt x="629" y="447"/>
                    </a:cubicBezTo>
                    <a:cubicBezTo>
                      <a:pt x="629" y="447"/>
                      <a:pt x="629" y="446"/>
                      <a:pt x="629" y="446"/>
                    </a:cubicBezTo>
                    <a:cubicBezTo>
                      <a:pt x="630" y="445"/>
                      <a:pt x="631" y="444"/>
                      <a:pt x="631" y="443"/>
                    </a:cubicBezTo>
                    <a:cubicBezTo>
                      <a:pt x="629" y="445"/>
                      <a:pt x="629" y="445"/>
                      <a:pt x="628" y="445"/>
                    </a:cubicBezTo>
                    <a:cubicBezTo>
                      <a:pt x="627" y="447"/>
                      <a:pt x="626" y="448"/>
                      <a:pt x="626" y="449"/>
                    </a:cubicBezTo>
                    <a:cubicBezTo>
                      <a:pt x="627" y="448"/>
                      <a:pt x="627" y="446"/>
                      <a:pt x="629" y="446"/>
                    </a:cubicBezTo>
                    <a:cubicBezTo>
                      <a:pt x="628" y="447"/>
                      <a:pt x="628" y="448"/>
                      <a:pt x="626" y="451"/>
                    </a:cubicBezTo>
                    <a:cubicBezTo>
                      <a:pt x="621" y="453"/>
                      <a:pt x="623" y="450"/>
                      <a:pt x="629" y="442"/>
                    </a:cubicBezTo>
                    <a:cubicBezTo>
                      <a:pt x="631" y="441"/>
                      <a:pt x="633" y="440"/>
                      <a:pt x="635" y="438"/>
                    </a:cubicBezTo>
                    <a:cubicBezTo>
                      <a:pt x="635" y="436"/>
                      <a:pt x="632" y="439"/>
                      <a:pt x="634" y="437"/>
                    </a:cubicBezTo>
                    <a:cubicBezTo>
                      <a:pt x="635" y="435"/>
                      <a:pt x="637" y="435"/>
                      <a:pt x="637" y="433"/>
                    </a:cubicBezTo>
                    <a:cubicBezTo>
                      <a:pt x="637" y="431"/>
                      <a:pt x="635" y="436"/>
                      <a:pt x="635" y="434"/>
                    </a:cubicBezTo>
                    <a:cubicBezTo>
                      <a:pt x="636" y="431"/>
                      <a:pt x="639" y="430"/>
                      <a:pt x="641" y="426"/>
                    </a:cubicBezTo>
                    <a:cubicBezTo>
                      <a:pt x="641" y="426"/>
                      <a:pt x="641" y="426"/>
                      <a:pt x="642" y="426"/>
                    </a:cubicBezTo>
                    <a:cubicBezTo>
                      <a:pt x="643" y="424"/>
                      <a:pt x="645" y="422"/>
                      <a:pt x="647" y="419"/>
                    </a:cubicBezTo>
                    <a:cubicBezTo>
                      <a:pt x="648" y="417"/>
                      <a:pt x="651" y="415"/>
                      <a:pt x="653" y="411"/>
                    </a:cubicBezTo>
                    <a:cubicBezTo>
                      <a:pt x="653" y="412"/>
                      <a:pt x="655" y="409"/>
                      <a:pt x="656" y="410"/>
                    </a:cubicBezTo>
                    <a:cubicBezTo>
                      <a:pt x="657" y="408"/>
                      <a:pt x="658" y="406"/>
                      <a:pt x="660" y="404"/>
                    </a:cubicBezTo>
                    <a:cubicBezTo>
                      <a:pt x="661" y="402"/>
                      <a:pt x="662" y="401"/>
                      <a:pt x="663" y="400"/>
                    </a:cubicBezTo>
                    <a:cubicBezTo>
                      <a:pt x="661" y="403"/>
                      <a:pt x="659" y="407"/>
                      <a:pt x="656" y="410"/>
                    </a:cubicBezTo>
                    <a:cubicBezTo>
                      <a:pt x="653" y="414"/>
                      <a:pt x="650" y="417"/>
                      <a:pt x="648" y="419"/>
                    </a:cubicBezTo>
                    <a:cubicBezTo>
                      <a:pt x="650" y="418"/>
                      <a:pt x="653" y="414"/>
                      <a:pt x="655" y="413"/>
                    </a:cubicBezTo>
                    <a:cubicBezTo>
                      <a:pt x="657" y="411"/>
                      <a:pt x="655" y="412"/>
                      <a:pt x="657" y="409"/>
                    </a:cubicBezTo>
                    <a:cubicBezTo>
                      <a:pt x="659" y="409"/>
                      <a:pt x="661" y="407"/>
                      <a:pt x="659" y="410"/>
                    </a:cubicBezTo>
                    <a:cubicBezTo>
                      <a:pt x="661" y="408"/>
                      <a:pt x="662" y="407"/>
                      <a:pt x="662" y="404"/>
                    </a:cubicBezTo>
                    <a:cubicBezTo>
                      <a:pt x="661" y="405"/>
                      <a:pt x="661" y="407"/>
                      <a:pt x="660" y="407"/>
                    </a:cubicBezTo>
                    <a:cubicBezTo>
                      <a:pt x="660" y="405"/>
                      <a:pt x="664" y="402"/>
                      <a:pt x="666" y="400"/>
                    </a:cubicBezTo>
                    <a:cubicBezTo>
                      <a:pt x="665" y="400"/>
                      <a:pt x="663" y="403"/>
                      <a:pt x="662" y="403"/>
                    </a:cubicBezTo>
                    <a:cubicBezTo>
                      <a:pt x="664" y="400"/>
                      <a:pt x="664" y="400"/>
                      <a:pt x="666" y="397"/>
                    </a:cubicBezTo>
                    <a:cubicBezTo>
                      <a:pt x="666" y="396"/>
                      <a:pt x="665" y="396"/>
                      <a:pt x="665" y="397"/>
                    </a:cubicBezTo>
                    <a:cubicBezTo>
                      <a:pt x="667" y="392"/>
                      <a:pt x="672" y="386"/>
                      <a:pt x="672" y="383"/>
                    </a:cubicBezTo>
                    <a:cubicBezTo>
                      <a:pt x="671" y="384"/>
                      <a:pt x="670" y="386"/>
                      <a:pt x="668" y="386"/>
                    </a:cubicBezTo>
                    <a:cubicBezTo>
                      <a:pt x="671" y="383"/>
                      <a:pt x="675" y="379"/>
                      <a:pt x="677" y="375"/>
                    </a:cubicBezTo>
                    <a:cubicBezTo>
                      <a:pt x="677" y="376"/>
                      <a:pt x="675" y="379"/>
                      <a:pt x="674" y="381"/>
                    </a:cubicBezTo>
                    <a:cubicBezTo>
                      <a:pt x="677" y="379"/>
                      <a:pt x="678" y="376"/>
                      <a:pt x="678" y="374"/>
                    </a:cubicBezTo>
                    <a:cubicBezTo>
                      <a:pt x="679" y="373"/>
                      <a:pt x="681" y="374"/>
                      <a:pt x="680" y="373"/>
                    </a:cubicBezTo>
                    <a:cubicBezTo>
                      <a:pt x="682" y="371"/>
                      <a:pt x="678" y="375"/>
                      <a:pt x="680" y="372"/>
                    </a:cubicBezTo>
                    <a:cubicBezTo>
                      <a:pt x="681" y="371"/>
                      <a:pt x="681" y="371"/>
                      <a:pt x="681" y="371"/>
                    </a:cubicBezTo>
                    <a:cubicBezTo>
                      <a:pt x="681" y="372"/>
                      <a:pt x="682" y="372"/>
                      <a:pt x="683" y="371"/>
                    </a:cubicBezTo>
                    <a:cubicBezTo>
                      <a:pt x="682" y="370"/>
                      <a:pt x="684" y="368"/>
                      <a:pt x="683" y="368"/>
                    </a:cubicBezTo>
                    <a:cubicBezTo>
                      <a:pt x="682" y="370"/>
                      <a:pt x="682" y="371"/>
                      <a:pt x="681" y="371"/>
                    </a:cubicBezTo>
                    <a:cubicBezTo>
                      <a:pt x="683" y="368"/>
                      <a:pt x="684" y="366"/>
                      <a:pt x="685" y="362"/>
                    </a:cubicBezTo>
                    <a:cubicBezTo>
                      <a:pt x="686" y="363"/>
                      <a:pt x="689" y="360"/>
                      <a:pt x="689" y="357"/>
                    </a:cubicBezTo>
                    <a:cubicBezTo>
                      <a:pt x="688" y="359"/>
                      <a:pt x="687" y="361"/>
                      <a:pt x="687" y="361"/>
                    </a:cubicBezTo>
                    <a:cubicBezTo>
                      <a:pt x="689" y="358"/>
                      <a:pt x="690" y="354"/>
                      <a:pt x="691" y="351"/>
                    </a:cubicBezTo>
                    <a:cubicBezTo>
                      <a:pt x="690" y="350"/>
                      <a:pt x="688" y="352"/>
                      <a:pt x="687" y="353"/>
                    </a:cubicBezTo>
                    <a:cubicBezTo>
                      <a:pt x="688" y="354"/>
                      <a:pt x="689" y="351"/>
                      <a:pt x="689" y="353"/>
                    </a:cubicBezTo>
                    <a:cubicBezTo>
                      <a:pt x="687" y="357"/>
                      <a:pt x="685" y="359"/>
                      <a:pt x="684" y="363"/>
                    </a:cubicBezTo>
                    <a:cubicBezTo>
                      <a:pt x="682" y="365"/>
                      <a:pt x="681" y="363"/>
                      <a:pt x="680" y="365"/>
                    </a:cubicBezTo>
                    <a:cubicBezTo>
                      <a:pt x="680" y="363"/>
                      <a:pt x="679" y="364"/>
                      <a:pt x="679" y="363"/>
                    </a:cubicBezTo>
                    <a:cubicBezTo>
                      <a:pt x="678" y="365"/>
                      <a:pt x="677" y="365"/>
                      <a:pt x="677" y="364"/>
                    </a:cubicBezTo>
                    <a:cubicBezTo>
                      <a:pt x="676" y="367"/>
                      <a:pt x="676" y="366"/>
                      <a:pt x="675" y="368"/>
                    </a:cubicBezTo>
                    <a:cubicBezTo>
                      <a:pt x="673" y="369"/>
                      <a:pt x="671" y="370"/>
                      <a:pt x="669" y="373"/>
                    </a:cubicBezTo>
                    <a:cubicBezTo>
                      <a:pt x="669" y="373"/>
                      <a:pt x="672" y="370"/>
                      <a:pt x="672" y="372"/>
                    </a:cubicBezTo>
                    <a:cubicBezTo>
                      <a:pt x="670" y="374"/>
                      <a:pt x="670" y="373"/>
                      <a:pt x="669" y="375"/>
                    </a:cubicBezTo>
                    <a:cubicBezTo>
                      <a:pt x="669" y="377"/>
                      <a:pt x="675" y="368"/>
                      <a:pt x="675" y="370"/>
                    </a:cubicBezTo>
                    <a:cubicBezTo>
                      <a:pt x="674" y="372"/>
                      <a:pt x="673" y="372"/>
                      <a:pt x="671" y="375"/>
                    </a:cubicBezTo>
                    <a:cubicBezTo>
                      <a:pt x="670" y="374"/>
                      <a:pt x="667" y="379"/>
                      <a:pt x="665" y="380"/>
                    </a:cubicBezTo>
                    <a:cubicBezTo>
                      <a:pt x="666" y="379"/>
                      <a:pt x="668" y="378"/>
                      <a:pt x="668" y="377"/>
                    </a:cubicBezTo>
                    <a:cubicBezTo>
                      <a:pt x="665" y="379"/>
                      <a:pt x="668" y="375"/>
                      <a:pt x="668" y="375"/>
                    </a:cubicBezTo>
                    <a:cubicBezTo>
                      <a:pt x="668" y="375"/>
                      <a:pt x="666" y="376"/>
                      <a:pt x="666" y="375"/>
                    </a:cubicBezTo>
                    <a:cubicBezTo>
                      <a:pt x="670" y="370"/>
                      <a:pt x="673" y="363"/>
                      <a:pt x="674" y="359"/>
                    </a:cubicBezTo>
                    <a:cubicBezTo>
                      <a:pt x="672" y="362"/>
                      <a:pt x="669" y="371"/>
                      <a:pt x="666" y="373"/>
                    </a:cubicBezTo>
                    <a:cubicBezTo>
                      <a:pt x="666" y="373"/>
                      <a:pt x="664" y="372"/>
                      <a:pt x="664" y="372"/>
                    </a:cubicBezTo>
                    <a:cubicBezTo>
                      <a:pt x="664" y="374"/>
                      <a:pt x="662" y="374"/>
                      <a:pt x="661" y="376"/>
                    </a:cubicBezTo>
                    <a:cubicBezTo>
                      <a:pt x="661" y="376"/>
                      <a:pt x="662" y="376"/>
                      <a:pt x="661" y="378"/>
                    </a:cubicBezTo>
                    <a:cubicBezTo>
                      <a:pt x="660" y="377"/>
                      <a:pt x="660" y="377"/>
                      <a:pt x="660" y="377"/>
                    </a:cubicBezTo>
                    <a:cubicBezTo>
                      <a:pt x="662" y="373"/>
                      <a:pt x="664" y="370"/>
                      <a:pt x="665" y="368"/>
                    </a:cubicBezTo>
                    <a:cubicBezTo>
                      <a:pt x="665" y="368"/>
                      <a:pt x="664" y="369"/>
                      <a:pt x="664" y="369"/>
                    </a:cubicBezTo>
                    <a:cubicBezTo>
                      <a:pt x="665" y="367"/>
                      <a:pt x="666" y="367"/>
                      <a:pt x="666" y="364"/>
                    </a:cubicBezTo>
                    <a:cubicBezTo>
                      <a:pt x="669" y="364"/>
                      <a:pt x="672" y="355"/>
                      <a:pt x="676" y="352"/>
                    </a:cubicBezTo>
                    <a:cubicBezTo>
                      <a:pt x="675" y="356"/>
                      <a:pt x="676" y="355"/>
                      <a:pt x="676" y="355"/>
                    </a:cubicBezTo>
                    <a:cubicBezTo>
                      <a:pt x="676" y="353"/>
                      <a:pt x="679" y="349"/>
                      <a:pt x="680" y="350"/>
                    </a:cubicBezTo>
                    <a:cubicBezTo>
                      <a:pt x="678" y="353"/>
                      <a:pt x="678" y="351"/>
                      <a:pt x="677" y="353"/>
                    </a:cubicBezTo>
                    <a:cubicBezTo>
                      <a:pt x="678" y="354"/>
                      <a:pt x="679" y="351"/>
                      <a:pt x="680" y="349"/>
                    </a:cubicBezTo>
                    <a:cubicBezTo>
                      <a:pt x="679" y="349"/>
                      <a:pt x="679" y="348"/>
                      <a:pt x="680" y="346"/>
                    </a:cubicBezTo>
                    <a:cubicBezTo>
                      <a:pt x="681" y="346"/>
                      <a:pt x="682" y="344"/>
                      <a:pt x="683" y="345"/>
                    </a:cubicBezTo>
                    <a:cubicBezTo>
                      <a:pt x="686" y="339"/>
                      <a:pt x="686" y="341"/>
                      <a:pt x="687" y="340"/>
                    </a:cubicBezTo>
                    <a:cubicBezTo>
                      <a:pt x="689" y="336"/>
                      <a:pt x="686" y="341"/>
                      <a:pt x="687" y="338"/>
                    </a:cubicBezTo>
                    <a:cubicBezTo>
                      <a:pt x="690" y="333"/>
                      <a:pt x="692" y="331"/>
                      <a:pt x="694" y="326"/>
                    </a:cubicBezTo>
                    <a:cubicBezTo>
                      <a:pt x="695" y="326"/>
                      <a:pt x="695" y="326"/>
                      <a:pt x="695" y="327"/>
                    </a:cubicBezTo>
                    <a:cubicBezTo>
                      <a:pt x="696" y="324"/>
                      <a:pt x="699" y="322"/>
                      <a:pt x="698" y="323"/>
                    </a:cubicBezTo>
                    <a:cubicBezTo>
                      <a:pt x="698" y="325"/>
                      <a:pt x="696" y="324"/>
                      <a:pt x="697" y="326"/>
                    </a:cubicBezTo>
                    <a:cubicBezTo>
                      <a:pt x="697" y="325"/>
                      <a:pt x="698" y="324"/>
                      <a:pt x="698" y="324"/>
                    </a:cubicBezTo>
                    <a:cubicBezTo>
                      <a:pt x="699" y="322"/>
                      <a:pt x="700" y="320"/>
                      <a:pt x="701" y="320"/>
                    </a:cubicBezTo>
                    <a:cubicBezTo>
                      <a:pt x="701" y="318"/>
                      <a:pt x="704" y="312"/>
                      <a:pt x="705" y="310"/>
                    </a:cubicBezTo>
                    <a:cubicBezTo>
                      <a:pt x="706" y="310"/>
                      <a:pt x="705" y="314"/>
                      <a:pt x="705" y="314"/>
                    </a:cubicBezTo>
                    <a:cubicBezTo>
                      <a:pt x="706" y="313"/>
                      <a:pt x="707" y="312"/>
                      <a:pt x="707" y="312"/>
                    </a:cubicBezTo>
                    <a:cubicBezTo>
                      <a:pt x="707" y="313"/>
                      <a:pt x="706" y="314"/>
                      <a:pt x="707" y="315"/>
                    </a:cubicBezTo>
                    <a:cubicBezTo>
                      <a:pt x="707" y="313"/>
                      <a:pt x="708" y="311"/>
                      <a:pt x="708" y="310"/>
                    </a:cubicBezTo>
                    <a:cubicBezTo>
                      <a:pt x="704" y="312"/>
                      <a:pt x="708" y="304"/>
                      <a:pt x="708" y="303"/>
                    </a:cubicBezTo>
                    <a:cubicBezTo>
                      <a:pt x="709" y="301"/>
                      <a:pt x="709" y="299"/>
                      <a:pt x="710" y="296"/>
                    </a:cubicBezTo>
                    <a:cubicBezTo>
                      <a:pt x="709" y="297"/>
                      <a:pt x="709" y="296"/>
                      <a:pt x="709" y="293"/>
                    </a:cubicBezTo>
                    <a:cubicBezTo>
                      <a:pt x="707" y="293"/>
                      <a:pt x="705" y="292"/>
                      <a:pt x="707" y="288"/>
                    </a:cubicBezTo>
                    <a:cubicBezTo>
                      <a:pt x="706" y="289"/>
                      <a:pt x="706" y="289"/>
                      <a:pt x="706" y="289"/>
                    </a:cubicBezTo>
                    <a:cubicBezTo>
                      <a:pt x="705" y="290"/>
                      <a:pt x="705" y="294"/>
                      <a:pt x="704" y="294"/>
                    </a:cubicBezTo>
                    <a:cubicBezTo>
                      <a:pt x="704" y="293"/>
                      <a:pt x="704" y="293"/>
                      <a:pt x="705" y="290"/>
                    </a:cubicBezTo>
                    <a:cubicBezTo>
                      <a:pt x="704" y="291"/>
                      <a:pt x="706" y="288"/>
                      <a:pt x="704" y="289"/>
                    </a:cubicBezTo>
                    <a:cubicBezTo>
                      <a:pt x="704" y="291"/>
                      <a:pt x="703" y="293"/>
                      <a:pt x="702" y="293"/>
                    </a:cubicBezTo>
                    <a:cubicBezTo>
                      <a:pt x="700" y="298"/>
                      <a:pt x="701" y="300"/>
                      <a:pt x="699" y="305"/>
                    </a:cubicBezTo>
                    <a:cubicBezTo>
                      <a:pt x="699" y="305"/>
                      <a:pt x="699" y="304"/>
                      <a:pt x="699" y="304"/>
                    </a:cubicBezTo>
                    <a:cubicBezTo>
                      <a:pt x="697" y="308"/>
                      <a:pt x="696" y="312"/>
                      <a:pt x="695" y="316"/>
                    </a:cubicBezTo>
                    <a:cubicBezTo>
                      <a:pt x="695" y="316"/>
                      <a:pt x="695" y="316"/>
                      <a:pt x="694" y="316"/>
                    </a:cubicBezTo>
                    <a:cubicBezTo>
                      <a:pt x="693" y="315"/>
                      <a:pt x="695" y="314"/>
                      <a:pt x="694" y="313"/>
                    </a:cubicBezTo>
                    <a:cubicBezTo>
                      <a:pt x="696" y="311"/>
                      <a:pt x="694" y="310"/>
                      <a:pt x="696" y="309"/>
                    </a:cubicBezTo>
                    <a:cubicBezTo>
                      <a:pt x="696" y="309"/>
                      <a:pt x="697" y="307"/>
                      <a:pt x="696" y="307"/>
                    </a:cubicBezTo>
                    <a:cubicBezTo>
                      <a:pt x="695" y="308"/>
                      <a:pt x="694" y="311"/>
                      <a:pt x="694" y="309"/>
                    </a:cubicBezTo>
                    <a:cubicBezTo>
                      <a:pt x="693" y="312"/>
                      <a:pt x="693" y="314"/>
                      <a:pt x="691" y="315"/>
                    </a:cubicBezTo>
                    <a:cubicBezTo>
                      <a:pt x="693" y="313"/>
                      <a:pt x="692" y="312"/>
                      <a:pt x="692" y="311"/>
                    </a:cubicBezTo>
                    <a:cubicBezTo>
                      <a:pt x="693" y="310"/>
                      <a:pt x="695" y="306"/>
                      <a:pt x="693" y="309"/>
                    </a:cubicBezTo>
                    <a:cubicBezTo>
                      <a:pt x="694" y="306"/>
                      <a:pt x="695" y="305"/>
                      <a:pt x="695" y="303"/>
                    </a:cubicBezTo>
                    <a:cubicBezTo>
                      <a:pt x="695" y="304"/>
                      <a:pt x="693" y="306"/>
                      <a:pt x="694" y="304"/>
                    </a:cubicBezTo>
                    <a:cubicBezTo>
                      <a:pt x="695" y="301"/>
                      <a:pt x="696" y="302"/>
                      <a:pt x="697" y="300"/>
                    </a:cubicBezTo>
                    <a:cubicBezTo>
                      <a:pt x="697" y="298"/>
                      <a:pt x="696" y="301"/>
                      <a:pt x="696" y="298"/>
                    </a:cubicBezTo>
                    <a:cubicBezTo>
                      <a:pt x="696" y="301"/>
                      <a:pt x="698" y="296"/>
                      <a:pt x="698" y="294"/>
                    </a:cubicBezTo>
                    <a:cubicBezTo>
                      <a:pt x="697" y="295"/>
                      <a:pt x="698" y="293"/>
                      <a:pt x="699" y="291"/>
                    </a:cubicBezTo>
                    <a:cubicBezTo>
                      <a:pt x="697" y="289"/>
                      <a:pt x="695" y="287"/>
                      <a:pt x="696" y="282"/>
                    </a:cubicBezTo>
                    <a:cubicBezTo>
                      <a:pt x="697" y="280"/>
                      <a:pt x="696" y="280"/>
                      <a:pt x="697" y="277"/>
                    </a:cubicBezTo>
                    <a:cubicBezTo>
                      <a:pt x="698" y="275"/>
                      <a:pt x="696" y="277"/>
                      <a:pt x="696" y="275"/>
                    </a:cubicBezTo>
                    <a:cubicBezTo>
                      <a:pt x="697" y="275"/>
                      <a:pt x="698" y="275"/>
                      <a:pt x="698" y="274"/>
                    </a:cubicBezTo>
                    <a:cubicBezTo>
                      <a:pt x="698" y="273"/>
                      <a:pt x="697" y="273"/>
                      <a:pt x="697" y="272"/>
                    </a:cubicBezTo>
                    <a:cubicBezTo>
                      <a:pt x="699" y="269"/>
                      <a:pt x="700" y="272"/>
                      <a:pt x="701" y="268"/>
                    </a:cubicBezTo>
                    <a:cubicBezTo>
                      <a:pt x="701" y="268"/>
                      <a:pt x="700" y="270"/>
                      <a:pt x="700" y="269"/>
                    </a:cubicBezTo>
                    <a:cubicBezTo>
                      <a:pt x="701" y="264"/>
                      <a:pt x="701" y="261"/>
                      <a:pt x="703" y="257"/>
                    </a:cubicBezTo>
                    <a:cubicBezTo>
                      <a:pt x="705" y="258"/>
                      <a:pt x="705" y="255"/>
                      <a:pt x="706" y="253"/>
                    </a:cubicBezTo>
                    <a:cubicBezTo>
                      <a:pt x="708" y="255"/>
                      <a:pt x="706" y="255"/>
                      <a:pt x="709" y="252"/>
                    </a:cubicBezTo>
                    <a:cubicBezTo>
                      <a:pt x="709" y="253"/>
                      <a:pt x="708" y="255"/>
                      <a:pt x="708" y="256"/>
                    </a:cubicBezTo>
                    <a:cubicBezTo>
                      <a:pt x="709" y="254"/>
                      <a:pt x="710" y="253"/>
                      <a:pt x="711" y="253"/>
                    </a:cubicBezTo>
                    <a:cubicBezTo>
                      <a:pt x="711" y="254"/>
                      <a:pt x="710" y="256"/>
                      <a:pt x="710" y="256"/>
                    </a:cubicBezTo>
                    <a:cubicBezTo>
                      <a:pt x="711" y="252"/>
                      <a:pt x="713" y="256"/>
                      <a:pt x="714" y="252"/>
                    </a:cubicBezTo>
                    <a:cubicBezTo>
                      <a:pt x="712" y="253"/>
                      <a:pt x="711" y="250"/>
                      <a:pt x="711" y="247"/>
                    </a:cubicBezTo>
                    <a:cubicBezTo>
                      <a:pt x="710" y="248"/>
                      <a:pt x="710" y="250"/>
                      <a:pt x="710" y="250"/>
                    </a:cubicBezTo>
                    <a:cubicBezTo>
                      <a:pt x="711" y="244"/>
                      <a:pt x="708" y="245"/>
                      <a:pt x="710" y="238"/>
                    </a:cubicBezTo>
                    <a:cubicBezTo>
                      <a:pt x="710" y="237"/>
                      <a:pt x="711" y="238"/>
                      <a:pt x="711" y="237"/>
                    </a:cubicBezTo>
                    <a:cubicBezTo>
                      <a:pt x="710" y="235"/>
                      <a:pt x="709" y="232"/>
                      <a:pt x="709" y="228"/>
                    </a:cubicBezTo>
                    <a:cubicBezTo>
                      <a:pt x="710" y="227"/>
                      <a:pt x="711" y="226"/>
                      <a:pt x="711" y="224"/>
                    </a:cubicBezTo>
                    <a:cubicBezTo>
                      <a:pt x="711" y="225"/>
                      <a:pt x="712" y="226"/>
                      <a:pt x="712" y="227"/>
                    </a:cubicBezTo>
                    <a:cubicBezTo>
                      <a:pt x="712" y="222"/>
                      <a:pt x="714" y="221"/>
                      <a:pt x="714" y="223"/>
                    </a:cubicBezTo>
                    <a:cubicBezTo>
                      <a:pt x="715" y="220"/>
                      <a:pt x="714" y="219"/>
                      <a:pt x="714" y="216"/>
                    </a:cubicBezTo>
                    <a:cubicBezTo>
                      <a:pt x="715" y="217"/>
                      <a:pt x="715" y="214"/>
                      <a:pt x="715" y="213"/>
                    </a:cubicBezTo>
                    <a:cubicBezTo>
                      <a:pt x="717" y="215"/>
                      <a:pt x="715" y="219"/>
                      <a:pt x="715" y="221"/>
                    </a:cubicBezTo>
                    <a:cubicBezTo>
                      <a:pt x="718" y="218"/>
                      <a:pt x="715" y="231"/>
                      <a:pt x="716" y="233"/>
                    </a:cubicBezTo>
                    <a:cubicBezTo>
                      <a:pt x="718" y="232"/>
                      <a:pt x="717" y="228"/>
                      <a:pt x="717" y="223"/>
                    </a:cubicBezTo>
                    <a:cubicBezTo>
                      <a:pt x="718" y="221"/>
                      <a:pt x="719" y="220"/>
                      <a:pt x="719" y="221"/>
                    </a:cubicBezTo>
                    <a:cubicBezTo>
                      <a:pt x="719" y="216"/>
                      <a:pt x="719" y="212"/>
                      <a:pt x="721" y="208"/>
                    </a:cubicBezTo>
                    <a:cubicBezTo>
                      <a:pt x="720" y="206"/>
                      <a:pt x="720" y="209"/>
                      <a:pt x="720" y="207"/>
                    </a:cubicBezTo>
                    <a:cubicBezTo>
                      <a:pt x="720" y="206"/>
                      <a:pt x="720" y="205"/>
                      <a:pt x="720" y="205"/>
                    </a:cubicBezTo>
                    <a:cubicBezTo>
                      <a:pt x="720" y="206"/>
                      <a:pt x="720" y="207"/>
                      <a:pt x="721" y="207"/>
                    </a:cubicBezTo>
                    <a:cubicBezTo>
                      <a:pt x="721" y="205"/>
                      <a:pt x="721" y="202"/>
                      <a:pt x="723" y="201"/>
                    </a:cubicBezTo>
                    <a:cubicBezTo>
                      <a:pt x="722" y="201"/>
                      <a:pt x="722" y="197"/>
                      <a:pt x="723" y="197"/>
                    </a:cubicBezTo>
                    <a:cubicBezTo>
                      <a:pt x="723" y="198"/>
                      <a:pt x="723" y="197"/>
                      <a:pt x="723" y="198"/>
                    </a:cubicBezTo>
                    <a:cubicBezTo>
                      <a:pt x="723" y="203"/>
                      <a:pt x="723" y="207"/>
                      <a:pt x="724" y="208"/>
                    </a:cubicBezTo>
                    <a:cubicBezTo>
                      <a:pt x="726" y="204"/>
                      <a:pt x="728" y="201"/>
                      <a:pt x="729" y="196"/>
                    </a:cubicBezTo>
                    <a:cubicBezTo>
                      <a:pt x="729" y="200"/>
                      <a:pt x="728" y="201"/>
                      <a:pt x="727" y="201"/>
                    </a:cubicBezTo>
                    <a:cubicBezTo>
                      <a:pt x="728" y="202"/>
                      <a:pt x="727" y="205"/>
                      <a:pt x="728" y="205"/>
                    </a:cubicBezTo>
                    <a:cubicBezTo>
                      <a:pt x="729" y="203"/>
                      <a:pt x="729" y="200"/>
                      <a:pt x="730" y="199"/>
                    </a:cubicBezTo>
                    <a:cubicBezTo>
                      <a:pt x="731" y="198"/>
                      <a:pt x="731" y="201"/>
                      <a:pt x="731" y="202"/>
                    </a:cubicBezTo>
                    <a:cubicBezTo>
                      <a:pt x="732" y="200"/>
                      <a:pt x="732" y="197"/>
                      <a:pt x="733" y="196"/>
                    </a:cubicBezTo>
                    <a:cubicBezTo>
                      <a:pt x="734" y="194"/>
                      <a:pt x="734" y="193"/>
                      <a:pt x="735" y="193"/>
                    </a:cubicBezTo>
                    <a:cubicBezTo>
                      <a:pt x="735" y="190"/>
                      <a:pt x="734" y="192"/>
                      <a:pt x="735" y="189"/>
                    </a:cubicBezTo>
                    <a:cubicBezTo>
                      <a:pt x="736" y="188"/>
                      <a:pt x="736" y="191"/>
                      <a:pt x="737" y="189"/>
                    </a:cubicBezTo>
                    <a:cubicBezTo>
                      <a:pt x="736" y="187"/>
                      <a:pt x="735" y="187"/>
                      <a:pt x="735" y="184"/>
                    </a:cubicBezTo>
                    <a:cubicBezTo>
                      <a:pt x="736" y="184"/>
                      <a:pt x="736" y="183"/>
                      <a:pt x="736" y="182"/>
                    </a:cubicBezTo>
                    <a:cubicBezTo>
                      <a:pt x="737" y="183"/>
                      <a:pt x="736" y="188"/>
                      <a:pt x="737" y="187"/>
                    </a:cubicBezTo>
                    <a:cubicBezTo>
                      <a:pt x="737" y="185"/>
                      <a:pt x="738" y="183"/>
                      <a:pt x="738" y="180"/>
                    </a:cubicBezTo>
                    <a:cubicBezTo>
                      <a:pt x="737" y="181"/>
                      <a:pt x="736" y="184"/>
                      <a:pt x="736" y="180"/>
                    </a:cubicBezTo>
                    <a:cubicBezTo>
                      <a:pt x="737" y="178"/>
                      <a:pt x="738" y="177"/>
                      <a:pt x="738" y="175"/>
                    </a:cubicBezTo>
                    <a:cubicBezTo>
                      <a:pt x="736" y="178"/>
                      <a:pt x="735" y="178"/>
                      <a:pt x="733" y="175"/>
                    </a:cubicBezTo>
                    <a:cubicBezTo>
                      <a:pt x="733" y="178"/>
                      <a:pt x="732" y="177"/>
                      <a:pt x="732" y="178"/>
                    </a:cubicBezTo>
                    <a:cubicBezTo>
                      <a:pt x="732" y="176"/>
                      <a:pt x="732" y="173"/>
                      <a:pt x="731" y="174"/>
                    </a:cubicBezTo>
                    <a:cubicBezTo>
                      <a:pt x="731" y="177"/>
                      <a:pt x="731" y="176"/>
                      <a:pt x="730" y="178"/>
                    </a:cubicBezTo>
                    <a:cubicBezTo>
                      <a:pt x="732" y="177"/>
                      <a:pt x="734" y="183"/>
                      <a:pt x="732" y="186"/>
                    </a:cubicBezTo>
                    <a:cubicBezTo>
                      <a:pt x="732" y="185"/>
                      <a:pt x="731" y="184"/>
                      <a:pt x="731" y="185"/>
                    </a:cubicBezTo>
                    <a:cubicBezTo>
                      <a:pt x="731" y="188"/>
                      <a:pt x="732" y="188"/>
                      <a:pt x="731" y="190"/>
                    </a:cubicBezTo>
                    <a:cubicBezTo>
                      <a:pt x="731" y="185"/>
                      <a:pt x="730" y="190"/>
                      <a:pt x="729" y="191"/>
                    </a:cubicBezTo>
                    <a:cubicBezTo>
                      <a:pt x="728" y="191"/>
                      <a:pt x="728" y="191"/>
                      <a:pt x="728" y="191"/>
                    </a:cubicBezTo>
                    <a:cubicBezTo>
                      <a:pt x="728" y="188"/>
                      <a:pt x="727" y="184"/>
                      <a:pt x="728" y="181"/>
                    </a:cubicBezTo>
                    <a:cubicBezTo>
                      <a:pt x="728" y="182"/>
                      <a:pt x="728" y="186"/>
                      <a:pt x="729" y="186"/>
                    </a:cubicBezTo>
                    <a:cubicBezTo>
                      <a:pt x="729" y="182"/>
                      <a:pt x="729" y="180"/>
                      <a:pt x="730" y="178"/>
                    </a:cubicBezTo>
                    <a:cubicBezTo>
                      <a:pt x="729" y="176"/>
                      <a:pt x="729" y="176"/>
                      <a:pt x="729" y="175"/>
                    </a:cubicBezTo>
                    <a:cubicBezTo>
                      <a:pt x="728" y="176"/>
                      <a:pt x="728" y="178"/>
                      <a:pt x="728" y="178"/>
                    </a:cubicBezTo>
                    <a:cubicBezTo>
                      <a:pt x="728" y="177"/>
                      <a:pt x="728" y="177"/>
                      <a:pt x="728" y="175"/>
                    </a:cubicBezTo>
                    <a:cubicBezTo>
                      <a:pt x="727" y="175"/>
                      <a:pt x="727" y="175"/>
                      <a:pt x="727" y="175"/>
                    </a:cubicBezTo>
                    <a:cubicBezTo>
                      <a:pt x="727" y="176"/>
                      <a:pt x="727" y="176"/>
                      <a:pt x="727" y="176"/>
                    </a:cubicBezTo>
                    <a:cubicBezTo>
                      <a:pt x="727" y="182"/>
                      <a:pt x="726" y="187"/>
                      <a:pt x="725" y="189"/>
                    </a:cubicBezTo>
                    <a:cubicBezTo>
                      <a:pt x="726" y="185"/>
                      <a:pt x="725" y="186"/>
                      <a:pt x="725" y="181"/>
                    </a:cubicBezTo>
                    <a:cubicBezTo>
                      <a:pt x="726" y="181"/>
                      <a:pt x="726" y="181"/>
                      <a:pt x="726" y="181"/>
                    </a:cubicBezTo>
                    <a:cubicBezTo>
                      <a:pt x="726" y="178"/>
                      <a:pt x="726" y="178"/>
                      <a:pt x="726" y="175"/>
                    </a:cubicBezTo>
                    <a:cubicBezTo>
                      <a:pt x="726" y="177"/>
                      <a:pt x="726" y="179"/>
                      <a:pt x="724" y="179"/>
                    </a:cubicBezTo>
                    <a:cubicBezTo>
                      <a:pt x="725" y="182"/>
                      <a:pt x="725" y="188"/>
                      <a:pt x="724" y="191"/>
                    </a:cubicBezTo>
                    <a:cubicBezTo>
                      <a:pt x="725" y="187"/>
                      <a:pt x="722" y="190"/>
                      <a:pt x="722" y="190"/>
                    </a:cubicBezTo>
                    <a:cubicBezTo>
                      <a:pt x="723" y="194"/>
                      <a:pt x="725" y="192"/>
                      <a:pt x="723" y="197"/>
                    </a:cubicBezTo>
                    <a:cubicBezTo>
                      <a:pt x="723" y="194"/>
                      <a:pt x="723" y="194"/>
                      <a:pt x="722" y="194"/>
                    </a:cubicBezTo>
                    <a:cubicBezTo>
                      <a:pt x="722" y="197"/>
                      <a:pt x="721" y="197"/>
                      <a:pt x="720" y="199"/>
                    </a:cubicBezTo>
                    <a:cubicBezTo>
                      <a:pt x="721" y="196"/>
                      <a:pt x="720" y="196"/>
                      <a:pt x="720" y="195"/>
                    </a:cubicBezTo>
                    <a:cubicBezTo>
                      <a:pt x="719" y="196"/>
                      <a:pt x="719" y="195"/>
                      <a:pt x="719" y="194"/>
                    </a:cubicBezTo>
                    <a:cubicBezTo>
                      <a:pt x="719" y="193"/>
                      <a:pt x="719" y="192"/>
                      <a:pt x="718" y="194"/>
                    </a:cubicBezTo>
                    <a:cubicBezTo>
                      <a:pt x="719" y="196"/>
                      <a:pt x="719" y="197"/>
                      <a:pt x="719" y="199"/>
                    </a:cubicBezTo>
                    <a:cubicBezTo>
                      <a:pt x="717" y="199"/>
                      <a:pt x="716" y="206"/>
                      <a:pt x="715" y="202"/>
                    </a:cubicBezTo>
                    <a:cubicBezTo>
                      <a:pt x="716" y="199"/>
                      <a:pt x="716" y="198"/>
                      <a:pt x="716" y="195"/>
                    </a:cubicBezTo>
                    <a:cubicBezTo>
                      <a:pt x="715" y="195"/>
                      <a:pt x="715" y="197"/>
                      <a:pt x="715" y="197"/>
                    </a:cubicBezTo>
                    <a:cubicBezTo>
                      <a:pt x="715" y="194"/>
                      <a:pt x="715" y="191"/>
                      <a:pt x="714" y="189"/>
                    </a:cubicBezTo>
                    <a:cubicBezTo>
                      <a:pt x="714" y="191"/>
                      <a:pt x="712" y="191"/>
                      <a:pt x="712" y="191"/>
                    </a:cubicBezTo>
                    <a:cubicBezTo>
                      <a:pt x="714" y="189"/>
                      <a:pt x="712" y="183"/>
                      <a:pt x="713" y="181"/>
                    </a:cubicBezTo>
                    <a:cubicBezTo>
                      <a:pt x="713" y="183"/>
                      <a:pt x="712" y="182"/>
                      <a:pt x="711" y="181"/>
                    </a:cubicBezTo>
                    <a:cubicBezTo>
                      <a:pt x="711" y="183"/>
                      <a:pt x="712" y="186"/>
                      <a:pt x="710" y="185"/>
                    </a:cubicBezTo>
                    <a:cubicBezTo>
                      <a:pt x="711" y="182"/>
                      <a:pt x="711" y="179"/>
                      <a:pt x="710" y="176"/>
                    </a:cubicBezTo>
                    <a:cubicBezTo>
                      <a:pt x="711" y="175"/>
                      <a:pt x="711" y="174"/>
                      <a:pt x="713" y="174"/>
                    </a:cubicBezTo>
                    <a:cubicBezTo>
                      <a:pt x="712" y="172"/>
                      <a:pt x="712" y="171"/>
                      <a:pt x="712" y="171"/>
                    </a:cubicBezTo>
                    <a:cubicBezTo>
                      <a:pt x="712" y="174"/>
                      <a:pt x="710" y="171"/>
                      <a:pt x="709" y="172"/>
                    </a:cubicBezTo>
                    <a:cubicBezTo>
                      <a:pt x="709" y="169"/>
                      <a:pt x="708" y="170"/>
                      <a:pt x="708" y="167"/>
                    </a:cubicBezTo>
                    <a:cubicBezTo>
                      <a:pt x="709" y="167"/>
                      <a:pt x="710" y="164"/>
                      <a:pt x="711" y="167"/>
                    </a:cubicBezTo>
                    <a:cubicBezTo>
                      <a:pt x="711" y="164"/>
                      <a:pt x="711" y="163"/>
                      <a:pt x="711" y="160"/>
                    </a:cubicBezTo>
                    <a:cubicBezTo>
                      <a:pt x="712" y="159"/>
                      <a:pt x="713" y="157"/>
                      <a:pt x="714" y="153"/>
                    </a:cubicBezTo>
                    <a:cubicBezTo>
                      <a:pt x="713" y="151"/>
                      <a:pt x="713" y="154"/>
                      <a:pt x="713" y="151"/>
                    </a:cubicBezTo>
                    <a:cubicBezTo>
                      <a:pt x="713" y="150"/>
                      <a:pt x="713" y="148"/>
                      <a:pt x="714" y="148"/>
                    </a:cubicBezTo>
                    <a:cubicBezTo>
                      <a:pt x="714" y="150"/>
                      <a:pt x="713" y="152"/>
                      <a:pt x="714" y="151"/>
                    </a:cubicBezTo>
                    <a:cubicBezTo>
                      <a:pt x="714" y="146"/>
                      <a:pt x="715" y="144"/>
                      <a:pt x="715" y="141"/>
                    </a:cubicBezTo>
                    <a:cubicBezTo>
                      <a:pt x="716" y="144"/>
                      <a:pt x="718" y="149"/>
                      <a:pt x="717" y="153"/>
                    </a:cubicBezTo>
                    <a:cubicBezTo>
                      <a:pt x="716" y="153"/>
                      <a:pt x="716" y="151"/>
                      <a:pt x="716" y="151"/>
                    </a:cubicBezTo>
                    <a:cubicBezTo>
                      <a:pt x="715" y="154"/>
                      <a:pt x="716" y="155"/>
                      <a:pt x="716" y="158"/>
                    </a:cubicBezTo>
                    <a:cubicBezTo>
                      <a:pt x="716" y="159"/>
                      <a:pt x="717" y="159"/>
                      <a:pt x="717" y="159"/>
                    </a:cubicBezTo>
                    <a:cubicBezTo>
                      <a:pt x="717" y="158"/>
                      <a:pt x="717" y="156"/>
                      <a:pt x="717" y="156"/>
                    </a:cubicBezTo>
                    <a:cubicBezTo>
                      <a:pt x="719" y="156"/>
                      <a:pt x="719" y="159"/>
                      <a:pt x="719" y="162"/>
                    </a:cubicBezTo>
                    <a:cubicBezTo>
                      <a:pt x="720" y="158"/>
                      <a:pt x="722" y="157"/>
                      <a:pt x="724" y="158"/>
                    </a:cubicBezTo>
                    <a:cubicBezTo>
                      <a:pt x="724" y="156"/>
                      <a:pt x="724" y="154"/>
                      <a:pt x="724" y="151"/>
                    </a:cubicBezTo>
                    <a:cubicBezTo>
                      <a:pt x="725" y="154"/>
                      <a:pt x="724" y="148"/>
                      <a:pt x="724" y="147"/>
                    </a:cubicBezTo>
                    <a:cubicBezTo>
                      <a:pt x="725" y="150"/>
                      <a:pt x="725" y="148"/>
                      <a:pt x="726" y="146"/>
                    </a:cubicBezTo>
                    <a:cubicBezTo>
                      <a:pt x="726" y="146"/>
                      <a:pt x="726" y="149"/>
                      <a:pt x="727" y="149"/>
                    </a:cubicBezTo>
                    <a:cubicBezTo>
                      <a:pt x="727" y="148"/>
                      <a:pt x="727" y="145"/>
                      <a:pt x="728" y="144"/>
                    </a:cubicBezTo>
                    <a:cubicBezTo>
                      <a:pt x="726" y="145"/>
                      <a:pt x="726" y="145"/>
                      <a:pt x="725" y="144"/>
                    </a:cubicBezTo>
                    <a:cubicBezTo>
                      <a:pt x="725" y="147"/>
                      <a:pt x="723" y="146"/>
                      <a:pt x="724" y="148"/>
                    </a:cubicBezTo>
                    <a:cubicBezTo>
                      <a:pt x="723" y="149"/>
                      <a:pt x="723" y="145"/>
                      <a:pt x="723" y="145"/>
                    </a:cubicBezTo>
                    <a:cubicBezTo>
                      <a:pt x="722" y="147"/>
                      <a:pt x="722" y="148"/>
                      <a:pt x="722" y="149"/>
                    </a:cubicBezTo>
                    <a:cubicBezTo>
                      <a:pt x="723" y="149"/>
                      <a:pt x="723" y="148"/>
                      <a:pt x="723" y="149"/>
                    </a:cubicBezTo>
                    <a:cubicBezTo>
                      <a:pt x="723" y="151"/>
                      <a:pt x="722" y="154"/>
                      <a:pt x="721" y="155"/>
                    </a:cubicBezTo>
                    <a:cubicBezTo>
                      <a:pt x="720" y="150"/>
                      <a:pt x="722" y="150"/>
                      <a:pt x="722" y="145"/>
                    </a:cubicBezTo>
                    <a:cubicBezTo>
                      <a:pt x="722" y="146"/>
                      <a:pt x="722" y="144"/>
                      <a:pt x="723" y="143"/>
                    </a:cubicBezTo>
                    <a:cubicBezTo>
                      <a:pt x="723" y="140"/>
                      <a:pt x="722" y="143"/>
                      <a:pt x="722" y="139"/>
                    </a:cubicBezTo>
                    <a:cubicBezTo>
                      <a:pt x="722" y="137"/>
                      <a:pt x="723" y="139"/>
                      <a:pt x="723" y="137"/>
                    </a:cubicBezTo>
                    <a:cubicBezTo>
                      <a:pt x="722" y="136"/>
                      <a:pt x="722" y="138"/>
                      <a:pt x="721" y="137"/>
                    </a:cubicBezTo>
                    <a:cubicBezTo>
                      <a:pt x="721" y="140"/>
                      <a:pt x="721" y="141"/>
                      <a:pt x="720" y="141"/>
                    </a:cubicBezTo>
                    <a:cubicBezTo>
                      <a:pt x="719" y="137"/>
                      <a:pt x="722" y="133"/>
                      <a:pt x="720" y="131"/>
                    </a:cubicBezTo>
                    <a:cubicBezTo>
                      <a:pt x="720" y="133"/>
                      <a:pt x="720" y="134"/>
                      <a:pt x="720" y="135"/>
                    </a:cubicBezTo>
                    <a:cubicBezTo>
                      <a:pt x="719" y="135"/>
                      <a:pt x="719" y="138"/>
                      <a:pt x="719" y="135"/>
                    </a:cubicBezTo>
                    <a:cubicBezTo>
                      <a:pt x="720" y="133"/>
                      <a:pt x="718" y="133"/>
                      <a:pt x="717" y="130"/>
                    </a:cubicBezTo>
                    <a:cubicBezTo>
                      <a:pt x="716" y="133"/>
                      <a:pt x="717" y="134"/>
                      <a:pt x="716" y="136"/>
                    </a:cubicBezTo>
                    <a:cubicBezTo>
                      <a:pt x="716" y="134"/>
                      <a:pt x="715" y="137"/>
                      <a:pt x="715" y="135"/>
                    </a:cubicBezTo>
                    <a:cubicBezTo>
                      <a:pt x="715" y="133"/>
                      <a:pt x="717" y="132"/>
                      <a:pt x="715" y="131"/>
                    </a:cubicBezTo>
                    <a:cubicBezTo>
                      <a:pt x="715" y="133"/>
                      <a:pt x="714" y="132"/>
                      <a:pt x="714" y="133"/>
                    </a:cubicBezTo>
                    <a:cubicBezTo>
                      <a:pt x="714" y="136"/>
                      <a:pt x="715" y="136"/>
                      <a:pt x="714" y="137"/>
                    </a:cubicBezTo>
                    <a:cubicBezTo>
                      <a:pt x="713" y="135"/>
                      <a:pt x="714" y="130"/>
                      <a:pt x="713" y="130"/>
                    </a:cubicBezTo>
                    <a:cubicBezTo>
                      <a:pt x="713" y="131"/>
                      <a:pt x="712" y="133"/>
                      <a:pt x="712" y="134"/>
                    </a:cubicBezTo>
                    <a:cubicBezTo>
                      <a:pt x="711" y="131"/>
                      <a:pt x="710" y="130"/>
                      <a:pt x="710" y="127"/>
                    </a:cubicBezTo>
                    <a:cubicBezTo>
                      <a:pt x="711" y="128"/>
                      <a:pt x="709" y="122"/>
                      <a:pt x="710" y="121"/>
                    </a:cubicBezTo>
                    <a:cubicBezTo>
                      <a:pt x="711" y="122"/>
                      <a:pt x="711" y="125"/>
                      <a:pt x="711" y="128"/>
                    </a:cubicBezTo>
                    <a:cubicBezTo>
                      <a:pt x="712" y="126"/>
                      <a:pt x="712" y="126"/>
                      <a:pt x="713" y="127"/>
                    </a:cubicBezTo>
                    <a:cubicBezTo>
                      <a:pt x="712" y="124"/>
                      <a:pt x="712" y="122"/>
                      <a:pt x="714" y="123"/>
                    </a:cubicBezTo>
                    <a:cubicBezTo>
                      <a:pt x="712" y="120"/>
                      <a:pt x="713" y="115"/>
                      <a:pt x="711" y="108"/>
                    </a:cubicBezTo>
                    <a:cubicBezTo>
                      <a:pt x="710" y="110"/>
                      <a:pt x="710" y="106"/>
                      <a:pt x="711" y="105"/>
                    </a:cubicBezTo>
                    <a:cubicBezTo>
                      <a:pt x="710" y="105"/>
                      <a:pt x="710" y="108"/>
                      <a:pt x="709" y="106"/>
                    </a:cubicBezTo>
                    <a:cubicBezTo>
                      <a:pt x="708" y="105"/>
                      <a:pt x="709" y="105"/>
                      <a:pt x="708" y="103"/>
                    </a:cubicBezTo>
                    <a:cubicBezTo>
                      <a:pt x="707" y="104"/>
                      <a:pt x="706" y="101"/>
                      <a:pt x="705" y="101"/>
                    </a:cubicBezTo>
                    <a:cubicBezTo>
                      <a:pt x="705" y="102"/>
                      <a:pt x="706" y="103"/>
                      <a:pt x="705" y="103"/>
                    </a:cubicBezTo>
                    <a:cubicBezTo>
                      <a:pt x="705" y="100"/>
                      <a:pt x="704" y="97"/>
                      <a:pt x="704" y="94"/>
                    </a:cubicBezTo>
                    <a:cubicBezTo>
                      <a:pt x="706" y="96"/>
                      <a:pt x="708" y="93"/>
                      <a:pt x="708" y="89"/>
                    </a:cubicBezTo>
                    <a:cubicBezTo>
                      <a:pt x="708" y="90"/>
                      <a:pt x="709" y="91"/>
                      <a:pt x="710" y="92"/>
                    </a:cubicBezTo>
                    <a:cubicBezTo>
                      <a:pt x="711" y="94"/>
                      <a:pt x="711" y="94"/>
                      <a:pt x="712" y="93"/>
                    </a:cubicBezTo>
                    <a:cubicBezTo>
                      <a:pt x="711" y="92"/>
                      <a:pt x="710" y="92"/>
                      <a:pt x="710" y="89"/>
                    </a:cubicBezTo>
                    <a:cubicBezTo>
                      <a:pt x="710" y="89"/>
                      <a:pt x="712" y="91"/>
                      <a:pt x="711" y="88"/>
                    </a:cubicBezTo>
                    <a:cubicBezTo>
                      <a:pt x="710" y="85"/>
                      <a:pt x="709" y="88"/>
                      <a:pt x="707" y="86"/>
                    </a:cubicBezTo>
                    <a:cubicBezTo>
                      <a:pt x="707" y="87"/>
                      <a:pt x="708" y="89"/>
                      <a:pt x="707" y="89"/>
                    </a:cubicBezTo>
                    <a:cubicBezTo>
                      <a:pt x="706" y="86"/>
                      <a:pt x="705" y="86"/>
                      <a:pt x="705" y="84"/>
                    </a:cubicBezTo>
                    <a:cubicBezTo>
                      <a:pt x="703" y="83"/>
                      <a:pt x="700" y="84"/>
                      <a:pt x="698" y="81"/>
                    </a:cubicBezTo>
                    <a:cubicBezTo>
                      <a:pt x="698" y="84"/>
                      <a:pt x="700" y="83"/>
                      <a:pt x="700" y="86"/>
                    </a:cubicBezTo>
                    <a:cubicBezTo>
                      <a:pt x="699" y="86"/>
                      <a:pt x="698" y="84"/>
                      <a:pt x="698" y="84"/>
                    </a:cubicBezTo>
                    <a:cubicBezTo>
                      <a:pt x="698" y="85"/>
                      <a:pt x="699" y="87"/>
                      <a:pt x="698" y="87"/>
                    </a:cubicBezTo>
                    <a:cubicBezTo>
                      <a:pt x="698" y="86"/>
                      <a:pt x="697" y="84"/>
                      <a:pt x="697" y="84"/>
                    </a:cubicBezTo>
                    <a:cubicBezTo>
                      <a:pt x="696" y="86"/>
                      <a:pt x="697" y="88"/>
                      <a:pt x="696" y="89"/>
                    </a:cubicBezTo>
                    <a:cubicBezTo>
                      <a:pt x="694" y="83"/>
                      <a:pt x="692" y="85"/>
                      <a:pt x="693" y="89"/>
                    </a:cubicBezTo>
                    <a:cubicBezTo>
                      <a:pt x="692" y="89"/>
                      <a:pt x="691" y="87"/>
                      <a:pt x="689" y="85"/>
                    </a:cubicBezTo>
                    <a:cubicBezTo>
                      <a:pt x="690" y="82"/>
                      <a:pt x="691" y="84"/>
                      <a:pt x="692" y="83"/>
                    </a:cubicBezTo>
                    <a:cubicBezTo>
                      <a:pt x="691" y="80"/>
                      <a:pt x="690" y="80"/>
                      <a:pt x="689" y="80"/>
                    </a:cubicBezTo>
                    <a:cubicBezTo>
                      <a:pt x="688" y="80"/>
                      <a:pt x="688" y="82"/>
                      <a:pt x="689" y="83"/>
                    </a:cubicBezTo>
                    <a:cubicBezTo>
                      <a:pt x="688" y="82"/>
                      <a:pt x="687" y="81"/>
                      <a:pt x="687" y="79"/>
                    </a:cubicBezTo>
                    <a:cubicBezTo>
                      <a:pt x="686" y="80"/>
                      <a:pt x="686" y="76"/>
                      <a:pt x="685" y="77"/>
                    </a:cubicBezTo>
                    <a:cubicBezTo>
                      <a:pt x="686" y="79"/>
                      <a:pt x="686" y="80"/>
                      <a:pt x="686" y="80"/>
                    </a:cubicBezTo>
                    <a:cubicBezTo>
                      <a:pt x="685" y="80"/>
                      <a:pt x="684" y="78"/>
                      <a:pt x="684" y="77"/>
                    </a:cubicBezTo>
                    <a:cubicBezTo>
                      <a:pt x="682" y="79"/>
                      <a:pt x="682" y="78"/>
                      <a:pt x="679" y="79"/>
                    </a:cubicBezTo>
                    <a:cubicBezTo>
                      <a:pt x="679" y="81"/>
                      <a:pt x="680" y="83"/>
                      <a:pt x="680" y="84"/>
                    </a:cubicBezTo>
                    <a:cubicBezTo>
                      <a:pt x="679" y="83"/>
                      <a:pt x="678" y="83"/>
                      <a:pt x="678" y="84"/>
                    </a:cubicBezTo>
                    <a:cubicBezTo>
                      <a:pt x="677" y="83"/>
                      <a:pt x="677" y="82"/>
                      <a:pt x="677" y="82"/>
                    </a:cubicBezTo>
                    <a:cubicBezTo>
                      <a:pt x="675" y="81"/>
                      <a:pt x="676" y="84"/>
                      <a:pt x="675" y="84"/>
                    </a:cubicBezTo>
                    <a:cubicBezTo>
                      <a:pt x="674" y="82"/>
                      <a:pt x="673" y="79"/>
                      <a:pt x="673" y="78"/>
                    </a:cubicBezTo>
                    <a:cubicBezTo>
                      <a:pt x="673" y="78"/>
                      <a:pt x="673" y="77"/>
                      <a:pt x="672" y="78"/>
                    </a:cubicBezTo>
                    <a:cubicBezTo>
                      <a:pt x="673" y="80"/>
                      <a:pt x="674" y="81"/>
                      <a:pt x="674" y="83"/>
                    </a:cubicBezTo>
                    <a:cubicBezTo>
                      <a:pt x="673" y="83"/>
                      <a:pt x="672" y="81"/>
                      <a:pt x="672" y="80"/>
                    </a:cubicBezTo>
                    <a:cubicBezTo>
                      <a:pt x="670" y="79"/>
                      <a:pt x="665" y="70"/>
                      <a:pt x="666" y="78"/>
                    </a:cubicBezTo>
                    <a:cubicBezTo>
                      <a:pt x="666" y="77"/>
                      <a:pt x="665" y="77"/>
                      <a:pt x="665" y="76"/>
                    </a:cubicBezTo>
                    <a:cubicBezTo>
                      <a:pt x="664" y="77"/>
                      <a:pt x="664" y="77"/>
                      <a:pt x="664" y="79"/>
                    </a:cubicBezTo>
                    <a:cubicBezTo>
                      <a:pt x="663" y="78"/>
                      <a:pt x="663" y="78"/>
                      <a:pt x="662" y="77"/>
                    </a:cubicBezTo>
                    <a:cubicBezTo>
                      <a:pt x="661" y="75"/>
                      <a:pt x="662" y="75"/>
                      <a:pt x="661" y="73"/>
                    </a:cubicBezTo>
                    <a:cubicBezTo>
                      <a:pt x="660" y="72"/>
                      <a:pt x="658" y="73"/>
                      <a:pt x="658" y="75"/>
                    </a:cubicBezTo>
                    <a:cubicBezTo>
                      <a:pt x="658" y="77"/>
                      <a:pt x="658" y="80"/>
                      <a:pt x="660" y="82"/>
                    </a:cubicBezTo>
                    <a:cubicBezTo>
                      <a:pt x="659" y="83"/>
                      <a:pt x="659" y="83"/>
                      <a:pt x="658" y="81"/>
                    </a:cubicBezTo>
                    <a:cubicBezTo>
                      <a:pt x="657" y="79"/>
                      <a:pt x="657" y="76"/>
                      <a:pt x="656" y="73"/>
                    </a:cubicBezTo>
                    <a:cubicBezTo>
                      <a:pt x="656" y="67"/>
                      <a:pt x="658" y="61"/>
                      <a:pt x="663" y="67"/>
                    </a:cubicBezTo>
                    <a:cubicBezTo>
                      <a:pt x="665" y="69"/>
                      <a:pt x="665" y="72"/>
                      <a:pt x="667" y="72"/>
                    </a:cubicBezTo>
                    <a:cubicBezTo>
                      <a:pt x="666" y="69"/>
                      <a:pt x="665" y="68"/>
                      <a:pt x="665" y="66"/>
                    </a:cubicBezTo>
                    <a:cubicBezTo>
                      <a:pt x="663" y="68"/>
                      <a:pt x="661" y="57"/>
                      <a:pt x="659" y="55"/>
                    </a:cubicBezTo>
                    <a:cubicBezTo>
                      <a:pt x="659" y="54"/>
                      <a:pt x="659" y="54"/>
                      <a:pt x="658" y="52"/>
                    </a:cubicBezTo>
                    <a:cubicBezTo>
                      <a:pt x="658" y="51"/>
                      <a:pt x="657" y="50"/>
                      <a:pt x="656" y="49"/>
                    </a:cubicBezTo>
                    <a:cubicBezTo>
                      <a:pt x="656" y="47"/>
                      <a:pt x="655" y="46"/>
                      <a:pt x="654" y="43"/>
                    </a:cubicBezTo>
                    <a:cubicBezTo>
                      <a:pt x="653" y="41"/>
                      <a:pt x="651" y="39"/>
                      <a:pt x="650" y="36"/>
                    </a:cubicBezTo>
                    <a:cubicBezTo>
                      <a:pt x="650" y="36"/>
                      <a:pt x="651" y="36"/>
                      <a:pt x="651" y="36"/>
                    </a:cubicBezTo>
                    <a:cubicBezTo>
                      <a:pt x="649" y="33"/>
                      <a:pt x="647" y="29"/>
                      <a:pt x="645" y="26"/>
                    </a:cubicBezTo>
                    <a:cubicBezTo>
                      <a:pt x="644" y="23"/>
                      <a:pt x="642" y="19"/>
                      <a:pt x="639" y="17"/>
                    </a:cubicBezTo>
                    <a:cubicBezTo>
                      <a:pt x="638" y="14"/>
                      <a:pt x="637" y="13"/>
                      <a:pt x="635" y="9"/>
                    </a:cubicBezTo>
                    <a:cubicBezTo>
                      <a:pt x="636" y="9"/>
                      <a:pt x="636" y="8"/>
                      <a:pt x="636" y="7"/>
                    </a:cubicBezTo>
                    <a:cubicBezTo>
                      <a:pt x="627" y="0"/>
                      <a:pt x="624" y="10"/>
                      <a:pt x="632" y="22"/>
                    </a:cubicBezTo>
                    <a:cubicBezTo>
                      <a:pt x="633" y="26"/>
                      <a:pt x="634" y="30"/>
                      <a:pt x="636" y="34"/>
                    </a:cubicBezTo>
                    <a:cubicBezTo>
                      <a:pt x="637" y="38"/>
                      <a:pt x="639" y="43"/>
                      <a:pt x="642" y="47"/>
                    </a:cubicBezTo>
                    <a:cubicBezTo>
                      <a:pt x="641" y="49"/>
                      <a:pt x="641" y="47"/>
                      <a:pt x="641" y="49"/>
                    </a:cubicBezTo>
                    <a:cubicBezTo>
                      <a:pt x="643" y="54"/>
                      <a:pt x="644" y="57"/>
                      <a:pt x="643" y="59"/>
                    </a:cubicBezTo>
                    <a:cubicBezTo>
                      <a:pt x="644" y="59"/>
                      <a:pt x="644" y="61"/>
                      <a:pt x="645" y="62"/>
                    </a:cubicBezTo>
                    <a:cubicBezTo>
                      <a:pt x="645" y="60"/>
                      <a:pt x="644" y="59"/>
                      <a:pt x="645" y="57"/>
                    </a:cubicBezTo>
                    <a:cubicBezTo>
                      <a:pt x="648" y="64"/>
                      <a:pt x="651" y="65"/>
                      <a:pt x="652" y="72"/>
                    </a:cubicBezTo>
                    <a:cubicBezTo>
                      <a:pt x="649" y="72"/>
                      <a:pt x="646" y="67"/>
                      <a:pt x="643" y="68"/>
                    </a:cubicBezTo>
                    <a:cubicBezTo>
                      <a:pt x="643" y="69"/>
                      <a:pt x="644" y="72"/>
                      <a:pt x="643" y="72"/>
                    </a:cubicBezTo>
                    <a:cubicBezTo>
                      <a:pt x="643" y="74"/>
                      <a:pt x="644" y="74"/>
                      <a:pt x="644" y="75"/>
                    </a:cubicBezTo>
                    <a:cubicBezTo>
                      <a:pt x="644" y="76"/>
                      <a:pt x="644" y="78"/>
                      <a:pt x="644" y="80"/>
                    </a:cubicBezTo>
                    <a:cubicBezTo>
                      <a:pt x="645" y="83"/>
                      <a:pt x="646" y="85"/>
                      <a:pt x="647" y="87"/>
                    </a:cubicBezTo>
                    <a:cubicBezTo>
                      <a:pt x="647" y="89"/>
                      <a:pt x="646" y="88"/>
                      <a:pt x="647" y="90"/>
                    </a:cubicBezTo>
                    <a:cubicBezTo>
                      <a:pt x="646" y="91"/>
                      <a:pt x="646" y="88"/>
                      <a:pt x="645" y="89"/>
                    </a:cubicBezTo>
                    <a:cubicBezTo>
                      <a:pt x="645" y="90"/>
                      <a:pt x="645" y="90"/>
                      <a:pt x="645" y="90"/>
                    </a:cubicBezTo>
                    <a:cubicBezTo>
                      <a:pt x="645" y="91"/>
                      <a:pt x="646" y="92"/>
                      <a:pt x="646" y="93"/>
                    </a:cubicBezTo>
                    <a:cubicBezTo>
                      <a:pt x="644" y="96"/>
                      <a:pt x="648" y="111"/>
                      <a:pt x="643" y="105"/>
                    </a:cubicBezTo>
                    <a:cubicBezTo>
                      <a:pt x="643" y="103"/>
                      <a:pt x="642" y="100"/>
                      <a:pt x="642" y="99"/>
                    </a:cubicBezTo>
                    <a:cubicBezTo>
                      <a:pt x="640" y="99"/>
                      <a:pt x="640" y="94"/>
                      <a:pt x="638" y="92"/>
                    </a:cubicBezTo>
                    <a:cubicBezTo>
                      <a:pt x="640" y="96"/>
                      <a:pt x="639" y="98"/>
                      <a:pt x="641" y="101"/>
                    </a:cubicBezTo>
                    <a:cubicBezTo>
                      <a:pt x="639" y="101"/>
                      <a:pt x="640" y="104"/>
                      <a:pt x="638" y="101"/>
                    </a:cubicBezTo>
                    <a:cubicBezTo>
                      <a:pt x="639" y="105"/>
                      <a:pt x="639" y="106"/>
                      <a:pt x="639" y="108"/>
                    </a:cubicBezTo>
                    <a:cubicBezTo>
                      <a:pt x="638" y="106"/>
                      <a:pt x="638" y="109"/>
                      <a:pt x="637" y="108"/>
                    </a:cubicBezTo>
                    <a:cubicBezTo>
                      <a:pt x="637" y="105"/>
                      <a:pt x="636" y="105"/>
                      <a:pt x="635" y="104"/>
                    </a:cubicBezTo>
                    <a:cubicBezTo>
                      <a:pt x="636" y="102"/>
                      <a:pt x="635" y="99"/>
                      <a:pt x="634" y="95"/>
                    </a:cubicBezTo>
                    <a:cubicBezTo>
                      <a:pt x="634" y="95"/>
                      <a:pt x="633" y="96"/>
                      <a:pt x="633" y="95"/>
                    </a:cubicBezTo>
                    <a:cubicBezTo>
                      <a:pt x="633" y="93"/>
                      <a:pt x="633" y="92"/>
                      <a:pt x="632" y="88"/>
                    </a:cubicBezTo>
                    <a:cubicBezTo>
                      <a:pt x="631" y="90"/>
                      <a:pt x="629" y="88"/>
                      <a:pt x="629" y="90"/>
                    </a:cubicBezTo>
                    <a:cubicBezTo>
                      <a:pt x="626" y="85"/>
                      <a:pt x="626" y="92"/>
                      <a:pt x="623" y="87"/>
                    </a:cubicBezTo>
                    <a:cubicBezTo>
                      <a:pt x="625" y="89"/>
                      <a:pt x="625" y="94"/>
                      <a:pt x="627" y="96"/>
                    </a:cubicBezTo>
                    <a:cubicBezTo>
                      <a:pt x="627" y="97"/>
                      <a:pt x="626" y="99"/>
                      <a:pt x="626" y="101"/>
                    </a:cubicBezTo>
                    <a:cubicBezTo>
                      <a:pt x="629" y="100"/>
                      <a:pt x="629" y="108"/>
                      <a:pt x="628" y="109"/>
                    </a:cubicBezTo>
                    <a:cubicBezTo>
                      <a:pt x="629" y="111"/>
                      <a:pt x="630" y="113"/>
                      <a:pt x="631" y="114"/>
                    </a:cubicBezTo>
                    <a:cubicBezTo>
                      <a:pt x="630" y="115"/>
                      <a:pt x="631" y="115"/>
                      <a:pt x="630" y="115"/>
                    </a:cubicBezTo>
                    <a:cubicBezTo>
                      <a:pt x="629" y="115"/>
                      <a:pt x="628" y="113"/>
                      <a:pt x="628" y="111"/>
                    </a:cubicBezTo>
                    <a:cubicBezTo>
                      <a:pt x="628" y="113"/>
                      <a:pt x="628" y="113"/>
                      <a:pt x="627" y="113"/>
                    </a:cubicBezTo>
                    <a:cubicBezTo>
                      <a:pt x="628" y="114"/>
                      <a:pt x="629" y="117"/>
                      <a:pt x="628" y="117"/>
                    </a:cubicBezTo>
                    <a:cubicBezTo>
                      <a:pt x="627" y="116"/>
                      <a:pt x="627" y="113"/>
                      <a:pt x="627" y="114"/>
                    </a:cubicBezTo>
                    <a:cubicBezTo>
                      <a:pt x="628" y="117"/>
                      <a:pt x="626" y="114"/>
                      <a:pt x="625" y="116"/>
                    </a:cubicBezTo>
                    <a:cubicBezTo>
                      <a:pt x="624" y="115"/>
                      <a:pt x="625" y="113"/>
                      <a:pt x="624" y="111"/>
                    </a:cubicBezTo>
                    <a:cubicBezTo>
                      <a:pt x="623" y="111"/>
                      <a:pt x="623" y="112"/>
                      <a:pt x="623" y="111"/>
                    </a:cubicBezTo>
                    <a:cubicBezTo>
                      <a:pt x="621" y="105"/>
                      <a:pt x="620" y="101"/>
                      <a:pt x="618" y="97"/>
                    </a:cubicBezTo>
                    <a:cubicBezTo>
                      <a:pt x="619" y="100"/>
                      <a:pt x="617" y="98"/>
                      <a:pt x="616" y="96"/>
                    </a:cubicBezTo>
                    <a:cubicBezTo>
                      <a:pt x="617" y="95"/>
                      <a:pt x="615" y="93"/>
                      <a:pt x="615" y="92"/>
                    </a:cubicBezTo>
                    <a:cubicBezTo>
                      <a:pt x="617" y="93"/>
                      <a:pt x="617" y="93"/>
                      <a:pt x="617" y="96"/>
                    </a:cubicBezTo>
                    <a:cubicBezTo>
                      <a:pt x="618" y="96"/>
                      <a:pt x="618" y="95"/>
                      <a:pt x="619" y="96"/>
                    </a:cubicBezTo>
                    <a:cubicBezTo>
                      <a:pt x="619" y="93"/>
                      <a:pt x="618" y="96"/>
                      <a:pt x="617" y="94"/>
                    </a:cubicBezTo>
                    <a:cubicBezTo>
                      <a:pt x="617" y="93"/>
                      <a:pt x="616" y="92"/>
                      <a:pt x="617" y="92"/>
                    </a:cubicBezTo>
                    <a:cubicBezTo>
                      <a:pt x="617" y="92"/>
                      <a:pt x="618" y="93"/>
                      <a:pt x="618" y="93"/>
                    </a:cubicBezTo>
                    <a:cubicBezTo>
                      <a:pt x="617" y="90"/>
                      <a:pt x="618" y="89"/>
                      <a:pt x="619" y="89"/>
                    </a:cubicBezTo>
                    <a:cubicBezTo>
                      <a:pt x="618" y="88"/>
                      <a:pt x="619" y="88"/>
                      <a:pt x="618" y="86"/>
                    </a:cubicBezTo>
                    <a:cubicBezTo>
                      <a:pt x="618" y="86"/>
                      <a:pt x="618" y="87"/>
                      <a:pt x="618" y="87"/>
                    </a:cubicBezTo>
                    <a:cubicBezTo>
                      <a:pt x="617" y="87"/>
                      <a:pt x="616" y="85"/>
                      <a:pt x="616" y="85"/>
                    </a:cubicBezTo>
                    <a:cubicBezTo>
                      <a:pt x="617" y="86"/>
                      <a:pt x="617" y="82"/>
                      <a:pt x="615" y="81"/>
                    </a:cubicBezTo>
                    <a:cubicBezTo>
                      <a:pt x="615" y="82"/>
                      <a:pt x="615" y="83"/>
                      <a:pt x="615" y="83"/>
                    </a:cubicBezTo>
                    <a:cubicBezTo>
                      <a:pt x="614" y="80"/>
                      <a:pt x="615" y="79"/>
                      <a:pt x="614" y="77"/>
                    </a:cubicBezTo>
                    <a:cubicBezTo>
                      <a:pt x="614" y="78"/>
                      <a:pt x="613" y="78"/>
                      <a:pt x="613" y="79"/>
                    </a:cubicBezTo>
                    <a:cubicBezTo>
                      <a:pt x="613" y="77"/>
                      <a:pt x="612" y="75"/>
                      <a:pt x="611" y="75"/>
                    </a:cubicBezTo>
                    <a:cubicBezTo>
                      <a:pt x="612" y="77"/>
                      <a:pt x="613" y="77"/>
                      <a:pt x="612" y="78"/>
                    </a:cubicBezTo>
                    <a:cubicBezTo>
                      <a:pt x="610" y="76"/>
                      <a:pt x="609" y="81"/>
                      <a:pt x="611" y="82"/>
                    </a:cubicBezTo>
                    <a:cubicBezTo>
                      <a:pt x="609" y="77"/>
                      <a:pt x="613" y="80"/>
                      <a:pt x="611" y="80"/>
                    </a:cubicBezTo>
                    <a:cubicBezTo>
                      <a:pt x="612" y="82"/>
                      <a:pt x="612" y="80"/>
                      <a:pt x="613" y="82"/>
                    </a:cubicBezTo>
                    <a:cubicBezTo>
                      <a:pt x="611" y="85"/>
                      <a:pt x="610" y="79"/>
                      <a:pt x="608" y="79"/>
                    </a:cubicBezTo>
                    <a:cubicBezTo>
                      <a:pt x="609" y="80"/>
                      <a:pt x="610" y="81"/>
                      <a:pt x="609" y="83"/>
                    </a:cubicBezTo>
                    <a:cubicBezTo>
                      <a:pt x="608" y="84"/>
                      <a:pt x="608" y="86"/>
                      <a:pt x="608" y="88"/>
                    </a:cubicBezTo>
                    <a:cubicBezTo>
                      <a:pt x="608" y="89"/>
                      <a:pt x="608" y="90"/>
                      <a:pt x="608" y="92"/>
                    </a:cubicBezTo>
                    <a:cubicBezTo>
                      <a:pt x="608" y="93"/>
                      <a:pt x="609" y="94"/>
                      <a:pt x="609" y="95"/>
                    </a:cubicBezTo>
                    <a:cubicBezTo>
                      <a:pt x="608" y="92"/>
                      <a:pt x="607" y="93"/>
                      <a:pt x="606" y="93"/>
                    </a:cubicBezTo>
                    <a:cubicBezTo>
                      <a:pt x="607" y="95"/>
                      <a:pt x="607" y="95"/>
                      <a:pt x="606" y="97"/>
                    </a:cubicBezTo>
                    <a:cubicBezTo>
                      <a:pt x="607" y="98"/>
                      <a:pt x="607" y="99"/>
                      <a:pt x="607" y="101"/>
                    </a:cubicBezTo>
                    <a:cubicBezTo>
                      <a:pt x="608" y="101"/>
                      <a:pt x="608" y="100"/>
                      <a:pt x="609" y="102"/>
                    </a:cubicBezTo>
                    <a:cubicBezTo>
                      <a:pt x="609" y="103"/>
                      <a:pt x="610" y="106"/>
                      <a:pt x="608" y="105"/>
                    </a:cubicBezTo>
                    <a:cubicBezTo>
                      <a:pt x="609" y="107"/>
                      <a:pt x="610" y="111"/>
                      <a:pt x="611" y="111"/>
                    </a:cubicBezTo>
                    <a:cubicBezTo>
                      <a:pt x="611" y="110"/>
                      <a:pt x="611" y="109"/>
                      <a:pt x="611" y="109"/>
                    </a:cubicBezTo>
                    <a:cubicBezTo>
                      <a:pt x="612" y="110"/>
                      <a:pt x="612" y="110"/>
                      <a:pt x="612" y="111"/>
                    </a:cubicBezTo>
                    <a:cubicBezTo>
                      <a:pt x="613" y="106"/>
                      <a:pt x="618" y="114"/>
                      <a:pt x="616" y="117"/>
                    </a:cubicBezTo>
                    <a:cubicBezTo>
                      <a:pt x="616" y="116"/>
                      <a:pt x="615" y="113"/>
                      <a:pt x="615" y="115"/>
                    </a:cubicBezTo>
                    <a:cubicBezTo>
                      <a:pt x="616" y="116"/>
                      <a:pt x="615" y="117"/>
                      <a:pt x="615" y="117"/>
                    </a:cubicBezTo>
                    <a:cubicBezTo>
                      <a:pt x="615" y="116"/>
                      <a:pt x="614" y="114"/>
                      <a:pt x="613" y="114"/>
                    </a:cubicBezTo>
                    <a:cubicBezTo>
                      <a:pt x="614" y="116"/>
                      <a:pt x="613" y="117"/>
                      <a:pt x="613" y="118"/>
                    </a:cubicBezTo>
                    <a:cubicBezTo>
                      <a:pt x="614" y="119"/>
                      <a:pt x="615" y="121"/>
                      <a:pt x="615" y="123"/>
                    </a:cubicBezTo>
                    <a:cubicBezTo>
                      <a:pt x="616" y="125"/>
                      <a:pt x="617" y="128"/>
                      <a:pt x="618" y="130"/>
                    </a:cubicBezTo>
                    <a:cubicBezTo>
                      <a:pt x="617" y="130"/>
                      <a:pt x="617" y="131"/>
                      <a:pt x="617" y="131"/>
                    </a:cubicBezTo>
                    <a:cubicBezTo>
                      <a:pt x="617" y="130"/>
                      <a:pt x="617" y="129"/>
                      <a:pt x="616" y="129"/>
                    </a:cubicBezTo>
                    <a:cubicBezTo>
                      <a:pt x="616" y="133"/>
                      <a:pt x="618" y="133"/>
                      <a:pt x="618" y="136"/>
                    </a:cubicBezTo>
                    <a:cubicBezTo>
                      <a:pt x="617" y="136"/>
                      <a:pt x="617" y="138"/>
                      <a:pt x="618" y="137"/>
                    </a:cubicBezTo>
                    <a:cubicBezTo>
                      <a:pt x="619" y="139"/>
                      <a:pt x="619" y="141"/>
                      <a:pt x="618" y="141"/>
                    </a:cubicBezTo>
                    <a:cubicBezTo>
                      <a:pt x="617" y="138"/>
                      <a:pt x="617" y="139"/>
                      <a:pt x="616" y="137"/>
                    </a:cubicBezTo>
                    <a:cubicBezTo>
                      <a:pt x="616" y="139"/>
                      <a:pt x="616" y="139"/>
                      <a:pt x="616" y="141"/>
                    </a:cubicBezTo>
                    <a:cubicBezTo>
                      <a:pt x="615" y="141"/>
                      <a:pt x="615" y="139"/>
                      <a:pt x="615" y="139"/>
                    </a:cubicBezTo>
                    <a:cubicBezTo>
                      <a:pt x="614" y="142"/>
                      <a:pt x="616" y="141"/>
                      <a:pt x="616" y="143"/>
                    </a:cubicBezTo>
                    <a:cubicBezTo>
                      <a:pt x="617" y="146"/>
                      <a:pt x="617" y="146"/>
                      <a:pt x="617" y="146"/>
                    </a:cubicBezTo>
                    <a:cubicBezTo>
                      <a:pt x="616" y="146"/>
                      <a:pt x="616" y="146"/>
                      <a:pt x="616" y="147"/>
                    </a:cubicBezTo>
                    <a:cubicBezTo>
                      <a:pt x="617" y="147"/>
                      <a:pt x="617" y="147"/>
                      <a:pt x="618" y="147"/>
                    </a:cubicBezTo>
                    <a:cubicBezTo>
                      <a:pt x="618" y="149"/>
                      <a:pt x="617" y="148"/>
                      <a:pt x="617" y="149"/>
                    </a:cubicBezTo>
                    <a:cubicBezTo>
                      <a:pt x="618" y="149"/>
                      <a:pt x="618" y="150"/>
                      <a:pt x="618" y="151"/>
                    </a:cubicBezTo>
                    <a:cubicBezTo>
                      <a:pt x="619" y="151"/>
                      <a:pt x="620" y="153"/>
                      <a:pt x="620" y="150"/>
                    </a:cubicBezTo>
                    <a:cubicBezTo>
                      <a:pt x="619" y="150"/>
                      <a:pt x="619" y="152"/>
                      <a:pt x="618" y="150"/>
                    </a:cubicBezTo>
                    <a:cubicBezTo>
                      <a:pt x="618" y="149"/>
                      <a:pt x="619" y="149"/>
                      <a:pt x="619" y="148"/>
                    </a:cubicBezTo>
                    <a:cubicBezTo>
                      <a:pt x="620" y="148"/>
                      <a:pt x="620" y="150"/>
                      <a:pt x="620" y="151"/>
                    </a:cubicBezTo>
                    <a:cubicBezTo>
                      <a:pt x="620" y="153"/>
                      <a:pt x="620" y="154"/>
                      <a:pt x="620" y="155"/>
                    </a:cubicBezTo>
                    <a:cubicBezTo>
                      <a:pt x="620" y="154"/>
                      <a:pt x="621" y="154"/>
                      <a:pt x="621" y="155"/>
                    </a:cubicBezTo>
                    <a:cubicBezTo>
                      <a:pt x="620" y="156"/>
                      <a:pt x="620" y="155"/>
                      <a:pt x="619" y="155"/>
                    </a:cubicBezTo>
                    <a:cubicBezTo>
                      <a:pt x="619" y="158"/>
                      <a:pt x="620" y="159"/>
                      <a:pt x="620" y="160"/>
                    </a:cubicBezTo>
                    <a:cubicBezTo>
                      <a:pt x="620" y="161"/>
                      <a:pt x="620" y="161"/>
                      <a:pt x="619" y="161"/>
                    </a:cubicBezTo>
                    <a:cubicBezTo>
                      <a:pt x="619" y="160"/>
                      <a:pt x="619" y="162"/>
                      <a:pt x="620" y="164"/>
                    </a:cubicBezTo>
                    <a:cubicBezTo>
                      <a:pt x="620" y="166"/>
                      <a:pt x="621" y="168"/>
                      <a:pt x="621" y="169"/>
                    </a:cubicBezTo>
                    <a:cubicBezTo>
                      <a:pt x="621" y="169"/>
                      <a:pt x="621" y="170"/>
                      <a:pt x="621" y="170"/>
                    </a:cubicBezTo>
                    <a:cubicBezTo>
                      <a:pt x="620" y="169"/>
                      <a:pt x="619" y="169"/>
                      <a:pt x="619" y="168"/>
                    </a:cubicBezTo>
                    <a:cubicBezTo>
                      <a:pt x="618" y="166"/>
                      <a:pt x="619" y="165"/>
                      <a:pt x="618" y="164"/>
                    </a:cubicBezTo>
                    <a:cubicBezTo>
                      <a:pt x="619" y="166"/>
                      <a:pt x="618" y="168"/>
                      <a:pt x="617" y="169"/>
                    </a:cubicBezTo>
                    <a:cubicBezTo>
                      <a:pt x="617" y="166"/>
                      <a:pt x="616" y="168"/>
                      <a:pt x="615" y="166"/>
                    </a:cubicBezTo>
                    <a:cubicBezTo>
                      <a:pt x="616" y="164"/>
                      <a:pt x="617" y="161"/>
                      <a:pt x="616" y="161"/>
                    </a:cubicBezTo>
                    <a:cubicBezTo>
                      <a:pt x="616" y="162"/>
                      <a:pt x="616" y="162"/>
                      <a:pt x="616" y="162"/>
                    </a:cubicBezTo>
                    <a:cubicBezTo>
                      <a:pt x="615" y="159"/>
                      <a:pt x="617" y="156"/>
                      <a:pt x="615" y="154"/>
                    </a:cubicBezTo>
                    <a:cubicBezTo>
                      <a:pt x="615" y="156"/>
                      <a:pt x="616" y="159"/>
                      <a:pt x="615" y="161"/>
                    </a:cubicBezTo>
                    <a:cubicBezTo>
                      <a:pt x="615" y="160"/>
                      <a:pt x="614" y="159"/>
                      <a:pt x="614" y="157"/>
                    </a:cubicBezTo>
                    <a:cubicBezTo>
                      <a:pt x="614" y="156"/>
                      <a:pt x="614" y="155"/>
                      <a:pt x="615" y="154"/>
                    </a:cubicBezTo>
                    <a:cubicBezTo>
                      <a:pt x="614" y="152"/>
                      <a:pt x="612" y="155"/>
                      <a:pt x="611" y="153"/>
                    </a:cubicBezTo>
                    <a:cubicBezTo>
                      <a:pt x="611" y="155"/>
                      <a:pt x="611" y="158"/>
                      <a:pt x="611" y="159"/>
                    </a:cubicBezTo>
                    <a:cubicBezTo>
                      <a:pt x="611" y="158"/>
                      <a:pt x="612" y="157"/>
                      <a:pt x="612" y="156"/>
                    </a:cubicBezTo>
                    <a:cubicBezTo>
                      <a:pt x="614" y="161"/>
                      <a:pt x="610" y="163"/>
                      <a:pt x="609" y="163"/>
                    </a:cubicBezTo>
                    <a:cubicBezTo>
                      <a:pt x="609" y="165"/>
                      <a:pt x="609" y="166"/>
                      <a:pt x="608" y="167"/>
                    </a:cubicBezTo>
                    <a:cubicBezTo>
                      <a:pt x="607" y="167"/>
                      <a:pt x="608" y="162"/>
                      <a:pt x="606" y="163"/>
                    </a:cubicBezTo>
                    <a:cubicBezTo>
                      <a:pt x="606" y="164"/>
                      <a:pt x="607" y="165"/>
                      <a:pt x="607" y="165"/>
                    </a:cubicBezTo>
                    <a:cubicBezTo>
                      <a:pt x="606" y="163"/>
                      <a:pt x="605" y="166"/>
                      <a:pt x="604" y="163"/>
                    </a:cubicBezTo>
                    <a:cubicBezTo>
                      <a:pt x="606" y="163"/>
                      <a:pt x="606" y="163"/>
                      <a:pt x="606" y="163"/>
                    </a:cubicBezTo>
                    <a:cubicBezTo>
                      <a:pt x="605" y="160"/>
                      <a:pt x="603" y="163"/>
                      <a:pt x="603" y="161"/>
                    </a:cubicBezTo>
                    <a:cubicBezTo>
                      <a:pt x="603" y="160"/>
                      <a:pt x="603" y="158"/>
                      <a:pt x="602" y="158"/>
                    </a:cubicBezTo>
                    <a:cubicBezTo>
                      <a:pt x="601" y="158"/>
                      <a:pt x="603" y="161"/>
                      <a:pt x="601" y="160"/>
                    </a:cubicBezTo>
                    <a:cubicBezTo>
                      <a:pt x="601" y="160"/>
                      <a:pt x="601" y="159"/>
                      <a:pt x="601" y="159"/>
                    </a:cubicBezTo>
                    <a:cubicBezTo>
                      <a:pt x="601" y="161"/>
                      <a:pt x="600" y="158"/>
                      <a:pt x="599" y="159"/>
                    </a:cubicBezTo>
                    <a:cubicBezTo>
                      <a:pt x="599" y="161"/>
                      <a:pt x="600" y="163"/>
                      <a:pt x="598" y="163"/>
                    </a:cubicBezTo>
                    <a:cubicBezTo>
                      <a:pt x="600" y="163"/>
                      <a:pt x="599" y="165"/>
                      <a:pt x="600" y="163"/>
                    </a:cubicBezTo>
                    <a:cubicBezTo>
                      <a:pt x="600" y="164"/>
                      <a:pt x="600" y="166"/>
                      <a:pt x="599" y="165"/>
                    </a:cubicBezTo>
                    <a:cubicBezTo>
                      <a:pt x="599" y="170"/>
                      <a:pt x="599" y="174"/>
                      <a:pt x="599" y="179"/>
                    </a:cubicBezTo>
                    <a:cubicBezTo>
                      <a:pt x="598" y="179"/>
                      <a:pt x="598" y="181"/>
                      <a:pt x="597" y="182"/>
                    </a:cubicBezTo>
                    <a:cubicBezTo>
                      <a:pt x="596" y="182"/>
                      <a:pt x="596" y="179"/>
                      <a:pt x="596" y="179"/>
                    </a:cubicBezTo>
                    <a:cubicBezTo>
                      <a:pt x="596" y="180"/>
                      <a:pt x="596" y="180"/>
                      <a:pt x="595" y="179"/>
                    </a:cubicBezTo>
                    <a:cubicBezTo>
                      <a:pt x="595" y="181"/>
                      <a:pt x="594" y="183"/>
                      <a:pt x="593" y="184"/>
                    </a:cubicBezTo>
                    <a:cubicBezTo>
                      <a:pt x="594" y="181"/>
                      <a:pt x="592" y="182"/>
                      <a:pt x="592" y="179"/>
                    </a:cubicBezTo>
                    <a:cubicBezTo>
                      <a:pt x="593" y="179"/>
                      <a:pt x="594" y="175"/>
                      <a:pt x="593" y="174"/>
                    </a:cubicBezTo>
                    <a:cubicBezTo>
                      <a:pt x="592" y="176"/>
                      <a:pt x="593" y="179"/>
                      <a:pt x="591" y="179"/>
                    </a:cubicBezTo>
                    <a:cubicBezTo>
                      <a:pt x="592" y="178"/>
                      <a:pt x="592" y="175"/>
                      <a:pt x="591" y="175"/>
                    </a:cubicBezTo>
                    <a:cubicBezTo>
                      <a:pt x="590" y="178"/>
                      <a:pt x="589" y="179"/>
                      <a:pt x="589" y="181"/>
                    </a:cubicBezTo>
                    <a:cubicBezTo>
                      <a:pt x="589" y="180"/>
                      <a:pt x="589" y="178"/>
                      <a:pt x="589" y="176"/>
                    </a:cubicBezTo>
                    <a:cubicBezTo>
                      <a:pt x="590" y="174"/>
                      <a:pt x="590" y="172"/>
                      <a:pt x="589" y="172"/>
                    </a:cubicBezTo>
                    <a:cubicBezTo>
                      <a:pt x="589" y="175"/>
                      <a:pt x="587" y="177"/>
                      <a:pt x="586" y="178"/>
                    </a:cubicBezTo>
                    <a:cubicBezTo>
                      <a:pt x="585" y="179"/>
                      <a:pt x="587" y="180"/>
                      <a:pt x="586" y="181"/>
                    </a:cubicBezTo>
                    <a:cubicBezTo>
                      <a:pt x="586" y="178"/>
                      <a:pt x="584" y="183"/>
                      <a:pt x="585" y="183"/>
                    </a:cubicBezTo>
                    <a:cubicBezTo>
                      <a:pt x="585" y="181"/>
                      <a:pt x="587" y="182"/>
                      <a:pt x="587" y="183"/>
                    </a:cubicBezTo>
                    <a:cubicBezTo>
                      <a:pt x="586" y="182"/>
                      <a:pt x="585" y="184"/>
                      <a:pt x="585" y="184"/>
                    </a:cubicBezTo>
                    <a:cubicBezTo>
                      <a:pt x="584" y="188"/>
                      <a:pt x="584" y="191"/>
                      <a:pt x="585" y="193"/>
                    </a:cubicBezTo>
                    <a:cubicBezTo>
                      <a:pt x="585" y="191"/>
                      <a:pt x="586" y="191"/>
                      <a:pt x="585" y="190"/>
                    </a:cubicBezTo>
                    <a:cubicBezTo>
                      <a:pt x="587" y="188"/>
                      <a:pt x="587" y="189"/>
                      <a:pt x="588" y="186"/>
                    </a:cubicBezTo>
                    <a:cubicBezTo>
                      <a:pt x="588" y="189"/>
                      <a:pt x="588" y="189"/>
                      <a:pt x="589" y="190"/>
                    </a:cubicBezTo>
                    <a:cubicBezTo>
                      <a:pt x="588" y="190"/>
                      <a:pt x="588" y="189"/>
                      <a:pt x="588" y="191"/>
                    </a:cubicBezTo>
                    <a:cubicBezTo>
                      <a:pt x="589" y="192"/>
                      <a:pt x="588" y="195"/>
                      <a:pt x="587" y="197"/>
                    </a:cubicBezTo>
                    <a:cubicBezTo>
                      <a:pt x="587" y="200"/>
                      <a:pt x="589" y="209"/>
                      <a:pt x="586" y="209"/>
                    </a:cubicBezTo>
                    <a:cubicBezTo>
                      <a:pt x="586" y="210"/>
                      <a:pt x="586" y="210"/>
                      <a:pt x="586" y="211"/>
                    </a:cubicBezTo>
                    <a:cubicBezTo>
                      <a:pt x="586" y="212"/>
                      <a:pt x="586" y="209"/>
                      <a:pt x="587" y="210"/>
                    </a:cubicBezTo>
                    <a:cubicBezTo>
                      <a:pt x="587" y="211"/>
                      <a:pt x="587" y="211"/>
                      <a:pt x="587" y="211"/>
                    </a:cubicBezTo>
                    <a:cubicBezTo>
                      <a:pt x="587" y="212"/>
                      <a:pt x="585" y="213"/>
                      <a:pt x="585" y="214"/>
                    </a:cubicBezTo>
                    <a:cubicBezTo>
                      <a:pt x="586" y="214"/>
                      <a:pt x="586" y="217"/>
                      <a:pt x="586" y="220"/>
                    </a:cubicBezTo>
                    <a:cubicBezTo>
                      <a:pt x="586" y="222"/>
                      <a:pt x="585" y="225"/>
                      <a:pt x="585" y="227"/>
                    </a:cubicBezTo>
                    <a:cubicBezTo>
                      <a:pt x="585" y="227"/>
                      <a:pt x="583" y="230"/>
                      <a:pt x="584" y="231"/>
                    </a:cubicBezTo>
                    <a:cubicBezTo>
                      <a:pt x="584" y="230"/>
                      <a:pt x="585" y="229"/>
                      <a:pt x="585" y="230"/>
                    </a:cubicBezTo>
                    <a:cubicBezTo>
                      <a:pt x="585" y="232"/>
                      <a:pt x="583" y="232"/>
                      <a:pt x="584" y="233"/>
                    </a:cubicBezTo>
                    <a:cubicBezTo>
                      <a:pt x="584" y="233"/>
                      <a:pt x="584" y="232"/>
                      <a:pt x="584" y="233"/>
                    </a:cubicBezTo>
                    <a:cubicBezTo>
                      <a:pt x="584" y="235"/>
                      <a:pt x="582" y="235"/>
                      <a:pt x="581" y="236"/>
                    </a:cubicBezTo>
                    <a:cubicBezTo>
                      <a:pt x="580" y="236"/>
                      <a:pt x="580" y="233"/>
                      <a:pt x="579" y="234"/>
                    </a:cubicBezTo>
                    <a:cubicBezTo>
                      <a:pt x="580" y="236"/>
                      <a:pt x="577" y="240"/>
                      <a:pt x="575" y="241"/>
                    </a:cubicBezTo>
                    <a:cubicBezTo>
                      <a:pt x="576" y="240"/>
                      <a:pt x="575" y="239"/>
                      <a:pt x="575" y="238"/>
                    </a:cubicBezTo>
                    <a:cubicBezTo>
                      <a:pt x="575" y="237"/>
                      <a:pt x="575" y="236"/>
                      <a:pt x="576" y="235"/>
                    </a:cubicBezTo>
                    <a:cubicBezTo>
                      <a:pt x="575" y="234"/>
                      <a:pt x="575" y="233"/>
                      <a:pt x="576" y="231"/>
                    </a:cubicBezTo>
                    <a:cubicBezTo>
                      <a:pt x="576" y="232"/>
                      <a:pt x="576" y="231"/>
                      <a:pt x="577" y="230"/>
                    </a:cubicBezTo>
                    <a:cubicBezTo>
                      <a:pt x="575" y="231"/>
                      <a:pt x="575" y="230"/>
                      <a:pt x="576" y="230"/>
                    </a:cubicBezTo>
                    <a:cubicBezTo>
                      <a:pt x="575" y="229"/>
                      <a:pt x="577" y="228"/>
                      <a:pt x="576" y="228"/>
                    </a:cubicBezTo>
                    <a:cubicBezTo>
                      <a:pt x="574" y="230"/>
                      <a:pt x="576" y="231"/>
                      <a:pt x="574" y="233"/>
                    </a:cubicBezTo>
                    <a:cubicBezTo>
                      <a:pt x="574" y="230"/>
                      <a:pt x="576" y="226"/>
                      <a:pt x="573" y="225"/>
                    </a:cubicBezTo>
                    <a:cubicBezTo>
                      <a:pt x="574" y="222"/>
                      <a:pt x="574" y="221"/>
                      <a:pt x="575" y="219"/>
                    </a:cubicBezTo>
                    <a:cubicBezTo>
                      <a:pt x="574" y="220"/>
                      <a:pt x="575" y="217"/>
                      <a:pt x="575" y="216"/>
                    </a:cubicBezTo>
                    <a:cubicBezTo>
                      <a:pt x="574" y="215"/>
                      <a:pt x="574" y="217"/>
                      <a:pt x="573" y="217"/>
                    </a:cubicBezTo>
                    <a:cubicBezTo>
                      <a:pt x="572" y="218"/>
                      <a:pt x="573" y="220"/>
                      <a:pt x="572" y="220"/>
                    </a:cubicBezTo>
                    <a:cubicBezTo>
                      <a:pt x="572" y="217"/>
                      <a:pt x="573" y="215"/>
                      <a:pt x="573" y="213"/>
                    </a:cubicBezTo>
                    <a:cubicBezTo>
                      <a:pt x="572" y="214"/>
                      <a:pt x="572" y="211"/>
                      <a:pt x="571" y="210"/>
                    </a:cubicBezTo>
                    <a:cubicBezTo>
                      <a:pt x="571" y="211"/>
                      <a:pt x="571" y="211"/>
                      <a:pt x="571" y="210"/>
                    </a:cubicBezTo>
                    <a:cubicBezTo>
                      <a:pt x="571" y="211"/>
                      <a:pt x="570" y="212"/>
                      <a:pt x="570" y="213"/>
                    </a:cubicBezTo>
                    <a:cubicBezTo>
                      <a:pt x="570" y="210"/>
                      <a:pt x="569" y="213"/>
                      <a:pt x="568" y="213"/>
                    </a:cubicBezTo>
                    <a:cubicBezTo>
                      <a:pt x="568" y="213"/>
                      <a:pt x="568" y="211"/>
                      <a:pt x="567" y="211"/>
                    </a:cubicBezTo>
                    <a:cubicBezTo>
                      <a:pt x="567" y="212"/>
                      <a:pt x="566" y="214"/>
                      <a:pt x="567" y="215"/>
                    </a:cubicBezTo>
                    <a:cubicBezTo>
                      <a:pt x="567" y="212"/>
                      <a:pt x="569" y="215"/>
                      <a:pt x="569" y="216"/>
                    </a:cubicBezTo>
                    <a:cubicBezTo>
                      <a:pt x="568" y="217"/>
                      <a:pt x="568" y="222"/>
                      <a:pt x="566" y="222"/>
                    </a:cubicBezTo>
                    <a:cubicBezTo>
                      <a:pt x="566" y="223"/>
                      <a:pt x="566" y="223"/>
                      <a:pt x="567" y="224"/>
                    </a:cubicBezTo>
                    <a:cubicBezTo>
                      <a:pt x="566" y="226"/>
                      <a:pt x="565" y="227"/>
                      <a:pt x="564" y="226"/>
                    </a:cubicBezTo>
                    <a:cubicBezTo>
                      <a:pt x="563" y="227"/>
                      <a:pt x="563" y="227"/>
                      <a:pt x="562" y="227"/>
                    </a:cubicBezTo>
                    <a:cubicBezTo>
                      <a:pt x="562" y="227"/>
                      <a:pt x="563" y="224"/>
                      <a:pt x="564" y="224"/>
                    </a:cubicBezTo>
                    <a:cubicBezTo>
                      <a:pt x="564" y="223"/>
                      <a:pt x="564" y="222"/>
                      <a:pt x="564" y="221"/>
                    </a:cubicBezTo>
                    <a:cubicBezTo>
                      <a:pt x="564" y="221"/>
                      <a:pt x="563" y="220"/>
                      <a:pt x="563" y="219"/>
                    </a:cubicBezTo>
                    <a:cubicBezTo>
                      <a:pt x="564" y="217"/>
                      <a:pt x="563" y="217"/>
                      <a:pt x="564" y="215"/>
                    </a:cubicBezTo>
                    <a:cubicBezTo>
                      <a:pt x="562" y="215"/>
                      <a:pt x="562" y="215"/>
                      <a:pt x="562" y="215"/>
                    </a:cubicBezTo>
                    <a:cubicBezTo>
                      <a:pt x="561" y="216"/>
                      <a:pt x="562" y="217"/>
                      <a:pt x="561" y="217"/>
                    </a:cubicBezTo>
                    <a:cubicBezTo>
                      <a:pt x="561" y="216"/>
                      <a:pt x="560" y="214"/>
                      <a:pt x="559" y="215"/>
                    </a:cubicBezTo>
                    <a:cubicBezTo>
                      <a:pt x="559" y="215"/>
                      <a:pt x="559" y="214"/>
                      <a:pt x="559" y="214"/>
                    </a:cubicBezTo>
                    <a:cubicBezTo>
                      <a:pt x="559" y="214"/>
                      <a:pt x="557" y="215"/>
                      <a:pt x="557" y="213"/>
                    </a:cubicBezTo>
                    <a:cubicBezTo>
                      <a:pt x="557" y="215"/>
                      <a:pt x="557" y="215"/>
                      <a:pt x="556" y="215"/>
                    </a:cubicBezTo>
                    <a:cubicBezTo>
                      <a:pt x="556" y="216"/>
                      <a:pt x="556" y="216"/>
                      <a:pt x="556" y="217"/>
                    </a:cubicBezTo>
                    <a:cubicBezTo>
                      <a:pt x="555" y="217"/>
                      <a:pt x="555" y="217"/>
                      <a:pt x="554" y="217"/>
                    </a:cubicBezTo>
                    <a:cubicBezTo>
                      <a:pt x="555" y="216"/>
                      <a:pt x="553" y="215"/>
                      <a:pt x="552" y="214"/>
                    </a:cubicBezTo>
                    <a:cubicBezTo>
                      <a:pt x="552" y="214"/>
                      <a:pt x="552" y="215"/>
                      <a:pt x="552" y="215"/>
                    </a:cubicBezTo>
                    <a:cubicBezTo>
                      <a:pt x="552" y="216"/>
                      <a:pt x="550" y="216"/>
                      <a:pt x="551" y="218"/>
                    </a:cubicBezTo>
                    <a:cubicBezTo>
                      <a:pt x="550" y="218"/>
                      <a:pt x="550" y="218"/>
                      <a:pt x="549" y="217"/>
                    </a:cubicBezTo>
                    <a:cubicBezTo>
                      <a:pt x="549" y="217"/>
                      <a:pt x="550" y="216"/>
                      <a:pt x="549" y="216"/>
                    </a:cubicBezTo>
                    <a:cubicBezTo>
                      <a:pt x="549" y="217"/>
                      <a:pt x="549" y="219"/>
                      <a:pt x="549" y="220"/>
                    </a:cubicBezTo>
                    <a:cubicBezTo>
                      <a:pt x="549" y="221"/>
                      <a:pt x="548" y="223"/>
                      <a:pt x="548" y="221"/>
                    </a:cubicBezTo>
                    <a:cubicBezTo>
                      <a:pt x="548" y="221"/>
                      <a:pt x="548" y="221"/>
                      <a:pt x="548" y="221"/>
                    </a:cubicBezTo>
                    <a:cubicBezTo>
                      <a:pt x="547" y="221"/>
                      <a:pt x="546" y="223"/>
                      <a:pt x="546" y="224"/>
                    </a:cubicBezTo>
                    <a:cubicBezTo>
                      <a:pt x="545" y="224"/>
                      <a:pt x="545" y="227"/>
                      <a:pt x="544" y="225"/>
                    </a:cubicBezTo>
                    <a:cubicBezTo>
                      <a:pt x="544" y="227"/>
                      <a:pt x="546" y="226"/>
                      <a:pt x="545" y="227"/>
                    </a:cubicBezTo>
                    <a:cubicBezTo>
                      <a:pt x="544" y="228"/>
                      <a:pt x="543" y="230"/>
                      <a:pt x="543" y="233"/>
                    </a:cubicBezTo>
                    <a:cubicBezTo>
                      <a:pt x="542" y="235"/>
                      <a:pt x="542" y="238"/>
                      <a:pt x="541" y="240"/>
                    </a:cubicBezTo>
                    <a:cubicBezTo>
                      <a:pt x="541" y="240"/>
                      <a:pt x="542" y="239"/>
                      <a:pt x="542" y="240"/>
                    </a:cubicBezTo>
                    <a:cubicBezTo>
                      <a:pt x="541" y="241"/>
                      <a:pt x="540" y="243"/>
                      <a:pt x="539" y="245"/>
                    </a:cubicBezTo>
                    <a:cubicBezTo>
                      <a:pt x="538" y="247"/>
                      <a:pt x="537" y="249"/>
                      <a:pt x="538" y="251"/>
                    </a:cubicBezTo>
                    <a:cubicBezTo>
                      <a:pt x="537" y="252"/>
                      <a:pt x="537" y="250"/>
                      <a:pt x="537" y="251"/>
                    </a:cubicBezTo>
                    <a:cubicBezTo>
                      <a:pt x="537" y="251"/>
                      <a:pt x="537" y="252"/>
                      <a:pt x="536" y="252"/>
                    </a:cubicBezTo>
                    <a:cubicBezTo>
                      <a:pt x="536" y="251"/>
                      <a:pt x="536" y="251"/>
                      <a:pt x="536" y="251"/>
                    </a:cubicBezTo>
                    <a:cubicBezTo>
                      <a:pt x="536" y="250"/>
                      <a:pt x="537" y="249"/>
                      <a:pt x="536" y="249"/>
                    </a:cubicBezTo>
                    <a:cubicBezTo>
                      <a:pt x="535" y="252"/>
                      <a:pt x="533" y="255"/>
                      <a:pt x="532" y="258"/>
                    </a:cubicBezTo>
                    <a:cubicBezTo>
                      <a:pt x="530" y="261"/>
                      <a:pt x="529" y="264"/>
                      <a:pt x="527" y="266"/>
                    </a:cubicBezTo>
                    <a:cubicBezTo>
                      <a:pt x="526" y="267"/>
                      <a:pt x="527" y="269"/>
                      <a:pt x="525" y="269"/>
                    </a:cubicBezTo>
                    <a:cubicBezTo>
                      <a:pt x="526" y="269"/>
                      <a:pt x="526" y="269"/>
                      <a:pt x="527" y="269"/>
                    </a:cubicBezTo>
                    <a:cubicBezTo>
                      <a:pt x="526" y="269"/>
                      <a:pt x="527" y="270"/>
                      <a:pt x="526" y="271"/>
                    </a:cubicBezTo>
                    <a:cubicBezTo>
                      <a:pt x="526" y="271"/>
                      <a:pt x="525" y="272"/>
                      <a:pt x="524" y="273"/>
                    </a:cubicBezTo>
                    <a:cubicBezTo>
                      <a:pt x="524" y="274"/>
                      <a:pt x="523" y="276"/>
                      <a:pt x="523" y="277"/>
                    </a:cubicBezTo>
                    <a:cubicBezTo>
                      <a:pt x="521" y="279"/>
                      <a:pt x="520" y="281"/>
                      <a:pt x="519" y="283"/>
                    </a:cubicBezTo>
                    <a:cubicBezTo>
                      <a:pt x="518" y="285"/>
                      <a:pt x="517" y="287"/>
                      <a:pt x="515" y="288"/>
                    </a:cubicBezTo>
                    <a:cubicBezTo>
                      <a:pt x="515" y="289"/>
                      <a:pt x="514" y="290"/>
                      <a:pt x="514" y="291"/>
                    </a:cubicBezTo>
                    <a:cubicBezTo>
                      <a:pt x="513" y="292"/>
                      <a:pt x="512" y="293"/>
                      <a:pt x="511" y="294"/>
                    </a:cubicBezTo>
                    <a:cubicBezTo>
                      <a:pt x="509" y="297"/>
                      <a:pt x="507" y="299"/>
                      <a:pt x="506" y="301"/>
                    </a:cubicBezTo>
                    <a:cubicBezTo>
                      <a:pt x="506" y="302"/>
                      <a:pt x="505" y="302"/>
                      <a:pt x="505" y="302"/>
                    </a:cubicBezTo>
                    <a:cubicBezTo>
                      <a:pt x="504" y="303"/>
                      <a:pt x="506" y="303"/>
                      <a:pt x="504" y="305"/>
                    </a:cubicBezTo>
                    <a:cubicBezTo>
                      <a:pt x="504" y="305"/>
                      <a:pt x="503" y="304"/>
                      <a:pt x="503" y="305"/>
                    </a:cubicBezTo>
                    <a:cubicBezTo>
                      <a:pt x="502" y="307"/>
                      <a:pt x="502" y="307"/>
                      <a:pt x="502" y="307"/>
                    </a:cubicBezTo>
                    <a:cubicBezTo>
                      <a:pt x="501" y="308"/>
                      <a:pt x="501" y="308"/>
                      <a:pt x="499" y="309"/>
                    </a:cubicBezTo>
                    <a:cubicBezTo>
                      <a:pt x="500" y="310"/>
                      <a:pt x="498" y="311"/>
                      <a:pt x="497" y="311"/>
                    </a:cubicBezTo>
                    <a:cubicBezTo>
                      <a:pt x="496" y="313"/>
                      <a:pt x="495" y="314"/>
                      <a:pt x="494" y="315"/>
                    </a:cubicBezTo>
                    <a:cubicBezTo>
                      <a:pt x="493" y="317"/>
                      <a:pt x="491" y="318"/>
                      <a:pt x="490" y="319"/>
                    </a:cubicBezTo>
                    <a:cubicBezTo>
                      <a:pt x="489" y="321"/>
                      <a:pt x="487" y="322"/>
                      <a:pt x="486" y="324"/>
                    </a:cubicBezTo>
                    <a:cubicBezTo>
                      <a:pt x="485" y="325"/>
                      <a:pt x="483" y="327"/>
                      <a:pt x="482" y="329"/>
                    </a:cubicBezTo>
                    <a:cubicBezTo>
                      <a:pt x="484" y="328"/>
                      <a:pt x="486" y="326"/>
                      <a:pt x="485" y="328"/>
                    </a:cubicBezTo>
                    <a:cubicBezTo>
                      <a:pt x="485" y="325"/>
                      <a:pt x="488" y="324"/>
                      <a:pt x="488" y="322"/>
                    </a:cubicBezTo>
                    <a:cubicBezTo>
                      <a:pt x="490" y="322"/>
                      <a:pt x="492" y="319"/>
                      <a:pt x="492" y="317"/>
                    </a:cubicBezTo>
                    <a:cubicBezTo>
                      <a:pt x="494" y="317"/>
                      <a:pt x="494" y="317"/>
                      <a:pt x="495" y="315"/>
                    </a:cubicBezTo>
                    <a:cubicBezTo>
                      <a:pt x="495" y="316"/>
                      <a:pt x="496" y="315"/>
                      <a:pt x="496" y="315"/>
                    </a:cubicBezTo>
                    <a:cubicBezTo>
                      <a:pt x="496" y="316"/>
                      <a:pt x="496" y="317"/>
                      <a:pt x="495" y="317"/>
                    </a:cubicBezTo>
                    <a:cubicBezTo>
                      <a:pt x="495" y="318"/>
                      <a:pt x="494" y="319"/>
                      <a:pt x="493" y="319"/>
                    </a:cubicBezTo>
                    <a:cubicBezTo>
                      <a:pt x="492" y="321"/>
                      <a:pt x="491" y="322"/>
                      <a:pt x="489" y="324"/>
                    </a:cubicBezTo>
                    <a:cubicBezTo>
                      <a:pt x="494" y="321"/>
                      <a:pt x="496" y="318"/>
                      <a:pt x="499" y="314"/>
                    </a:cubicBezTo>
                    <a:cubicBezTo>
                      <a:pt x="500" y="315"/>
                      <a:pt x="500" y="315"/>
                      <a:pt x="501" y="314"/>
                    </a:cubicBezTo>
                    <a:cubicBezTo>
                      <a:pt x="501" y="313"/>
                      <a:pt x="502" y="311"/>
                      <a:pt x="504" y="309"/>
                    </a:cubicBezTo>
                    <a:cubicBezTo>
                      <a:pt x="506" y="307"/>
                      <a:pt x="508" y="305"/>
                      <a:pt x="509" y="305"/>
                    </a:cubicBezTo>
                    <a:cubicBezTo>
                      <a:pt x="510" y="304"/>
                      <a:pt x="510" y="303"/>
                      <a:pt x="511" y="302"/>
                    </a:cubicBezTo>
                    <a:cubicBezTo>
                      <a:pt x="511" y="301"/>
                      <a:pt x="511" y="301"/>
                      <a:pt x="512" y="300"/>
                    </a:cubicBezTo>
                    <a:cubicBezTo>
                      <a:pt x="512" y="299"/>
                      <a:pt x="513" y="298"/>
                      <a:pt x="515" y="297"/>
                    </a:cubicBezTo>
                    <a:cubicBezTo>
                      <a:pt x="514" y="297"/>
                      <a:pt x="517" y="291"/>
                      <a:pt x="518" y="292"/>
                    </a:cubicBezTo>
                    <a:cubicBezTo>
                      <a:pt x="519" y="292"/>
                      <a:pt x="518" y="293"/>
                      <a:pt x="518" y="293"/>
                    </a:cubicBezTo>
                    <a:cubicBezTo>
                      <a:pt x="519" y="292"/>
                      <a:pt x="519" y="290"/>
                      <a:pt x="521" y="290"/>
                    </a:cubicBezTo>
                    <a:cubicBezTo>
                      <a:pt x="520" y="288"/>
                      <a:pt x="522" y="287"/>
                      <a:pt x="523" y="285"/>
                    </a:cubicBezTo>
                    <a:cubicBezTo>
                      <a:pt x="524" y="283"/>
                      <a:pt x="526" y="281"/>
                      <a:pt x="525" y="279"/>
                    </a:cubicBezTo>
                    <a:cubicBezTo>
                      <a:pt x="526" y="278"/>
                      <a:pt x="527" y="279"/>
                      <a:pt x="527" y="279"/>
                    </a:cubicBezTo>
                    <a:cubicBezTo>
                      <a:pt x="528" y="277"/>
                      <a:pt x="528" y="277"/>
                      <a:pt x="529" y="274"/>
                    </a:cubicBezTo>
                    <a:cubicBezTo>
                      <a:pt x="531" y="274"/>
                      <a:pt x="532" y="271"/>
                      <a:pt x="534" y="268"/>
                    </a:cubicBezTo>
                    <a:cubicBezTo>
                      <a:pt x="535" y="266"/>
                      <a:pt x="536" y="263"/>
                      <a:pt x="538" y="262"/>
                    </a:cubicBezTo>
                    <a:cubicBezTo>
                      <a:pt x="537" y="264"/>
                      <a:pt x="536" y="265"/>
                      <a:pt x="536" y="267"/>
                    </a:cubicBezTo>
                    <a:cubicBezTo>
                      <a:pt x="535" y="269"/>
                      <a:pt x="534" y="271"/>
                      <a:pt x="533" y="273"/>
                    </a:cubicBezTo>
                    <a:cubicBezTo>
                      <a:pt x="531" y="277"/>
                      <a:pt x="529" y="281"/>
                      <a:pt x="528" y="285"/>
                    </a:cubicBezTo>
                    <a:cubicBezTo>
                      <a:pt x="529" y="282"/>
                      <a:pt x="532" y="280"/>
                      <a:pt x="532" y="278"/>
                    </a:cubicBezTo>
                    <a:cubicBezTo>
                      <a:pt x="533" y="279"/>
                      <a:pt x="534" y="275"/>
                      <a:pt x="535" y="275"/>
                    </a:cubicBezTo>
                    <a:cubicBezTo>
                      <a:pt x="535" y="276"/>
                      <a:pt x="534" y="277"/>
                      <a:pt x="534" y="278"/>
                    </a:cubicBezTo>
                    <a:cubicBezTo>
                      <a:pt x="533" y="279"/>
                      <a:pt x="532" y="280"/>
                      <a:pt x="532" y="281"/>
                    </a:cubicBezTo>
                    <a:cubicBezTo>
                      <a:pt x="531" y="284"/>
                      <a:pt x="529" y="285"/>
                      <a:pt x="528" y="286"/>
                    </a:cubicBezTo>
                    <a:cubicBezTo>
                      <a:pt x="529" y="286"/>
                      <a:pt x="530" y="285"/>
                      <a:pt x="530" y="285"/>
                    </a:cubicBezTo>
                    <a:cubicBezTo>
                      <a:pt x="529" y="288"/>
                      <a:pt x="525" y="289"/>
                      <a:pt x="525" y="293"/>
                    </a:cubicBezTo>
                    <a:cubicBezTo>
                      <a:pt x="525" y="292"/>
                      <a:pt x="525" y="292"/>
                      <a:pt x="524" y="293"/>
                    </a:cubicBezTo>
                    <a:cubicBezTo>
                      <a:pt x="522" y="296"/>
                      <a:pt x="518" y="300"/>
                      <a:pt x="517" y="302"/>
                    </a:cubicBezTo>
                    <a:cubicBezTo>
                      <a:pt x="516" y="303"/>
                      <a:pt x="514" y="304"/>
                      <a:pt x="513" y="305"/>
                    </a:cubicBezTo>
                    <a:cubicBezTo>
                      <a:pt x="512" y="306"/>
                      <a:pt x="512" y="307"/>
                      <a:pt x="511" y="308"/>
                    </a:cubicBezTo>
                    <a:cubicBezTo>
                      <a:pt x="510" y="309"/>
                      <a:pt x="507" y="312"/>
                      <a:pt x="508" y="311"/>
                    </a:cubicBezTo>
                    <a:cubicBezTo>
                      <a:pt x="506" y="312"/>
                      <a:pt x="504" y="314"/>
                      <a:pt x="504" y="316"/>
                    </a:cubicBezTo>
                    <a:cubicBezTo>
                      <a:pt x="503" y="315"/>
                      <a:pt x="501" y="319"/>
                      <a:pt x="500" y="318"/>
                    </a:cubicBezTo>
                    <a:cubicBezTo>
                      <a:pt x="499" y="320"/>
                      <a:pt x="500" y="321"/>
                      <a:pt x="498" y="322"/>
                    </a:cubicBezTo>
                    <a:cubicBezTo>
                      <a:pt x="497" y="322"/>
                      <a:pt x="496" y="322"/>
                      <a:pt x="494" y="323"/>
                    </a:cubicBezTo>
                    <a:cubicBezTo>
                      <a:pt x="493" y="325"/>
                      <a:pt x="492" y="326"/>
                      <a:pt x="491" y="328"/>
                    </a:cubicBezTo>
                    <a:cubicBezTo>
                      <a:pt x="490" y="330"/>
                      <a:pt x="488" y="331"/>
                      <a:pt x="485" y="333"/>
                    </a:cubicBezTo>
                    <a:cubicBezTo>
                      <a:pt x="486" y="333"/>
                      <a:pt x="486" y="333"/>
                      <a:pt x="486" y="334"/>
                    </a:cubicBezTo>
                    <a:cubicBezTo>
                      <a:pt x="483" y="337"/>
                      <a:pt x="481" y="340"/>
                      <a:pt x="478" y="340"/>
                    </a:cubicBezTo>
                    <a:cubicBezTo>
                      <a:pt x="478" y="342"/>
                      <a:pt x="475" y="343"/>
                      <a:pt x="473" y="344"/>
                    </a:cubicBezTo>
                    <a:cubicBezTo>
                      <a:pt x="471" y="345"/>
                      <a:pt x="468" y="350"/>
                      <a:pt x="467" y="348"/>
                    </a:cubicBezTo>
                    <a:cubicBezTo>
                      <a:pt x="466" y="349"/>
                      <a:pt x="467" y="350"/>
                      <a:pt x="466" y="350"/>
                    </a:cubicBezTo>
                    <a:cubicBezTo>
                      <a:pt x="466" y="350"/>
                      <a:pt x="464" y="350"/>
                      <a:pt x="464" y="351"/>
                    </a:cubicBezTo>
                    <a:cubicBezTo>
                      <a:pt x="464" y="353"/>
                      <a:pt x="458" y="355"/>
                      <a:pt x="457" y="356"/>
                    </a:cubicBezTo>
                    <a:cubicBezTo>
                      <a:pt x="452" y="357"/>
                      <a:pt x="450" y="362"/>
                      <a:pt x="445" y="364"/>
                    </a:cubicBezTo>
                    <a:cubicBezTo>
                      <a:pt x="444" y="363"/>
                      <a:pt x="444" y="363"/>
                      <a:pt x="443" y="363"/>
                    </a:cubicBezTo>
                    <a:cubicBezTo>
                      <a:pt x="444" y="364"/>
                      <a:pt x="445" y="364"/>
                      <a:pt x="444" y="365"/>
                    </a:cubicBezTo>
                    <a:cubicBezTo>
                      <a:pt x="442" y="366"/>
                      <a:pt x="441" y="366"/>
                      <a:pt x="439" y="366"/>
                    </a:cubicBezTo>
                    <a:cubicBezTo>
                      <a:pt x="440" y="367"/>
                      <a:pt x="441" y="367"/>
                      <a:pt x="439" y="368"/>
                    </a:cubicBezTo>
                    <a:cubicBezTo>
                      <a:pt x="438" y="368"/>
                      <a:pt x="433" y="369"/>
                      <a:pt x="433" y="370"/>
                    </a:cubicBezTo>
                    <a:cubicBezTo>
                      <a:pt x="430" y="372"/>
                      <a:pt x="427" y="373"/>
                      <a:pt x="425" y="374"/>
                    </a:cubicBezTo>
                    <a:cubicBezTo>
                      <a:pt x="422" y="375"/>
                      <a:pt x="420" y="376"/>
                      <a:pt x="418" y="377"/>
                    </a:cubicBezTo>
                    <a:cubicBezTo>
                      <a:pt x="417" y="376"/>
                      <a:pt x="413" y="379"/>
                      <a:pt x="410" y="379"/>
                    </a:cubicBezTo>
                    <a:cubicBezTo>
                      <a:pt x="409" y="380"/>
                      <a:pt x="408" y="379"/>
                      <a:pt x="406" y="379"/>
                    </a:cubicBezTo>
                    <a:cubicBezTo>
                      <a:pt x="405" y="379"/>
                      <a:pt x="402" y="381"/>
                      <a:pt x="400" y="381"/>
                    </a:cubicBezTo>
                    <a:cubicBezTo>
                      <a:pt x="395" y="382"/>
                      <a:pt x="393" y="383"/>
                      <a:pt x="388" y="384"/>
                    </a:cubicBezTo>
                    <a:cubicBezTo>
                      <a:pt x="388" y="384"/>
                      <a:pt x="390" y="384"/>
                      <a:pt x="389" y="383"/>
                    </a:cubicBezTo>
                    <a:cubicBezTo>
                      <a:pt x="388" y="384"/>
                      <a:pt x="388" y="385"/>
                      <a:pt x="386" y="385"/>
                    </a:cubicBezTo>
                    <a:cubicBezTo>
                      <a:pt x="385" y="385"/>
                      <a:pt x="380" y="387"/>
                      <a:pt x="381" y="385"/>
                    </a:cubicBezTo>
                    <a:cubicBezTo>
                      <a:pt x="379" y="385"/>
                      <a:pt x="379" y="387"/>
                      <a:pt x="377" y="387"/>
                    </a:cubicBezTo>
                    <a:cubicBezTo>
                      <a:pt x="376" y="388"/>
                      <a:pt x="376" y="387"/>
                      <a:pt x="374" y="387"/>
                    </a:cubicBezTo>
                    <a:cubicBezTo>
                      <a:pt x="374" y="388"/>
                      <a:pt x="373" y="388"/>
                      <a:pt x="371" y="388"/>
                    </a:cubicBezTo>
                    <a:cubicBezTo>
                      <a:pt x="371" y="388"/>
                      <a:pt x="371" y="388"/>
                      <a:pt x="371" y="388"/>
                    </a:cubicBezTo>
                    <a:cubicBezTo>
                      <a:pt x="368" y="389"/>
                      <a:pt x="366" y="389"/>
                      <a:pt x="364" y="389"/>
                    </a:cubicBezTo>
                    <a:cubicBezTo>
                      <a:pt x="362" y="389"/>
                      <a:pt x="361" y="388"/>
                      <a:pt x="358" y="389"/>
                    </a:cubicBezTo>
                    <a:cubicBezTo>
                      <a:pt x="358" y="389"/>
                      <a:pt x="358" y="390"/>
                      <a:pt x="356" y="390"/>
                    </a:cubicBezTo>
                    <a:cubicBezTo>
                      <a:pt x="357" y="389"/>
                      <a:pt x="352" y="389"/>
                      <a:pt x="351" y="389"/>
                    </a:cubicBezTo>
                    <a:cubicBezTo>
                      <a:pt x="350" y="390"/>
                      <a:pt x="353" y="388"/>
                      <a:pt x="353" y="390"/>
                    </a:cubicBezTo>
                    <a:cubicBezTo>
                      <a:pt x="351" y="390"/>
                      <a:pt x="350" y="389"/>
                      <a:pt x="350" y="390"/>
                    </a:cubicBezTo>
                    <a:cubicBezTo>
                      <a:pt x="349" y="390"/>
                      <a:pt x="350" y="389"/>
                      <a:pt x="348" y="389"/>
                    </a:cubicBezTo>
                    <a:cubicBezTo>
                      <a:pt x="348" y="390"/>
                      <a:pt x="348" y="391"/>
                      <a:pt x="347" y="391"/>
                    </a:cubicBezTo>
                    <a:cubicBezTo>
                      <a:pt x="347" y="390"/>
                      <a:pt x="346" y="390"/>
                      <a:pt x="346" y="389"/>
                    </a:cubicBezTo>
                    <a:cubicBezTo>
                      <a:pt x="344" y="390"/>
                      <a:pt x="342" y="390"/>
                      <a:pt x="340" y="390"/>
                    </a:cubicBezTo>
                    <a:cubicBezTo>
                      <a:pt x="339" y="390"/>
                      <a:pt x="338" y="390"/>
                      <a:pt x="337" y="390"/>
                    </a:cubicBezTo>
                    <a:cubicBezTo>
                      <a:pt x="336" y="390"/>
                      <a:pt x="335" y="390"/>
                      <a:pt x="333" y="390"/>
                    </a:cubicBezTo>
                    <a:cubicBezTo>
                      <a:pt x="331" y="390"/>
                      <a:pt x="329" y="390"/>
                      <a:pt x="326" y="390"/>
                    </a:cubicBezTo>
                    <a:cubicBezTo>
                      <a:pt x="324" y="390"/>
                      <a:pt x="321" y="390"/>
                      <a:pt x="318" y="390"/>
                    </a:cubicBezTo>
                    <a:cubicBezTo>
                      <a:pt x="316" y="390"/>
                      <a:pt x="313" y="389"/>
                      <a:pt x="311" y="388"/>
                    </a:cubicBezTo>
                    <a:cubicBezTo>
                      <a:pt x="309" y="388"/>
                      <a:pt x="308" y="388"/>
                      <a:pt x="307" y="388"/>
                    </a:cubicBezTo>
                    <a:cubicBezTo>
                      <a:pt x="305" y="388"/>
                      <a:pt x="304" y="388"/>
                      <a:pt x="303" y="388"/>
                    </a:cubicBezTo>
                    <a:cubicBezTo>
                      <a:pt x="300" y="387"/>
                      <a:pt x="298" y="387"/>
                      <a:pt x="296" y="387"/>
                    </a:cubicBezTo>
                    <a:cubicBezTo>
                      <a:pt x="293" y="386"/>
                      <a:pt x="291" y="386"/>
                      <a:pt x="288" y="386"/>
                    </a:cubicBezTo>
                    <a:cubicBezTo>
                      <a:pt x="287" y="385"/>
                      <a:pt x="286" y="384"/>
                      <a:pt x="284" y="384"/>
                    </a:cubicBezTo>
                    <a:cubicBezTo>
                      <a:pt x="285" y="385"/>
                      <a:pt x="284" y="385"/>
                      <a:pt x="284" y="385"/>
                    </a:cubicBezTo>
                    <a:cubicBezTo>
                      <a:pt x="283" y="384"/>
                      <a:pt x="283" y="384"/>
                      <a:pt x="282" y="383"/>
                    </a:cubicBezTo>
                    <a:cubicBezTo>
                      <a:pt x="281" y="383"/>
                      <a:pt x="281" y="383"/>
                      <a:pt x="280" y="383"/>
                    </a:cubicBezTo>
                    <a:cubicBezTo>
                      <a:pt x="279" y="382"/>
                      <a:pt x="278" y="382"/>
                      <a:pt x="276" y="382"/>
                    </a:cubicBezTo>
                    <a:cubicBezTo>
                      <a:pt x="275" y="382"/>
                      <a:pt x="273" y="382"/>
                      <a:pt x="272" y="380"/>
                    </a:cubicBezTo>
                    <a:cubicBezTo>
                      <a:pt x="270" y="381"/>
                      <a:pt x="269" y="380"/>
                      <a:pt x="267" y="380"/>
                    </a:cubicBezTo>
                    <a:cubicBezTo>
                      <a:pt x="265" y="379"/>
                      <a:pt x="264" y="379"/>
                      <a:pt x="262" y="378"/>
                    </a:cubicBezTo>
                    <a:cubicBezTo>
                      <a:pt x="260" y="377"/>
                      <a:pt x="258" y="377"/>
                      <a:pt x="257" y="376"/>
                    </a:cubicBezTo>
                    <a:cubicBezTo>
                      <a:pt x="255" y="376"/>
                      <a:pt x="254" y="376"/>
                      <a:pt x="252" y="376"/>
                    </a:cubicBezTo>
                    <a:cubicBezTo>
                      <a:pt x="254" y="377"/>
                      <a:pt x="255" y="375"/>
                      <a:pt x="256" y="377"/>
                    </a:cubicBezTo>
                    <a:cubicBezTo>
                      <a:pt x="254" y="378"/>
                      <a:pt x="252" y="377"/>
                      <a:pt x="250" y="376"/>
                    </a:cubicBezTo>
                    <a:cubicBezTo>
                      <a:pt x="248" y="376"/>
                      <a:pt x="246" y="375"/>
                      <a:pt x="243" y="374"/>
                    </a:cubicBezTo>
                    <a:cubicBezTo>
                      <a:pt x="243" y="374"/>
                      <a:pt x="243" y="374"/>
                      <a:pt x="243" y="375"/>
                    </a:cubicBezTo>
                    <a:cubicBezTo>
                      <a:pt x="241" y="375"/>
                      <a:pt x="236" y="373"/>
                      <a:pt x="236" y="371"/>
                    </a:cubicBezTo>
                    <a:cubicBezTo>
                      <a:pt x="234" y="371"/>
                      <a:pt x="232" y="370"/>
                      <a:pt x="230" y="368"/>
                    </a:cubicBezTo>
                    <a:cubicBezTo>
                      <a:pt x="229" y="368"/>
                      <a:pt x="227" y="367"/>
                      <a:pt x="226" y="366"/>
                    </a:cubicBezTo>
                    <a:cubicBezTo>
                      <a:pt x="225" y="365"/>
                      <a:pt x="224" y="365"/>
                      <a:pt x="223" y="364"/>
                    </a:cubicBezTo>
                    <a:cubicBezTo>
                      <a:pt x="223" y="363"/>
                      <a:pt x="222" y="363"/>
                      <a:pt x="222" y="363"/>
                    </a:cubicBezTo>
                    <a:cubicBezTo>
                      <a:pt x="222" y="363"/>
                      <a:pt x="222" y="362"/>
                      <a:pt x="222" y="361"/>
                    </a:cubicBezTo>
                    <a:cubicBezTo>
                      <a:pt x="221" y="362"/>
                      <a:pt x="219" y="361"/>
                      <a:pt x="218" y="360"/>
                    </a:cubicBezTo>
                    <a:cubicBezTo>
                      <a:pt x="217" y="359"/>
                      <a:pt x="215" y="357"/>
                      <a:pt x="214" y="358"/>
                    </a:cubicBezTo>
                    <a:cubicBezTo>
                      <a:pt x="213" y="355"/>
                      <a:pt x="209" y="354"/>
                      <a:pt x="208" y="351"/>
                    </a:cubicBezTo>
                    <a:cubicBezTo>
                      <a:pt x="206" y="352"/>
                      <a:pt x="203" y="349"/>
                      <a:pt x="201" y="348"/>
                    </a:cubicBezTo>
                    <a:cubicBezTo>
                      <a:pt x="201" y="348"/>
                      <a:pt x="201" y="349"/>
                      <a:pt x="201" y="349"/>
                    </a:cubicBezTo>
                    <a:cubicBezTo>
                      <a:pt x="200" y="348"/>
                      <a:pt x="200" y="349"/>
                      <a:pt x="199" y="349"/>
                    </a:cubicBezTo>
                    <a:cubicBezTo>
                      <a:pt x="196" y="347"/>
                      <a:pt x="197" y="346"/>
                      <a:pt x="195" y="345"/>
                    </a:cubicBezTo>
                    <a:cubicBezTo>
                      <a:pt x="196" y="345"/>
                      <a:pt x="197" y="344"/>
                      <a:pt x="196" y="344"/>
                    </a:cubicBezTo>
                    <a:cubicBezTo>
                      <a:pt x="195" y="345"/>
                      <a:pt x="194" y="345"/>
                      <a:pt x="193" y="344"/>
                    </a:cubicBezTo>
                    <a:cubicBezTo>
                      <a:pt x="192" y="344"/>
                      <a:pt x="191" y="343"/>
                      <a:pt x="191" y="343"/>
                    </a:cubicBezTo>
                    <a:cubicBezTo>
                      <a:pt x="190" y="342"/>
                      <a:pt x="189" y="341"/>
                      <a:pt x="189" y="341"/>
                    </a:cubicBezTo>
                    <a:cubicBezTo>
                      <a:pt x="189" y="342"/>
                      <a:pt x="188" y="339"/>
                      <a:pt x="187" y="340"/>
                    </a:cubicBezTo>
                    <a:cubicBezTo>
                      <a:pt x="186" y="340"/>
                      <a:pt x="187" y="341"/>
                      <a:pt x="187" y="342"/>
                    </a:cubicBezTo>
                    <a:cubicBezTo>
                      <a:pt x="188" y="342"/>
                      <a:pt x="188" y="342"/>
                      <a:pt x="189" y="342"/>
                    </a:cubicBezTo>
                    <a:cubicBezTo>
                      <a:pt x="190" y="344"/>
                      <a:pt x="190" y="345"/>
                      <a:pt x="191" y="347"/>
                    </a:cubicBezTo>
                    <a:cubicBezTo>
                      <a:pt x="190" y="346"/>
                      <a:pt x="189" y="345"/>
                      <a:pt x="189" y="346"/>
                    </a:cubicBezTo>
                    <a:cubicBezTo>
                      <a:pt x="192" y="349"/>
                      <a:pt x="193" y="349"/>
                      <a:pt x="196" y="352"/>
                    </a:cubicBezTo>
                    <a:cubicBezTo>
                      <a:pt x="196" y="353"/>
                      <a:pt x="197" y="353"/>
                      <a:pt x="197" y="354"/>
                    </a:cubicBezTo>
                    <a:cubicBezTo>
                      <a:pt x="198" y="355"/>
                      <a:pt x="199" y="355"/>
                      <a:pt x="201" y="356"/>
                    </a:cubicBezTo>
                    <a:cubicBezTo>
                      <a:pt x="201" y="357"/>
                      <a:pt x="202" y="358"/>
                      <a:pt x="204" y="359"/>
                    </a:cubicBezTo>
                    <a:cubicBezTo>
                      <a:pt x="205" y="361"/>
                      <a:pt x="207" y="362"/>
                      <a:pt x="208" y="363"/>
                    </a:cubicBezTo>
                    <a:cubicBezTo>
                      <a:pt x="210" y="364"/>
                      <a:pt x="213" y="365"/>
                      <a:pt x="213" y="367"/>
                    </a:cubicBezTo>
                    <a:cubicBezTo>
                      <a:pt x="214" y="368"/>
                      <a:pt x="214" y="367"/>
                      <a:pt x="215" y="367"/>
                    </a:cubicBezTo>
                    <a:cubicBezTo>
                      <a:pt x="216" y="368"/>
                      <a:pt x="214" y="369"/>
                      <a:pt x="215" y="369"/>
                    </a:cubicBezTo>
                    <a:cubicBezTo>
                      <a:pt x="216" y="369"/>
                      <a:pt x="217" y="370"/>
                      <a:pt x="218" y="370"/>
                    </a:cubicBezTo>
                    <a:cubicBezTo>
                      <a:pt x="218" y="371"/>
                      <a:pt x="221" y="372"/>
                      <a:pt x="221" y="374"/>
                    </a:cubicBezTo>
                    <a:cubicBezTo>
                      <a:pt x="219" y="373"/>
                      <a:pt x="216" y="372"/>
                      <a:pt x="217" y="374"/>
                    </a:cubicBezTo>
                    <a:cubicBezTo>
                      <a:pt x="221" y="373"/>
                      <a:pt x="227" y="377"/>
                      <a:pt x="227" y="381"/>
                    </a:cubicBezTo>
                    <a:cubicBezTo>
                      <a:pt x="229" y="381"/>
                      <a:pt x="227" y="379"/>
                      <a:pt x="228" y="380"/>
                    </a:cubicBezTo>
                    <a:cubicBezTo>
                      <a:pt x="229" y="381"/>
                      <a:pt x="230" y="382"/>
                      <a:pt x="230" y="383"/>
                    </a:cubicBezTo>
                    <a:cubicBezTo>
                      <a:pt x="229" y="383"/>
                      <a:pt x="228" y="383"/>
                      <a:pt x="228" y="383"/>
                    </a:cubicBezTo>
                    <a:cubicBezTo>
                      <a:pt x="226" y="385"/>
                      <a:pt x="230" y="386"/>
                      <a:pt x="233" y="388"/>
                    </a:cubicBezTo>
                    <a:cubicBezTo>
                      <a:pt x="231" y="389"/>
                      <a:pt x="230" y="388"/>
                      <a:pt x="228" y="387"/>
                    </a:cubicBezTo>
                    <a:cubicBezTo>
                      <a:pt x="226" y="386"/>
                      <a:pt x="224" y="385"/>
                      <a:pt x="222" y="383"/>
                    </a:cubicBezTo>
                    <a:cubicBezTo>
                      <a:pt x="221" y="384"/>
                      <a:pt x="222" y="384"/>
                      <a:pt x="223" y="385"/>
                    </a:cubicBezTo>
                    <a:cubicBezTo>
                      <a:pt x="221" y="385"/>
                      <a:pt x="219" y="384"/>
                      <a:pt x="217" y="382"/>
                    </a:cubicBezTo>
                    <a:cubicBezTo>
                      <a:pt x="215" y="381"/>
                      <a:pt x="214" y="379"/>
                      <a:pt x="212" y="380"/>
                    </a:cubicBezTo>
                    <a:cubicBezTo>
                      <a:pt x="213" y="380"/>
                      <a:pt x="214" y="381"/>
                      <a:pt x="215" y="383"/>
                    </a:cubicBezTo>
                    <a:cubicBezTo>
                      <a:pt x="211" y="380"/>
                      <a:pt x="208" y="378"/>
                      <a:pt x="205" y="376"/>
                    </a:cubicBezTo>
                    <a:cubicBezTo>
                      <a:pt x="203" y="374"/>
                      <a:pt x="200" y="372"/>
                      <a:pt x="196" y="369"/>
                    </a:cubicBezTo>
                    <a:cubicBezTo>
                      <a:pt x="196" y="369"/>
                      <a:pt x="197" y="369"/>
                      <a:pt x="197" y="369"/>
                    </a:cubicBezTo>
                    <a:cubicBezTo>
                      <a:pt x="195" y="368"/>
                      <a:pt x="194" y="368"/>
                      <a:pt x="192" y="367"/>
                    </a:cubicBezTo>
                    <a:cubicBezTo>
                      <a:pt x="192" y="366"/>
                      <a:pt x="192" y="366"/>
                      <a:pt x="192" y="365"/>
                    </a:cubicBezTo>
                    <a:cubicBezTo>
                      <a:pt x="192" y="366"/>
                      <a:pt x="191" y="365"/>
                      <a:pt x="191" y="365"/>
                    </a:cubicBezTo>
                    <a:cubicBezTo>
                      <a:pt x="190" y="365"/>
                      <a:pt x="192" y="366"/>
                      <a:pt x="191" y="367"/>
                    </a:cubicBezTo>
                    <a:cubicBezTo>
                      <a:pt x="190" y="366"/>
                      <a:pt x="188" y="365"/>
                      <a:pt x="187" y="364"/>
                    </a:cubicBezTo>
                    <a:cubicBezTo>
                      <a:pt x="185" y="362"/>
                      <a:pt x="184" y="361"/>
                      <a:pt x="182" y="360"/>
                    </a:cubicBezTo>
                    <a:cubicBezTo>
                      <a:pt x="181" y="358"/>
                      <a:pt x="179" y="357"/>
                      <a:pt x="179" y="355"/>
                    </a:cubicBezTo>
                    <a:cubicBezTo>
                      <a:pt x="177" y="356"/>
                      <a:pt x="178" y="357"/>
                      <a:pt x="176" y="356"/>
                    </a:cubicBezTo>
                    <a:cubicBezTo>
                      <a:pt x="176" y="354"/>
                      <a:pt x="175" y="352"/>
                      <a:pt x="178" y="353"/>
                    </a:cubicBezTo>
                    <a:cubicBezTo>
                      <a:pt x="178" y="353"/>
                      <a:pt x="178" y="352"/>
                      <a:pt x="178" y="352"/>
                    </a:cubicBezTo>
                    <a:cubicBezTo>
                      <a:pt x="177" y="353"/>
                      <a:pt x="175" y="350"/>
                      <a:pt x="173" y="349"/>
                    </a:cubicBezTo>
                    <a:cubicBezTo>
                      <a:pt x="172" y="350"/>
                      <a:pt x="169" y="347"/>
                      <a:pt x="170" y="346"/>
                    </a:cubicBezTo>
                    <a:cubicBezTo>
                      <a:pt x="169" y="347"/>
                      <a:pt x="168" y="346"/>
                      <a:pt x="167" y="345"/>
                    </a:cubicBezTo>
                    <a:cubicBezTo>
                      <a:pt x="167" y="342"/>
                      <a:pt x="169" y="345"/>
                      <a:pt x="169" y="344"/>
                    </a:cubicBezTo>
                    <a:cubicBezTo>
                      <a:pt x="168" y="343"/>
                      <a:pt x="167" y="341"/>
                      <a:pt x="166" y="341"/>
                    </a:cubicBezTo>
                    <a:cubicBezTo>
                      <a:pt x="168" y="344"/>
                      <a:pt x="164" y="339"/>
                      <a:pt x="165" y="342"/>
                    </a:cubicBezTo>
                    <a:cubicBezTo>
                      <a:pt x="165" y="343"/>
                      <a:pt x="165" y="342"/>
                      <a:pt x="167" y="343"/>
                    </a:cubicBezTo>
                    <a:cubicBezTo>
                      <a:pt x="166" y="344"/>
                      <a:pt x="165" y="344"/>
                      <a:pt x="164" y="343"/>
                    </a:cubicBezTo>
                    <a:cubicBezTo>
                      <a:pt x="163" y="341"/>
                      <a:pt x="164" y="340"/>
                      <a:pt x="164" y="340"/>
                    </a:cubicBezTo>
                    <a:cubicBezTo>
                      <a:pt x="163" y="339"/>
                      <a:pt x="162" y="336"/>
                      <a:pt x="160" y="336"/>
                    </a:cubicBezTo>
                    <a:cubicBezTo>
                      <a:pt x="162" y="337"/>
                      <a:pt x="162" y="338"/>
                      <a:pt x="163" y="339"/>
                    </a:cubicBezTo>
                    <a:cubicBezTo>
                      <a:pt x="163" y="340"/>
                      <a:pt x="163" y="341"/>
                      <a:pt x="162" y="341"/>
                    </a:cubicBezTo>
                    <a:cubicBezTo>
                      <a:pt x="161" y="339"/>
                      <a:pt x="163" y="340"/>
                      <a:pt x="162" y="339"/>
                    </a:cubicBezTo>
                    <a:cubicBezTo>
                      <a:pt x="161" y="338"/>
                      <a:pt x="158" y="336"/>
                      <a:pt x="160" y="335"/>
                    </a:cubicBezTo>
                    <a:cubicBezTo>
                      <a:pt x="158" y="334"/>
                      <a:pt x="158" y="335"/>
                      <a:pt x="158" y="336"/>
                    </a:cubicBezTo>
                    <a:cubicBezTo>
                      <a:pt x="156" y="334"/>
                      <a:pt x="157" y="334"/>
                      <a:pt x="158" y="334"/>
                    </a:cubicBezTo>
                    <a:cubicBezTo>
                      <a:pt x="157" y="333"/>
                      <a:pt x="158" y="333"/>
                      <a:pt x="157" y="332"/>
                    </a:cubicBezTo>
                    <a:cubicBezTo>
                      <a:pt x="156" y="332"/>
                      <a:pt x="157" y="334"/>
                      <a:pt x="156" y="334"/>
                    </a:cubicBezTo>
                    <a:cubicBezTo>
                      <a:pt x="155" y="333"/>
                      <a:pt x="156" y="332"/>
                      <a:pt x="156" y="332"/>
                    </a:cubicBezTo>
                    <a:cubicBezTo>
                      <a:pt x="154" y="330"/>
                      <a:pt x="153" y="330"/>
                      <a:pt x="152" y="328"/>
                    </a:cubicBezTo>
                    <a:cubicBezTo>
                      <a:pt x="152" y="326"/>
                      <a:pt x="149" y="325"/>
                      <a:pt x="150" y="322"/>
                    </a:cubicBezTo>
                    <a:cubicBezTo>
                      <a:pt x="149" y="323"/>
                      <a:pt x="149" y="324"/>
                      <a:pt x="148" y="323"/>
                    </a:cubicBezTo>
                    <a:cubicBezTo>
                      <a:pt x="148" y="322"/>
                      <a:pt x="149" y="322"/>
                      <a:pt x="148" y="321"/>
                    </a:cubicBezTo>
                    <a:cubicBezTo>
                      <a:pt x="148" y="321"/>
                      <a:pt x="147" y="322"/>
                      <a:pt x="147" y="321"/>
                    </a:cubicBezTo>
                    <a:cubicBezTo>
                      <a:pt x="147" y="321"/>
                      <a:pt x="147" y="320"/>
                      <a:pt x="146" y="320"/>
                    </a:cubicBezTo>
                    <a:cubicBezTo>
                      <a:pt x="147" y="320"/>
                      <a:pt x="147" y="321"/>
                      <a:pt x="148" y="320"/>
                    </a:cubicBezTo>
                    <a:cubicBezTo>
                      <a:pt x="143" y="315"/>
                      <a:pt x="142" y="314"/>
                      <a:pt x="142" y="309"/>
                    </a:cubicBezTo>
                    <a:cubicBezTo>
                      <a:pt x="140" y="309"/>
                      <a:pt x="139" y="306"/>
                      <a:pt x="139" y="305"/>
                    </a:cubicBezTo>
                    <a:cubicBezTo>
                      <a:pt x="138" y="306"/>
                      <a:pt x="137" y="305"/>
                      <a:pt x="137" y="305"/>
                    </a:cubicBezTo>
                    <a:cubicBezTo>
                      <a:pt x="138" y="307"/>
                      <a:pt x="137" y="306"/>
                      <a:pt x="136" y="307"/>
                    </a:cubicBezTo>
                    <a:cubicBezTo>
                      <a:pt x="137" y="308"/>
                      <a:pt x="138" y="309"/>
                      <a:pt x="138" y="311"/>
                    </a:cubicBezTo>
                    <a:cubicBezTo>
                      <a:pt x="139" y="310"/>
                      <a:pt x="140" y="312"/>
                      <a:pt x="141" y="313"/>
                    </a:cubicBezTo>
                    <a:cubicBezTo>
                      <a:pt x="140" y="313"/>
                      <a:pt x="141" y="315"/>
                      <a:pt x="141" y="315"/>
                    </a:cubicBezTo>
                    <a:cubicBezTo>
                      <a:pt x="141" y="315"/>
                      <a:pt x="144" y="318"/>
                      <a:pt x="144" y="319"/>
                    </a:cubicBezTo>
                    <a:cubicBezTo>
                      <a:pt x="143" y="319"/>
                      <a:pt x="142" y="315"/>
                      <a:pt x="141" y="317"/>
                    </a:cubicBezTo>
                    <a:cubicBezTo>
                      <a:pt x="143" y="319"/>
                      <a:pt x="142" y="319"/>
                      <a:pt x="141" y="318"/>
                    </a:cubicBezTo>
                    <a:cubicBezTo>
                      <a:pt x="144" y="324"/>
                      <a:pt x="144" y="324"/>
                      <a:pt x="148" y="328"/>
                    </a:cubicBezTo>
                    <a:cubicBezTo>
                      <a:pt x="148" y="329"/>
                      <a:pt x="146" y="328"/>
                      <a:pt x="146" y="329"/>
                    </a:cubicBezTo>
                    <a:cubicBezTo>
                      <a:pt x="148" y="329"/>
                      <a:pt x="149" y="333"/>
                      <a:pt x="150" y="335"/>
                    </a:cubicBezTo>
                    <a:cubicBezTo>
                      <a:pt x="150" y="335"/>
                      <a:pt x="149" y="333"/>
                      <a:pt x="149" y="334"/>
                    </a:cubicBezTo>
                    <a:cubicBezTo>
                      <a:pt x="149" y="335"/>
                      <a:pt x="150" y="335"/>
                      <a:pt x="150" y="336"/>
                    </a:cubicBezTo>
                    <a:cubicBezTo>
                      <a:pt x="149" y="335"/>
                      <a:pt x="149" y="336"/>
                      <a:pt x="149" y="337"/>
                    </a:cubicBezTo>
                    <a:cubicBezTo>
                      <a:pt x="151" y="337"/>
                      <a:pt x="151" y="336"/>
                      <a:pt x="151" y="336"/>
                    </a:cubicBezTo>
                    <a:cubicBezTo>
                      <a:pt x="153" y="338"/>
                      <a:pt x="155" y="341"/>
                      <a:pt x="156" y="343"/>
                    </a:cubicBezTo>
                    <a:cubicBezTo>
                      <a:pt x="157" y="346"/>
                      <a:pt x="159" y="348"/>
                      <a:pt x="158" y="350"/>
                    </a:cubicBezTo>
                    <a:cubicBezTo>
                      <a:pt x="157" y="347"/>
                      <a:pt x="154" y="347"/>
                      <a:pt x="154" y="344"/>
                    </a:cubicBezTo>
                    <a:cubicBezTo>
                      <a:pt x="153" y="345"/>
                      <a:pt x="152" y="344"/>
                      <a:pt x="152" y="345"/>
                    </a:cubicBezTo>
                    <a:cubicBezTo>
                      <a:pt x="154" y="348"/>
                      <a:pt x="156" y="349"/>
                      <a:pt x="158" y="353"/>
                    </a:cubicBezTo>
                    <a:cubicBezTo>
                      <a:pt x="157" y="353"/>
                      <a:pt x="157" y="353"/>
                      <a:pt x="158" y="354"/>
                    </a:cubicBezTo>
                    <a:cubicBezTo>
                      <a:pt x="158" y="354"/>
                      <a:pt x="158" y="353"/>
                      <a:pt x="159" y="354"/>
                    </a:cubicBezTo>
                    <a:cubicBezTo>
                      <a:pt x="158" y="354"/>
                      <a:pt x="158" y="354"/>
                      <a:pt x="159" y="355"/>
                    </a:cubicBezTo>
                    <a:cubicBezTo>
                      <a:pt x="159" y="355"/>
                      <a:pt x="161" y="356"/>
                      <a:pt x="161" y="357"/>
                    </a:cubicBezTo>
                    <a:cubicBezTo>
                      <a:pt x="158" y="355"/>
                      <a:pt x="159" y="358"/>
                      <a:pt x="157" y="357"/>
                    </a:cubicBezTo>
                    <a:cubicBezTo>
                      <a:pt x="156" y="355"/>
                      <a:pt x="158" y="354"/>
                      <a:pt x="156" y="354"/>
                    </a:cubicBezTo>
                    <a:cubicBezTo>
                      <a:pt x="157" y="355"/>
                      <a:pt x="155" y="354"/>
                      <a:pt x="156" y="356"/>
                    </a:cubicBezTo>
                    <a:cubicBezTo>
                      <a:pt x="156" y="355"/>
                      <a:pt x="153" y="354"/>
                      <a:pt x="153" y="353"/>
                    </a:cubicBezTo>
                    <a:cubicBezTo>
                      <a:pt x="155" y="353"/>
                      <a:pt x="154" y="352"/>
                      <a:pt x="154" y="351"/>
                    </a:cubicBezTo>
                    <a:cubicBezTo>
                      <a:pt x="154" y="352"/>
                      <a:pt x="153" y="352"/>
                      <a:pt x="152" y="353"/>
                    </a:cubicBezTo>
                    <a:cubicBezTo>
                      <a:pt x="151" y="352"/>
                      <a:pt x="150" y="350"/>
                      <a:pt x="149" y="350"/>
                    </a:cubicBezTo>
                    <a:cubicBezTo>
                      <a:pt x="149" y="349"/>
                      <a:pt x="148" y="348"/>
                      <a:pt x="148" y="347"/>
                    </a:cubicBezTo>
                    <a:cubicBezTo>
                      <a:pt x="149" y="348"/>
                      <a:pt x="149" y="347"/>
                      <a:pt x="150" y="347"/>
                    </a:cubicBezTo>
                    <a:cubicBezTo>
                      <a:pt x="149" y="345"/>
                      <a:pt x="149" y="348"/>
                      <a:pt x="148" y="346"/>
                    </a:cubicBezTo>
                    <a:cubicBezTo>
                      <a:pt x="148" y="346"/>
                      <a:pt x="147" y="345"/>
                      <a:pt x="146" y="345"/>
                    </a:cubicBezTo>
                    <a:cubicBezTo>
                      <a:pt x="147" y="346"/>
                      <a:pt x="148" y="346"/>
                      <a:pt x="148" y="347"/>
                    </a:cubicBezTo>
                    <a:cubicBezTo>
                      <a:pt x="147" y="346"/>
                      <a:pt x="146" y="346"/>
                      <a:pt x="145" y="345"/>
                    </a:cubicBezTo>
                    <a:cubicBezTo>
                      <a:pt x="146" y="344"/>
                      <a:pt x="145" y="343"/>
                      <a:pt x="146" y="342"/>
                    </a:cubicBezTo>
                    <a:cubicBezTo>
                      <a:pt x="147" y="344"/>
                      <a:pt x="147" y="342"/>
                      <a:pt x="147" y="342"/>
                    </a:cubicBezTo>
                    <a:cubicBezTo>
                      <a:pt x="146" y="342"/>
                      <a:pt x="144" y="339"/>
                      <a:pt x="145" y="341"/>
                    </a:cubicBezTo>
                    <a:cubicBezTo>
                      <a:pt x="145" y="341"/>
                      <a:pt x="146" y="342"/>
                      <a:pt x="146" y="342"/>
                    </a:cubicBezTo>
                    <a:cubicBezTo>
                      <a:pt x="145" y="341"/>
                      <a:pt x="145" y="343"/>
                      <a:pt x="144" y="342"/>
                    </a:cubicBezTo>
                    <a:cubicBezTo>
                      <a:pt x="144" y="341"/>
                      <a:pt x="143" y="340"/>
                      <a:pt x="143" y="339"/>
                    </a:cubicBezTo>
                    <a:cubicBezTo>
                      <a:pt x="143" y="339"/>
                      <a:pt x="144" y="340"/>
                      <a:pt x="145" y="340"/>
                    </a:cubicBezTo>
                    <a:cubicBezTo>
                      <a:pt x="144" y="338"/>
                      <a:pt x="140" y="337"/>
                      <a:pt x="141" y="335"/>
                    </a:cubicBezTo>
                    <a:cubicBezTo>
                      <a:pt x="142" y="336"/>
                      <a:pt x="143" y="338"/>
                      <a:pt x="143" y="337"/>
                    </a:cubicBezTo>
                    <a:cubicBezTo>
                      <a:pt x="143" y="335"/>
                      <a:pt x="141" y="334"/>
                      <a:pt x="140" y="332"/>
                    </a:cubicBezTo>
                    <a:cubicBezTo>
                      <a:pt x="140" y="332"/>
                      <a:pt x="139" y="332"/>
                      <a:pt x="139" y="332"/>
                    </a:cubicBezTo>
                    <a:cubicBezTo>
                      <a:pt x="139" y="331"/>
                      <a:pt x="138" y="329"/>
                      <a:pt x="137" y="328"/>
                    </a:cubicBezTo>
                    <a:cubicBezTo>
                      <a:pt x="137" y="327"/>
                      <a:pt x="138" y="328"/>
                      <a:pt x="138" y="327"/>
                    </a:cubicBezTo>
                    <a:cubicBezTo>
                      <a:pt x="137" y="327"/>
                      <a:pt x="135" y="324"/>
                      <a:pt x="135" y="325"/>
                    </a:cubicBezTo>
                    <a:cubicBezTo>
                      <a:pt x="135" y="325"/>
                      <a:pt x="136" y="326"/>
                      <a:pt x="135" y="326"/>
                    </a:cubicBezTo>
                    <a:cubicBezTo>
                      <a:pt x="134" y="325"/>
                      <a:pt x="135" y="325"/>
                      <a:pt x="133" y="323"/>
                    </a:cubicBezTo>
                    <a:cubicBezTo>
                      <a:pt x="132" y="323"/>
                      <a:pt x="134" y="325"/>
                      <a:pt x="134" y="326"/>
                    </a:cubicBezTo>
                    <a:cubicBezTo>
                      <a:pt x="132" y="323"/>
                      <a:pt x="133" y="326"/>
                      <a:pt x="133" y="326"/>
                    </a:cubicBezTo>
                    <a:cubicBezTo>
                      <a:pt x="131" y="326"/>
                      <a:pt x="132" y="323"/>
                      <a:pt x="132" y="323"/>
                    </a:cubicBezTo>
                    <a:cubicBezTo>
                      <a:pt x="131" y="324"/>
                      <a:pt x="129" y="323"/>
                      <a:pt x="130" y="325"/>
                    </a:cubicBezTo>
                    <a:cubicBezTo>
                      <a:pt x="132" y="325"/>
                      <a:pt x="131" y="327"/>
                      <a:pt x="133" y="328"/>
                    </a:cubicBezTo>
                    <a:cubicBezTo>
                      <a:pt x="133" y="328"/>
                      <a:pt x="132" y="329"/>
                      <a:pt x="133" y="329"/>
                    </a:cubicBezTo>
                    <a:cubicBezTo>
                      <a:pt x="134" y="330"/>
                      <a:pt x="133" y="328"/>
                      <a:pt x="135" y="329"/>
                    </a:cubicBezTo>
                    <a:cubicBezTo>
                      <a:pt x="137" y="334"/>
                      <a:pt x="133" y="333"/>
                      <a:pt x="131" y="329"/>
                    </a:cubicBezTo>
                    <a:cubicBezTo>
                      <a:pt x="132" y="331"/>
                      <a:pt x="132" y="331"/>
                      <a:pt x="133" y="332"/>
                    </a:cubicBezTo>
                    <a:cubicBezTo>
                      <a:pt x="131" y="331"/>
                      <a:pt x="133" y="334"/>
                      <a:pt x="133" y="335"/>
                    </a:cubicBezTo>
                    <a:cubicBezTo>
                      <a:pt x="132" y="334"/>
                      <a:pt x="130" y="330"/>
                      <a:pt x="129" y="330"/>
                    </a:cubicBezTo>
                    <a:cubicBezTo>
                      <a:pt x="131" y="333"/>
                      <a:pt x="133" y="336"/>
                      <a:pt x="134" y="337"/>
                    </a:cubicBezTo>
                    <a:cubicBezTo>
                      <a:pt x="133" y="337"/>
                      <a:pt x="131" y="336"/>
                      <a:pt x="130" y="334"/>
                    </a:cubicBezTo>
                    <a:cubicBezTo>
                      <a:pt x="129" y="332"/>
                      <a:pt x="128" y="331"/>
                      <a:pt x="126" y="329"/>
                    </a:cubicBezTo>
                    <a:cubicBezTo>
                      <a:pt x="127" y="329"/>
                      <a:pt x="127" y="328"/>
                      <a:pt x="126" y="327"/>
                    </a:cubicBezTo>
                    <a:cubicBezTo>
                      <a:pt x="125" y="327"/>
                      <a:pt x="124" y="324"/>
                      <a:pt x="122" y="323"/>
                    </a:cubicBezTo>
                    <a:cubicBezTo>
                      <a:pt x="123" y="322"/>
                      <a:pt x="121" y="319"/>
                      <a:pt x="120" y="318"/>
                    </a:cubicBezTo>
                    <a:cubicBezTo>
                      <a:pt x="120" y="319"/>
                      <a:pt x="119" y="320"/>
                      <a:pt x="120" y="321"/>
                    </a:cubicBezTo>
                    <a:cubicBezTo>
                      <a:pt x="119" y="320"/>
                      <a:pt x="121" y="320"/>
                      <a:pt x="121" y="321"/>
                    </a:cubicBezTo>
                    <a:cubicBezTo>
                      <a:pt x="122" y="322"/>
                      <a:pt x="122" y="322"/>
                      <a:pt x="122" y="322"/>
                    </a:cubicBezTo>
                    <a:cubicBezTo>
                      <a:pt x="122" y="324"/>
                      <a:pt x="124" y="325"/>
                      <a:pt x="123" y="327"/>
                    </a:cubicBezTo>
                    <a:cubicBezTo>
                      <a:pt x="124" y="326"/>
                      <a:pt x="124" y="326"/>
                      <a:pt x="124" y="325"/>
                    </a:cubicBezTo>
                    <a:cubicBezTo>
                      <a:pt x="127" y="331"/>
                      <a:pt x="128" y="333"/>
                      <a:pt x="130" y="336"/>
                    </a:cubicBezTo>
                    <a:cubicBezTo>
                      <a:pt x="133" y="338"/>
                      <a:pt x="137" y="343"/>
                      <a:pt x="138" y="346"/>
                    </a:cubicBezTo>
                    <a:cubicBezTo>
                      <a:pt x="138" y="346"/>
                      <a:pt x="138" y="345"/>
                      <a:pt x="138" y="346"/>
                    </a:cubicBezTo>
                    <a:cubicBezTo>
                      <a:pt x="138" y="347"/>
                      <a:pt x="140" y="348"/>
                      <a:pt x="142" y="350"/>
                    </a:cubicBezTo>
                    <a:cubicBezTo>
                      <a:pt x="141" y="350"/>
                      <a:pt x="141" y="351"/>
                      <a:pt x="142" y="352"/>
                    </a:cubicBezTo>
                    <a:cubicBezTo>
                      <a:pt x="143" y="350"/>
                      <a:pt x="144" y="354"/>
                      <a:pt x="144" y="354"/>
                    </a:cubicBezTo>
                    <a:cubicBezTo>
                      <a:pt x="144" y="354"/>
                      <a:pt x="145" y="354"/>
                      <a:pt x="145" y="354"/>
                    </a:cubicBezTo>
                    <a:cubicBezTo>
                      <a:pt x="145" y="355"/>
                      <a:pt x="142" y="353"/>
                      <a:pt x="143" y="354"/>
                    </a:cubicBezTo>
                    <a:cubicBezTo>
                      <a:pt x="144" y="354"/>
                      <a:pt x="145" y="356"/>
                      <a:pt x="145" y="356"/>
                    </a:cubicBezTo>
                    <a:cubicBezTo>
                      <a:pt x="145" y="355"/>
                      <a:pt x="145" y="354"/>
                      <a:pt x="145" y="354"/>
                    </a:cubicBezTo>
                    <a:cubicBezTo>
                      <a:pt x="149" y="357"/>
                      <a:pt x="149" y="357"/>
                      <a:pt x="149" y="357"/>
                    </a:cubicBezTo>
                    <a:cubicBezTo>
                      <a:pt x="149" y="356"/>
                      <a:pt x="150" y="356"/>
                      <a:pt x="149" y="354"/>
                    </a:cubicBezTo>
                    <a:cubicBezTo>
                      <a:pt x="148" y="355"/>
                      <a:pt x="149" y="356"/>
                      <a:pt x="148" y="356"/>
                    </a:cubicBezTo>
                    <a:cubicBezTo>
                      <a:pt x="147" y="355"/>
                      <a:pt x="145" y="352"/>
                      <a:pt x="146" y="352"/>
                    </a:cubicBezTo>
                    <a:cubicBezTo>
                      <a:pt x="145" y="352"/>
                      <a:pt x="142" y="346"/>
                      <a:pt x="143" y="349"/>
                    </a:cubicBezTo>
                    <a:cubicBezTo>
                      <a:pt x="142" y="348"/>
                      <a:pt x="141" y="347"/>
                      <a:pt x="141" y="347"/>
                    </a:cubicBezTo>
                    <a:cubicBezTo>
                      <a:pt x="142" y="346"/>
                      <a:pt x="143" y="346"/>
                      <a:pt x="143" y="346"/>
                    </a:cubicBezTo>
                    <a:cubicBezTo>
                      <a:pt x="142" y="344"/>
                      <a:pt x="142" y="343"/>
                      <a:pt x="142" y="342"/>
                    </a:cubicBezTo>
                    <a:cubicBezTo>
                      <a:pt x="142" y="343"/>
                      <a:pt x="142" y="342"/>
                      <a:pt x="143" y="343"/>
                    </a:cubicBezTo>
                    <a:cubicBezTo>
                      <a:pt x="144" y="344"/>
                      <a:pt x="145" y="344"/>
                      <a:pt x="145" y="345"/>
                    </a:cubicBezTo>
                    <a:cubicBezTo>
                      <a:pt x="144" y="345"/>
                      <a:pt x="143" y="343"/>
                      <a:pt x="143" y="344"/>
                    </a:cubicBezTo>
                    <a:cubicBezTo>
                      <a:pt x="144" y="345"/>
                      <a:pt x="144" y="346"/>
                      <a:pt x="145" y="348"/>
                    </a:cubicBezTo>
                    <a:cubicBezTo>
                      <a:pt x="146" y="347"/>
                      <a:pt x="148" y="349"/>
                      <a:pt x="150" y="351"/>
                    </a:cubicBezTo>
                    <a:cubicBezTo>
                      <a:pt x="151" y="352"/>
                      <a:pt x="152" y="354"/>
                      <a:pt x="151" y="354"/>
                    </a:cubicBezTo>
                    <a:cubicBezTo>
                      <a:pt x="153" y="355"/>
                      <a:pt x="154" y="356"/>
                      <a:pt x="153" y="354"/>
                    </a:cubicBezTo>
                    <a:cubicBezTo>
                      <a:pt x="154" y="356"/>
                      <a:pt x="157" y="359"/>
                      <a:pt x="157" y="357"/>
                    </a:cubicBezTo>
                    <a:cubicBezTo>
                      <a:pt x="157" y="358"/>
                      <a:pt x="158" y="359"/>
                      <a:pt x="158" y="359"/>
                    </a:cubicBezTo>
                    <a:cubicBezTo>
                      <a:pt x="157" y="360"/>
                      <a:pt x="155" y="357"/>
                      <a:pt x="155" y="358"/>
                    </a:cubicBezTo>
                    <a:cubicBezTo>
                      <a:pt x="155" y="358"/>
                      <a:pt x="156" y="359"/>
                      <a:pt x="156" y="360"/>
                    </a:cubicBezTo>
                    <a:cubicBezTo>
                      <a:pt x="157" y="360"/>
                      <a:pt x="158" y="361"/>
                      <a:pt x="158" y="361"/>
                    </a:cubicBezTo>
                    <a:cubicBezTo>
                      <a:pt x="157" y="360"/>
                      <a:pt x="157" y="362"/>
                      <a:pt x="155" y="360"/>
                    </a:cubicBezTo>
                    <a:cubicBezTo>
                      <a:pt x="157" y="361"/>
                      <a:pt x="155" y="359"/>
                      <a:pt x="154" y="358"/>
                    </a:cubicBezTo>
                    <a:cubicBezTo>
                      <a:pt x="155" y="359"/>
                      <a:pt x="155" y="357"/>
                      <a:pt x="153" y="356"/>
                    </a:cubicBezTo>
                    <a:cubicBezTo>
                      <a:pt x="154" y="358"/>
                      <a:pt x="153" y="358"/>
                      <a:pt x="151" y="357"/>
                    </a:cubicBezTo>
                    <a:cubicBezTo>
                      <a:pt x="153" y="358"/>
                      <a:pt x="154" y="359"/>
                      <a:pt x="155" y="361"/>
                    </a:cubicBezTo>
                    <a:cubicBezTo>
                      <a:pt x="156" y="362"/>
                      <a:pt x="157" y="363"/>
                      <a:pt x="158" y="364"/>
                    </a:cubicBezTo>
                    <a:cubicBezTo>
                      <a:pt x="157" y="363"/>
                      <a:pt x="160" y="365"/>
                      <a:pt x="160" y="365"/>
                    </a:cubicBezTo>
                    <a:cubicBezTo>
                      <a:pt x="164" y="367"/>
                      <a:pt x="164" y="369"/>
                      <a:pt x="167" y="372"/>
                    </a:cubicBezTo>
                    <a:cubicBezTo>
                      <a:pt x="166" y="371"/>
                      <a:pt x="167" y="374"/>
                      <a:pt x="166" y="373"/>
                    </a:cubicBezTo>
                    <a:cubicBezTo>
                      <a:pt x="167" y="372"/>
                      <a:pt x="163" y="369"/>
                      <a:pt x="163" y="369"/>
                    </a:cubicBezTo>
                    <a:cubicBezTo>
                      <a:pt x="163" y="370"/>
                      <a:pt x="163" y="370"/>
                      <a:pt x="162" y="370"/>
                    </a:cubicBezTo>
                    <a:cubicBezTo>
                      <a:pt x="167" y="373"/>
                      <a:pt x="166" y="376"/>
                      <a:pt x="162" y="372"/>
                    </a:cubicBezTo>
                    <a:cubicBezTo>
                      <a:pt x="162" y="372"/>
                      <a:pt x="162" y="371"/>
                      <a:pt x="162" y="371"/>
                    </a:cubicBezTo>
                    <a:cubicBezTo>
                      <a:pt x="161" y="370"/>
                      <a:pt x="160" y="368"/>
                      <a:pt x="159" y="369"/>
                    </a:cubicBezTo>
                    <a:cubicBezTo>
                      <a:pt x="163" y="372"/>
                      <a:pt x="159" y="371"/>
                      <a:pt x="161" y="374"/>
                    </a:cubicBezTo>
                    <a:cubicBezTo>
                      <a:pt x="162" y="374"/>
                      <a:pt x="162" y="373"/>
                      <a:pt x="164" y="374"/>
                    </a:cubicBezTo>
                    <a:cubicBezTo>
                      <a:pt x="164" y="375"/>
                      <a:pt x="162" y="375"/>
                      <a:pt x="163" y="376"/>
                    </a:cubicBezTo>
                    <a:cubicBezTo>
                      <a:pt x="165" y="377"/>
                      <a:pt x="164" y="376"/>
                      <a:pt x="165" y="376"/>
                    </a:cubicBezTo>
                    <a:cubicBezTo>
                      <a:pt x="167" y="377"/>
                      <a:pt x="168" y="379"/>
                      <a:pt x="165" y="378"/>
                    </a:cubicBezTo>
                    <a:cubicBezTo>
                      <a:pt x="167" y="379"/>
                      <a:pt x="167" y="380"/>
                      <a:pt x="167" y="380"/>
                    </a:cubicBezTo>
                    <a:cubicBezTo>
                      <a:pt x="167" y="380"/>
                      <a:pt x="167" y="380"/>
                      <a:pt x="166" y="380"/>
                    </a:cubicBezTo>
                    <a:cubicBezTo>
                      <a:pt x="164" y="378"/>
                      <a:pt x="162" y="376"/>
                      <a:pt x="160" y="374"/>
                    </a:cubicBezTo>
                    <a:cubicBezTo>
                      <a:pt x="159" y="373"/>
                      <a:pt x="157" y="371"/>
                      <a:pt x="156" y="369"/>
                    </a:cubicBezTo>
                    <a:cubicBezTo>
                      <a:pt x="157" y="370"/>
                      <a:pt x="157" y="372"/>
                      <a:pt x="156" y="371"/>
                    </a:cubicBezTo>
                    <a:cubicBezTo>
                      <a:pt x="155" y="370"/>
                      <a:pt x="154" y="369"/>
                      <a:pt x="154" y="368"/>
                    </a:cubicBezTo>
                    <a:cubicBezTo>
                      <a:pt x="154" y="369"/>
                      <a:pt x="154" y="368"/>
                      <a:pt x="153" y="367"/>
                    </a:cubicBezTo>
                    <a:cubicBezTo>
                      <a:pt x="152" y="367"/>
                      <a:pt x="153" y="368"/>
                      <a:pt x="152" y="368"/>
                    </a:cubicBezTo>
                    <a:cubicBezTo>
                      <a:pt x="149" y="366"/>
                      <a:pt x="147" y="364"/>
                      <a:pt x="146" y="362"/>
                    </a:cubicBezTo>
                    <a:cubicBezTo>
                      <a:pt x="148" y="363"/>
                      <a:pt x="147" y="360"/>
                      <a:pt x="147" y="359"/>
                    </a:cubicBezTo>
                    <a:cubicBezTo>
                      <a:pt x="149" y="360"/>
                      <a:pt x="150" y="362"/>
                      <a:pt x="152" y="364"/>
                    </a:cubicBezTo>
                    <a:cubicBezTo>
                      <a:pt x="153" y="366"/>
                      <a:pt x="155" y="368"/>
                      <a:pt x="156" y="368"/>
                    </a:cubicBezTo>
                    <a:cubicBezTo>
                      <a:pt x="156" y="367"/>
                      <a:pt x="153" y="365"/>
                      <a:pt x="153" y="364"/>
                    </a:cubicBezTo>
                    <a:cubicBezTo>
                      <a:pt x="156" y="367"/>
                      <a:pt x="156" y="369"/>
                      <a:pt x="158" y="371"/>
                    </a:cubicBezTo>
                    <a:cubicBezTo>
                      <a:pt x="159" y="370"/>
                      <a:pt x="157" y="368"/>
                      <a:pt x="156" y="366"/>
                    </a:cubicBezTo>
                    <a:cubicBezTo>
                      <a:pt x="157" y="364"/>
                      <a:pt x="160" y="369"/>
                      <a:pt x="163" y="368"/>
                    </a:cubicBezTo>
                    <a:cubicBezTo>
                      <a:pt x="160" y="366"/>
                      <a:pt x="157" y="365"/>
                      <a:pt x="155" y="364"/>
                    </a:cubicBezTo>
                    <a:cubicBezTo>
                      <a:pt x="154" y="361"/>
                      <a:pt x="153" y="360"/>
                      <a:pt x="151" y="357"/>
                    </a:cubicBezTo>
                    <a:cubicBezTo>
                      <a:pt x="151" y="359"/>
                      <a:pt x="152" y="358"/>
                      <a:pt x="150" y="359"/>
                    </a:cubicBezTo>
                    <a:cubicBezTo>
                      <a:pt x="151" y="360"/>
                      <a:pt x="152" y="360"/>
                      <a:pt x="152" y="360"/>
                    </a:cubicBezTo>
                    <a:cubicBezTo>
                      <a:pt x="151" y="360"/>
                      <a:pt x="149" y="358"/>
                      <a:pt x="148" y="359"/>
                    </a:cubicBezTo>
                    <a:cubicBezTo>
                      <a:pt x="148" y="357"/>
                      <a:pt x="148" y="357"/>
                      <a:pt x="146" y="356"/>
                    </a:cubicBezTo>
                    <a:cubicBezTo>
                      <a:pt x="146" y="356"/>
                      <a:pt x="148" y="359"/>
                      <a:pt x="145" y="358"/>
                    </a:cubicBezTo>
                    <a:cubicBezTo>
                      <a:pt x="144" y="356"/>
                      <a:pt x="145" y="358"/>
                      <a:pt x="143" y="356"/>
                    </a:cubicBezTo>
                    <a:cubicBezTo>
                      <a:pt x="142" y="354"/>
                      <a:pt x="144" y="355"/>
                      <a:pt x="142" y="353"/>
                    </a:cubicBezTo>
                    <a:cubicBezTo>
                      <a:pt x="142" y="354"/>
                      <a:pt x="139" y="352"/>
                      <a:pt x="139" y="350"/>
                    </a:cubicBezTo>
                    <a:cubicBezTo>
                      <a:pt x="139" y="350"/>
                      <a:pt x="140" y="352"/>
                      <a:pt x="140" y="350"/>
                    </a:cubicBezTo>
                    <a:cubicBezTo>
                      <a:pt x="138" y="350"/>
                      <a:pt x="137" y="347"/>
                      <a:pt x="136" y="348"/>
                    </a:cubicBezTo>
                    <a:cubicBezTo>
                      <a:pt x="135" y="345"/>
                      <a:pt x="133" y="346"/>
                      <a:pt x="132" y="342"/>
                    </a:cubicBezTo>
                    <a:cubicBezTo>
                      <a:pt x="131" y="342"/>
                      <a:pt x="132" y="343"/>
                      <a:pt x="131" y="343"/>
                    </a:cubicBezTo>
                    <a:cubicBezTo>
                      <a:pt x="131" y="341"/>
                      <a:pt x="128" y="341"/>
                      <a:pt x="128" y="339"/>
                    </a:cubicBezTo>
                    <a:cubicBezTo>
                      <a:pt x="128" y="339"/>
                      <a:pt x="129" y="340"/>
                      <a:pt x="129" y="340"/>
                    </a:cubicBezTo>
                    <a:cubicBezTo>
                      <a:pt x="127" y="337"/>
                      <a:pt x="130" y="339"/>
                      <a:pt x="129" y="337"/>
                    </a:cubicBezTo>
                    <a:cubicBezTo>
                      <a:pt x="126" y="338"/>
                      <a:pt x="121" y="330"/>
                      <a:pt x="125" y="330"/>
                    </a:cubicBezTo>
                    <a:cubicBezTo>
                      <a:pt x="125" y="331"/>
                      <a:pt x="127" y="333"/>
                      <a:pt x="126" y="331"/>
                    </a:cubicBezTo>
                    <a:cubicBezTo>
                      <a:pt x="126" y="332"/>
                      <a:pt x="125" y="330"/>
                      <a:pt x="125" y="330"/>
                    </a:cubicBezTo>
                    <a:cubicBezTo>
                      <a:pt x="123" y="329"/>
                      <a:pt x="122" y="329"/>
                      <a:pt x="121" y="327"/>
                    </a:cubicBezTo>
                    <a:cubicBezTo>
                      <a:pt x="121" y="327"/>
                      <a:pt x="123" y="328"/>
                      <a:pt x="123" y="326"/>
                    </a:cubicBezTo>
                    <a:cubicBezTo>
                      <a:pt x="121" y="327"/>
                      <a:pt x="121" y="324"/>
                      <a:pt x="121" y="323"/>
                    </a:cubicBezTo>
                    <a:cubicBezTo>
                      <a:pt x="120" y="324"/>
                      <a:pt x="119" y="323"/>
                      <a:pt x="118" y="322"/>
                    </a:cubicBezTo>
                    <a:cubicBezTo>
                      <a:pt x="118" y="323"/>
                      <a:pt x="119" y="326"/>
                      <a:pt x="118" y="325"/>
                    </a:cubicBezTo>
                    <a:cubicBezTo>
                      <a:pt x="117" y="323"/>
                      <a:pt x="118" y="323"/>
                      <a:pt x="117" y="322"/>
                    </a:cubicBezTo>
                    <a:cubicBezTo>
                      <a:pt x="118" y="321"/>
                      <a:pt x="118" y="321"/>
                      <a:pt x="118" y="321"/>
                    </a:cubicBezTo>
                    <a:cubicBezTo>
                      <a:pt x="116" y="320"/>
                      <a:pt x="115" y="318"/>
                      <a:pt x="114" y="316"/>
                    </a:cubicBezTo>
                    <a:cubicBezTo>
                      <a:pt x="113" y="315"/>
                      <a:pt x="112" y="312"/>
                      <a:pt x="111" y="310"/>
                    </a:cubicBezTo>
                    <a:cubicBezTo>
                      <a:pt x="110" y="310"/>
                      <a:pt x="110" y="308"/>
                      <a:pt x="109" y="308"/>
                    </a:cubicBezTo>
                    <a:cubicBezTo>
                      <a:pt x="109" y="308"/>
                      <a:pt x="110" y="311"/>
                      <a:pt x="109" y="309"/>
                    </a:cubicBezTo>
                    <a:cubicBezTo>
                      <a:pt x="108" y="307"/>
                      <a:pt x="109" y="306"/>
                      <a:pt x="107" y="304"/>
                    </a:cubicBezTo>
                    <a:cubicBezTo>
                      <a:pt x="108" y="304"/>
                      <a:pt x="108" y="303"/>
                      <a:pt x="107" y="302"/>
                    </a:cubicBezTo>
                    <a:cubicBezTo>
                      <a:pt x="106" y="303"/>
                      <a:pt x="106" y="300"/>
                      <a:pt x="106" y="302"/>
                    </a:cubicBezTo>
                    <a:cubicBezTo>
                      <a:pt x="106" y="301"/>
                      <a:pt x="104" y="300"/>
                      <a:pt x="104" y="299"/>
                    </a:cubicBezTo>
                    <a:cubicBezTo>
                      <a:pt x="103" y="297"/>
                      <a:pt x="106" y="299"/>
                      <a:pt x="105" y="297"/>
                    </a:cubicBezTo>
                    <a:cubicBezTo>
                      <a:pt x="104" y="297"/>
                      <a:pt x="102" y="291"/>
                      <a:pt x="100" y="291"/>
                    </a:cubicBezTo>
                    <a:cubicBezTo>
                      <a:pt x="100" y="290"/>
                      <a:pt x="101" y="291"/>
                      <a:pt x="102" y="290"/>
                    </a:cubicBezTo>
                    <a:cubicBezTo>
                      <a:pt x="99" y="288"/>
                      <a:pt x="99" y="284"/>
                      <a:pt x="96" y="281"/>
                    </a:cubicBezTo>
                    <a:cubicBezTo>
                      <a:pt x="97" y="283"/>
                      <a:pt x="98" y="286"/>
                      <a:pt x="99" y="289"/>
                    </a:cubicBezTo>
                    <a:cubicBezTo>
                      <a:pt x="100" y="291"/>
                      <a:pt x="101" y="294"/>
                      <a:pt x="103" y="296"/>
                    </a:cubicBezTo>
                    <a:cubicBezTo>
                      <a:pt x="104" y="301"/>
                      <a:pt x="106" y="306"/>
                      <a:pt x="109" y="310"/>
                    </a:cubicBezTo>
                    <a:cubicBezTo>
                      <a:pt x="110" y="312"/>
                      <a:pt x="111" y="315"/>
                      <a:pt x="112" y="317"/>
                    </a:cubicBezTo>
                    <a:cubicBezTo>
                      <a:pt x="113" y="319"/>
                      <a:pt x="115" y="322"/>
                      <a:pt x="116" y="324"/>
                    </a:cubicBezTo>
                    <a:cubicBezTo>
                      <a:pt x="116" y="324"/>
                      <a:pt x="116" y="323"/>
                      <a:pt x="116" y="324"/>
                    </a:cubicBezTo>
                    <a:cubicBezTo>
                      <a:pt x="117" y="325"/>
                      <a:pt x="117" y="326"/>
                      <a:pt x="118" y="327"/>
                    </a:cubicBezTo>
                    <a:cubicBezTo>
                      <a:pt x="118" y="328"/>
                      <a:pt x="119" y="329"/>
                      <a:pt x="120" y="330"/>
                    </a:cubicBezTo>
                    <a:cubicBezTo>
                      <a:pt x="121" y="329"/>
                      <a:pt x="118" y="328"/>
                      <a:pt x="119" y="328"/>
                    </a:cubicBezTo>
                    <a:cubicBezTo>
                      <a:pt x="121" y="329"/>
                      <a:pt x="122" y="331"/>
                      <a:pt x="123" y="334"/>
                    </a:cubicBezTo>
                    <a:cubicBezTo>
                      <a:pt x="122" y="334"/>
                      <a:pt x="123" y="337"/>
                      <a:pt x="125" y="338"/>
                    </a:cubicBezTo>
                    <a:cubicBezTo>
                      <a:pt x="124" y="337"/>
                      <a:pt x="125" y="337"/>
                      <a:pt x="126" y="338"/>
                    </a:cubicBezTo>
                    <a:cubicBezTo>
                      <a:pt x="126" y="340"/>
                      <a:pt x="128" y="340"/>
                      <a:pt x="128" y="342"/>
                    </a:cubicBezTo>
                    <a:cubicBezTo>
                      <a:pt x="127" y="340"/>
                      <a:pt x="125" y="338"/>
                      <a:pt x="124" y="339"/>
                    </a:cubicBezTo>
                    <a:cubicBezTo>
                      <a:pt x="127" y="342"/>
                      <a:pt x="128" y="343"/>
                      <a:pt x="129" y="345"/>
                    </a:cubicBezTo>
                    <a:cubicBezTo>
                      <a:pt x="129" y="345"/>
                      <a:pt x="130" y="345"/>
                      <a:pt x="130" y="346"/>
                    </a:cubicBezTo>
                    <a:cubicBezTo>
                      <a:pt x="130" y="349"/>
                      <a:pt x="135" y="351"/>
                      <a:pt x="136" y="352"/>
                    </a:cubicBezTo>
                    <a:cubicBezTo>
                      <a:pt x="136" y="353"/>
                      <a:pt x="137" y="355"/>
                      <a:pt x="137" y="356"/>
                    </a:cubicBezTo>
                    <a:cubicBezTo>
                      <a:pt x="138" y="356"/>
                      <a:pt x="137" y="355"/>
                      <a:pt x="138" y="356"/>
                    </a:cubicBezTo>
                    <a:cubicBezTo>
                      <a:pt x="139" y="357"/>
                      <a:pt x="139" y="358"/>
                      <a:pt x="140" y="359"/>
                    </a:cubicBezTo>
                    <a:cubicBezTo>
                      <a:pt x="141" y="358"/>
                      <a:pt x="141" y="360"/>
                      <a:pt x="144" y="362"/>
                    </a:cubicBezTo>
                    <a:cubicBezTo>
                      <a:pt x="143" y="362"/>
                      <a:pt x="143" y="362"/>
                      <a:pt x="142" y="362"/>
                    </a:cubicBezTo>
                    <a:cubicBezTo>
                      <a:pt x="144" y="363"/>
                      <a:pt x="147" y="366"/>
                      <a:pt x="147" y="367"/>
                    </a:cubicBezTo>
                    <a:cubicBezTo>
                      <a:pt x="147" y="368"/>
                      <a:pt x="146" y="367"/>
                      <a:pt x="145" y="367"/>
                    </a:cubicBezTo>
                    <a:cubicBezTo>
                      <a:pt x="146" y="368"/>
                      <a:pt x="147" y="369"/>
                      <a:pt x="146" y="369"/>
                    </a:cubicBezTo>
                    <a:cubicBezTo>
                      <a:pt x="147" y="369"/>
                      <a:pt x="148" y="371"/>
                      <a:pt x="149" y="371"/>
                    </a:cubicBezTo>
                    <a:cubicBezTo>
                      <a:pt x="149" y="370"/>
                      <a:pt x="147" y="368"/>
                      <a:pt x="148" y="367"/>
                    </a:cubicBezTo>
                    <a:cubicBezTo>
                      <a:pt x="149" y="369"/>
                      <a:pt x="148" y="368"/>
                      <a:pt x="150" y="369"/>
                    </a:cubicBezTo>
                    <a:cubicBezTo>
                      <a:pt x="149" y="369"/>
                      <a:pt x="151" y="372"/>
                      <a:pt x="149" y="370"/>
                    </a:cubicBezTo>
                    <a:cubicBezTo>
                      <a:pt x="150" y="372"/>
                      <a:pt x="152" y="373"/>
                      <a:pt x="151" y="373"/>
                    </a:cubicBezTo>
                    <a:cubicBezTo>
                      <a:pt x="150" y="373"/>
                      <a:pt x="149" y="372"/>
                      <a:pt x="148" y="371"/>
                    </a:cubicBezTo>
                    <a:cubicBezTo>
                      <a:pt x="148" y="373"/>
                      <a:pt x="147" y="372"/>
                      <a:pt x="145" y="371"/>
                    </a:cubicBezTo>
                    <a:cubicBezTo>
                      <a:pt x="146" y="373"/>
                      <a:pt x="148" y="373"/>
                      <a:pt x="149" y="373"/>
                    </a:cubicBezTo>
                    <a:cubicBezTo>
                      <a:pt x="148" y="372"/>
                      <a:pt x="148" y="372"/>
                      <a:pt x="149" y="372"/>
                    </a:cubicBezTo>
                    <a:cubicBezTo>
                      <a:pt x="150" y="373"/>
                      <a:pt x="151" y="373"/>
                      <a:pt x="151" y="375"/>
                    </a:cubicBezTo>
                    <a:cubicBezTo>
                      <a:pt x="151" y="375"/>
                      <a:pt x="151" y="374"/>
                      <a:pt x="152" y="374"/>
                    </a:cubicBezTo>
                    <a:cubicBezTo>
                      <a:pt x="153" y="375"/>
                      <a:pt x="153" y="376"/>
                      <a:pt x="153" y="376"/>
                    </a:cubicBezTo>
                    <a:cubicBezTo>
                      <a:pt x="151" y="376"/>
                      <a:pt x="148" y="375"/>
                      <a:pt x="145" y="372"/>
                    </a:cubicBezTo>
                    <a:cubicBezTo>
                      <a:pt x="145" y="372"/>
                      <a:pt x="145" y="374"/>
                      <a:pt x="144" y="373"/>
                    </a:cubicBezTo>
                    <a:cubicBezTo>
                      <a:pt x="144" y="372"/>
                      <a:pt x="143" y="372"/>
                      <a:pt x="143" y="371"/>
                    </a:cubicBezTo>
                    <a:cubicBezTo>
                      <a:pt x="144" y="370"/>
                      <a:pt x="145" y="371"/>
                      <a:pt x="144" y="369"/>
                    </a:cubicBezTo>
                    <a:cubicBezTo>
                      <a:pt x="141" y="371"/>
                      <a:pt x="137" y="364"/>
                      <a:pt x="135" y="362"/>
                    </a:cubicBezTo>
                    <a:cubicBezTo>
                      <a:pt x="134" y="360"/>
                      <a:pt x="136" y="363"/>
                      <a:pt x="134" y="362"/>
                    </a:cubicBezTo>
                    <a:cubicBezTo>
                      <a:pt x="133" y="360"/>
                      <a:pt x="131" y="357"/>
                      <a:pt x="130" y="355"/>
                    </a:cubicBezTo>
                    <a:cubicBezTo>
                      <a:pt x="130" y="355"/>
                      <a:pt x="130" y="355"/>
                      <a:pt x="130" y="354"/>
                    </a:cubicBezTo>
                    <a:cubicBezTo>
                      <a:pt x="127" y="355"/>
                      <a:pt x="124" y="345"/>
                      <a:pt x="121" y="344"/>
                    </a:cubicBezTo>
                    <a:cubicBezTo>
                      <a:pt x="122" y="345"/>
                      <a:pt x="122" y="345"/>
                      <a:pt x="122" y="345"/>
                    </a:cubicBezTo>
                    <a:cubicBezTo>
                      <a:pt x="120" y="343"/>
                      <a:pt x="122" y="343"/>
                      <a:pt x="121" y="341"/>
                    </a:cubicBezTo>
                    <a:cubicBezTo>
                      <a:pt x="120" y="341"/>
                      <a:pt x="121" y="344"/>
                      <a:pt x="120" y="343"/>
                    </a:cubicBezTo>
                    <a:cubicBezTo>
                      <a:pt x="120" y="341"/>
                      <a:pt x="119" y="342"/>
                      <a:pt x="118" y="341"/>
                    </a:cubicBezTo>
                    <a:cubicBezTo>
                      <a:pt x="118" y="340"/>
                      <a:pt x="117" y="338"/>
                      <a:pt x="117" y="337"/>
                    </a:cubicBezTo>
                    <a:cubicBezTo>
                      <a:pt x="115" y="336"/>
                      <a:pt x="114" y="334"/>
                      <a:pt x="113" y="332"/>
                    </a:cubicBezTo>
                    <a:cubicBezTo>
                      <a:pt x="112" y="330"/>
                      <a:pt x="111" y="327"/>
                      <a:pt x="110" y="326"/>
                    </a:cubicBezTo>
                    <a:cubicBezTo>
                      <a:pt x="111" y="325"/>
                      <a:pt x="110" y="323"/>
                      <a:pt x="109" y="321"/>
                    </a:cubicBezTo>
                    <a:cubicBezTo>
                      <a:pt x="108" y="321"/>
                      <a:pt x="110" y="324"/>
                      <a:pt x="109" y="325"/>
                    </a:cubicBezTo>
                    <a:cubicBezTo>
                      <a:pt x="107" y="319"/>
                      <a:pt x="102" y="313"/>
                      <a:pt x="99" y="308"/>
                    </a:cubicBezTo>
                    <a:cubicBezTo>
                      <a:pt x="99" y="307"/>
                      <a:pt x="100" y="309"/>
                      <a:pt x="100" y="309"/>
                    </a:cubicBezTo>
                    <a:cubicBezTo>
                      <a:pt x="99" y="306"/>
                      <a:pt x="99" y="308"/>
                      <a:pt x="98" y="306"/>
                    </a:cubicBezTo>
                    <a:cubicBezTo>
                      <a:pt x="97" y="303"/>
                      <a:pt x="97" y="299"/>
                      <a:pt x="94" y="297"/>
                    </a:cubicBezTo>
                    <a:cubicBezTo>
                      <a:pt x="95" y="297"/>
                      <a:pt x="95" y="299"/>
                      <a:pt x="95" y="299"/>
                    </a:cubicBezTo>
                    <a:cubicBezTo>
                      <a:pt x="94" y="298"/>
                      <a:pt x="91" y="294"/>
                      <a:pt x="92" y="291"/>
                    </a:cubicBezTo>
                    <a:cubicBezTo>
                      <a:pt x="92" y="291"/>
                      <a:pt x="93" y="291"/>
                      <a:pt x="93" y="292"/>
                    </a:cubicBezTo>
                    <a:cubicBezTo>
                      <a:pt x="93" y="293"/>
                      <a:pt x="93" y="294"/>
                      <a:pt x="94" y="295"/>
                    </a:cubicBezTo>
                    <a:cubicBezTo>
                      <a:pt x="95" y="294"/>
                      <a:pt x="95" y="296"/>
                      <a:pt x="96" y="296"/>
                    </a:cubicBezTo>
                    <a:cubicBezTo>
                      <a:pt x="95" y="293"/>
                      <a:pt x="95" y="295"/>
                      <a:pt x="94" y="293"/>
                    </a:cubicBezTo>
                    <a:cubicBezTo>
                      <a:pt x="95" y="293"/>
                      <a:pt x="95" y="294"/>
                      <a:pt x="95" y="292"/>
                    </a:cubicBezTo>
                    <a:cubicBezTo>
                      <a:pt x="94" y="292"/>
                      <a:pt x="93" y="288"/>
                      <a:pt x="92" y="290"/>
                    </a:cubicBezTo>
                    <a:cubicBezTo>
                      <a:pt x="93" y="287"/>
                      <a:pt x="89" y="284"/>
                      <a:pt x="90" y="281"/>
                    </a:cubicBezTo>
                    <a:cubicBezTo>
                      <a:pt x="91" y="281"/>
                      <a:pt x="90" y="284"/>
                      <a:pt x="92" y="284"/>
                    </a:cubicBezTo>
                    <a:cubicBezTo>
                      <a:pt x="91" y="282"/>
                      <a:pt x="91" y="280"/>
                      <a:pt x="90" y="279"/>
                    </a:cubicBezTo>
                    <a:cubicBezTo>
                      <a:pt x="89" y="279"/>
                      <a:pt x="91" y="280"/>
                      <a:pt x="90" y="280"/>
                    </a:cubicBezTo>
                    <a:cubicBezTo>
                      <a:pt x="89" y="281"/>
                      <a:pt x="87" y="275"/>
                      <a:pt x="87" y="277"/>
                    </a:cubicBezTo>
                    <a:cubicBezTo>
                      <a:pt x="89" y="280"/>
                      <a:pt x="89" y="286"/>
                      <a:pt x="91" y="286"/>
                    </a:cubicBezTo>
                    <a:cubicBezTo>
                      <a:pt x="91" y="287"/>
                      <a:pt x="92" y="290"/>
                      <a:pt x="91" y="291"/>
                    </a:cubicBezTo>
                    <a:cubicBezTo>
                      <a:pt x="90" y="289"/>
                      <a:pt x="90" y="290"/>
                      <a:pt x="88" y="286"/>
                    </a:cubicBezTo>
                    <a:cubicBezTo>
                      <a:pt x="89" y="285"/>
                      <a:pt x="89" y="280"/>
                      <a:pt x="87" y="281"/>
                    </a:cubicBezTo>
                    <a:cubicBezTo>
                      <a:pt x="88" y="283"/>
                      <a:pt x="88" y="284"/>
                      <a:pt x="87" y="284"/>
                    </a:cubicBezTo>
                    <a:cubicBezTo>
                      <a:pt x="87" y="282"/>
                      <a:pt x="86" y="282"/>
                      <a:pt x="86" y="280"/>
                    </a:cubicBezTo>
                    <a:cubicBezTo>
                      <a:pt x="85" y="280"/>
                      <a:pt x="87" y="285"/>
                      <a:pt x="88" y="286"/>
                    </a:cubicBezTo>
                    <a:cubicBezTo>
                      <a:pt x="88" y="286"/>
                      <a:pt x="87" y="285"/>
                      <a:pt x="87" y="285"/>
                    </a:cubicBezTo>
                    <a:cubicBezTo>
                      <a:pt x="90" y="293"/>
                      <a:pt x="91" y="298"/>
                      <a:pt x="93" y="305"/>
                    </a:cubicBezTo>
                    <a:cubicBezTo>
                      <a:pt x="95" y="304"/>
                      <a:pt x="92" y="300"/>
                      <a:pt x="93" y="299"/>
                    </a:cubicBezTo>
                    <a:cubicBezTo>
                      <a:pt x="94" y="300"/>
                      <a:pt x="94" y="300"/>
                      <a:pt x="94" y="300"/>
                    </a:cubicBezTo>
                    <a:cubicBezTo>
                      <a:pt x="93" y="301"/>
                      <a:pt x="94" y="303"/>
                      <a:pt x="95" y="305"/>
                    </a:cubicBezTo>
                    <a:cubicBezTo>
                      <a:pt x="94" y="305"/>
                      <a:pt x="95" y="307"/>
                      <a:pt x="95" y="308"/>
                    </a:cubicBezTo>
                    <a:cubicBezTo>
                      <a:pt x="97" y="309"/>
                      <a:pt x="99" y="315"/>
                      <a:pt x="100" y="319"/>
                    </a:cubicBezTo>
                    <a:cubicBezTo>
                      <a:pt x="100" y="319"/>
                      <a:pt x="100" y="318"/>
                      <a:pt x="99" y="318"/>
                    </a:cubicBezTo>
                    <a:cubicBezTo>
                      <a:pt x="101" y="322"/>
                      <a:pt x="102" y="324"/>
                      <a:pt x="103" y="324"/>
                    </a:cubicBezTo>
                    <a:cubicBezTo>
                      <a:pt x="103" y="324"/>
                      <a:pt x="106" y="327"/>
                      <a:pt x="105" y="328"/>
                    </a:cubicBezTo>
                    <a:cubicBezTo>
                      <a:pt x="105" y="328"/>
                      <a:pt x="103" y="326"/>
                      <a:pt x="104" y="328"/>
                    </a:cubicBezTo>
                    <a:cubicBezTo>
                      <a:pt x="105" y="328"/>
                      <a:pt x="107" y="331"/>
                      <a:pt x="108" y="333"/>
                    </a:cubicBezTo>
                    <a:cubicBezTo>
                      <a:pt x="108" y="334"/>
                      <a:pt x="108" y="335"/>
                      <a:pt x="108" y="336"/>
                    </a:cubicBezTo>
                    <a:cubicBezTo>
                      <a:pt x="110" y="337"/>
                      <a:pt x="109" y="334"/>
                      <a:pt x="110" y="335"/>
                    </a:cubicBezTo>
                    <a:cubicBezTo>
                      <a:pt x="110" y="337"/>
                      <a:pt x="113" y="340"/>
                      <a:pt x="113" y="343"/>
                    </a:cubicBezTo>
                    <a:cubicBezTo>
                      <a:pt x="114" y="342"/>
                      <a:pt x="114" y="342"/>
                      <a:pt x="115" y="344"/>
                    </a:cubicBezTo>
                    <a:cubicBezTo>
                      <a:pt x="115" y="344"/>
                      <a:pt x="113" y="344"/>
                      <a:pt x="114" y="345"/>
                    </a:cubicBezTo>
                    <a:cubicBezTo>
                      <a:pt x="115" y="344"/>
                      <a:pt x="118" y="348"/>
                      <a:pt x="117" y="348"/>
                    </a:cubicBezTo>
                    <a:cubicBezTo>
                      <a:pt x="114" y="344"/>
                      <a:pt x="114" y="348"/>
                      <a:pt x="111" y="345"/>
                    </a:cubicBezTo>
                    <a:cubicBezTo>
                      <a:pt x="112" y="344"/>
                      <a:pt x="111" y="344"/>
                      <a:pt x="111" y="344"/>
                    </a:cubicBezTo>
                    <a:cubicBezTo>
                      <a:pt x="112" y="343"/>
                      <a:pt x="113" y="345"/>
                      <a:pt x="113" y="344"/>
                    </a:cubicBezTo>
                    <a:cubicBezTo>
                      <a:pt x="112" y="341"/>
                      <a:pt x="112" y="341"/>
                      <a:pt x="110" y="340"/>
                    </a:cubicBezTo>
                    <a:cubicBezTo>
                      <a:pt x="110" y="338"/>
                      <a:pt x="109" y="337"/>
                      <a:pt x="111" y="338"/>
                    </a:cubicBezTo>
                    <a:cubicBezTo>
                      <a:pt x="109" y="335"/>
                      <a:pt x="109" y="337"/>
                      <a:pt x="108" y="336"/>
                    </a:cubicBezTo>
                    <a:cubicBezTo>
                      <a:pt x="107" y="335"/>
                      <a:pt x="107" y="334"/>
                      <a:pt x="106" y="332"/>
                    </a:cubicBezTo>
                    <a:cubicBezTo>
                      <a:pt x="106" y="332"/>
                      <a:pt x="106" y="332"/>
                      <a:pt x="106" y="332"/>
                    </a:cubicBezTo>
                    <a:cubicBezTo>
                      <a:pt x="104" y="329"/>
                      <a:pt x="106" y="330"/>
                      <a:pt x="103" y="328"/>
                    </a:cubicBezTo>
                    <a:cubicBezTo>
                      <a:pt x="102" y="326"/>
                      <a:pt x="103" y="325"/>
                      <a:pt x="103" y="324"/>
                    </a:cubicBezTo>
                    <a:cubicBezTo>
                      <a:pt x="103" y="323"/>
                      <a:pt x="102" y="326"/>
                      <a:pt x="101" y="324"/>
                    </a:cubicBezTo>
                    <a:cubicBezTo>
                      <a:pt x="99" y="321"/>
                      <a:pt x="98" y="320"/>
                      <a:pt x="98" y="317"/>
                    </a:cubicBezTo>
                    <a:cubicBezTo>
                      <a:pt x="98" y="317"/>
                      <a:pt x="99" y="319"/>
                      <a:pt x="99" y="319"/>
                    </a:cubicBezTo>
                    <a:cubicBezTo>
                      <a:pt x="98" y="316"/>
                      <a:pt x="98" y="316"/>
                      <a:pt x="98" y="316"/>
                    </a:cubicBezTo>
                    <a:cubicBezTo>
                      <a:pt x="97" y="317"/>
                      <a:pt x="98" y="318"/>
                      <a:pt x="97" y="317"/>
                    </a:cubicBezTo>
                    <a:cubicBezTo>
                      <a:pt x="100" y="323"/>
                      <a:pt x="102" y="329"/>
                      <a:pt x="106" y="334"/>
                    </a:cubicBezTo>
                    <a:cubicBezTo>
                      <a:pt x="106" y="334"/>
                      <a:pt x="106" y="335"/>
                      <a:pt x="105" y="335"/>
                    </a:cubicBezTo>
                    <a:cubicBezTo>
                      <a:pt x="107" y="338"/>
                      <a:pt x="109" y="340"/>
                      <a:pt x="107" y="336"/>
                    </a:cubicBezTo>
                    <a:cubicBezTo>
                      <a:pt x="108" y="337"/>
                      <a:pt x="108" y="337"/>
                      <a:pt x="109" y="338"/>
                    </a:cubicBezTo>
                    <a:cubicBezTo>
                      <a:pt x="108" y="339"/>
                      <a:pt x="110" y="342"/>
                      <a:pt x="110" y="341"/>
                    </a:cubicBezTo>
                    <a:cubicBezTo>
                      <a:pt x="110" y="342"/>
                      <a:pt x="112" y="342"/>
                      <a:pt x="111" y="343"/>
                    </a:cubicBezTo>
                    <a:cubicBezTo>
                      <a:pt x="111" y="344"/>
                      <a:pt x="109" y="341"/>
                      <a:pt x="107" y="339"/>
                    </a:cubicBezTo>
                    <a:cubicBezTo>
                      <a:pt x="108" y="342"/>
                      <a:pt x="111" y="345"/>
                      <a:pt x="113" y="347"/>
                    </a:cubicBezTo>
                    <a:cubicBezTo>
                      <a:pt x="111" y="346"/>
                      <a:pt x="116" y="351"/>
                      <a:pt x="116" y="352"/>
                    </a:cubicBezTo>
                    <a:cubicBezTo>
                      <a:pt x="115" y="352"/>
                      <a:pt x="113" y="349"/>
                      <a:pt x="114" y="351"/>
                    </a:cubicBezTo>
                    <a:cubicBezTo>
                      <a:pt x="116" y="353"/>
                      <a:pt x="117" y="356"/>
                      <a:pt x="120" y="356"/>
                    </a:cubicBezTo>
                    <a:cubicBezTo>
                      <a:pt x="120" y="359"/>
                      <a:pt x="122" y="360"/>
                      <a:pt x="125" y="362"/>
                    </a:cubicBezTo>
                    <a:cubicBezTo>
                      <a:pt x="127" y="364"/>
                      <a:pt x="129" y="367"/>
                      <a:pt x="130" y="370"/>
                    </a:cubicBezTo>
                    <a:cubicBezTo>
                      <a:pt x="131" y="370"/>
                      <a:pt x="133" y="372"/>
                      <a:pt x="134" y="374"/>
                    </a:cubicBezTo>
                    <a:cubicBezTo>
                      <a:pt x="133" y="374"/>
                      <a:pt x="131" y="371"/>
                      <a:pt x="131" y="373"/>
                    </a:cubicBezTo>
                    <a:cubicBezTo>
                      <a:pt x="133" y="374"/>
                      <a:pt x="134" y="375"/>
                      <a:pt x="135" y="375"/>
                    </a:cubicBezTo>
                    <a:cubicBezTo>
                      <a:pt x="136" y="376"/>
                      <a:pt x="136" y="377"/>
                      <a:pt x="136" y="378"/>
                    </a:cubicBezTo>
                    <a:cubicBezTo>
                      <a:pt x="137" y="377"/>
                      <a:pt x="140" y="379"/>
                      <a:pt x="139" y="380"/>
                    </a:cubicBezTo>
                    <a:cubicBezTo>
                      <a:pt x="139" y="380"/>
                      <a:pt x="138" y="379"/>
                      <a:pt x="138" y="379"/>
                    </a:cubicBezTo>
                    <a:cubicBezTo>
                      <a:pt x="137" y="379"/>
                      <a:pt x="138" y="380"/>
                      <a:pt x="138" y="381"/>
                    </a:cubicBezTo>
                    <a:cubicBezTo>
                      <a:pt x="139" y="381"/>
                      <a:pt x="139" y="380"/>
                      <a:pt x="140" y="380"/>
                    </a:cubicBezTo>
                    <a:cubicBezTo>
                      <a:pt x="139" y="382"/>
                      <a:pt x="142" y="385"/>
                      <a:pt x="144" y="389"/>
                    </a:cubicBezTo>
                    <a:cubicBezTo>
                      <a:pt x="145" y="388"/>
                      <a:pt x="146" y="392"/>
                      <a:pt x="147" y="390"/>
                    </a:cubicBezTo>
                    <a:cubicBezTo>
                      <a:pt x="145" y="388"/>
                      <a:pt x="142" y="386"/>
                      <a:pt x="145" y="388"/>
                    </a:cubicBezTo>
                    <a:cubicBezTo>
                      <a:pt x="144" y="386"/>
                      <a:pt x="142" y="385"/>
                      <a:pt x="141" y="384"/>
                    </a:cubicBezTo>
                    <a:cubicBezTo>
                      <a:pt x="142" y="383"/>
                      <a:pt x="142" y="383"/>
                      <a:pt x="142" y="383"/>
                    </a:cubicBezTo>
                    <a:cubicBezTo>
                      <a:pt x="144" y="385"/>
                      <a:pt x="145" y="389"/>
                      <a:pt x="148" y="390"/>
                    </a:cubicBezTo>
                    <a:cubicBezTo>
                      <a:pt x="147" y="389"/>
                      <a:pt x="146" y="389"/>
                      <a:pt x="147" y="388"/>
                    </a:cubicBezTo>
                    <a:cubicBezTo>
                      <a:pt x="147" y="389"/>
                      <a:pt x="147" y="389"/>
                      <a:pt x="148" y="389"/>
                    </a:cubicBezTo>
                    <a:cubicBezTo>
                      <a:pt x="149" y="390"/>
                      <a:pt x="147" y="390"/>
                      <a:pt x="149" y="391"/>
                    </a:cubicBezTo>
                    <a:cubicBezTo>
                      <a:pt x="149" y="389"/>
                      <a:pt x="154" y="396"/>
                      <a:pt x="155" y="394"/>
                    </a:cubicBezTo>
                    <a:cubicBezTo>
                      <a:pt x="156" y="396"/>
                      <a:pt x="156" y="395"/>
                      <a:pt x="158" y="397"/>
                    </a:cubicBezTo>
                    <a:cubicBezTo>
                      <a:pt x="158" y="397"/>
                      <a:pt x="159" y="397"/>
                      <a:pt x="159" y="397"/>
                    </a:cubicBezTo>
                    <a:cubicBezTo>
                      <a:pt x="158" y="398"/>
                      <a:pt x="155" y="396"/>
                      <a:pt x="157" y="398"/>
                    </a:cubicBezTo>
                    <a:cubicBezTo>
                      <a:pt x="157" y="398"/>
                      <a:pt x="160" y="401"/>
                      <a:pt x="160" y="400"/>
                    </a:cubicBezTo>
                    <a:cubicBezTo>
                      <a:pt x="159" y="399"/>
                      <a:pt x="158" y="397"/>
                      <a:pt x="160" y="398"/>
                    </a:cubicBezTo>
                    <a:cubicBezTo>
                      <a:pt x="162" y="400"/>
                      <a:pt x="161" y="402"/>
                      <a:pt x="163" y="402"/>
                    </a:cubicBezTo>
                    <a:cubicBezTo>
                      <a:pt x="163" y="402"/>
                      <a:pt x="162" y="401"/>
                      <a:pt x="163" y="401"/>
                    </a:cubicBezTo>
                    <a:cubicBezTo>
                      <a:pt x="165" y="404"/>
                      <a:pt x="167" y="405"/>
                      <a:pt x="170" y="407"/>
                    </a:cubicBezTo>
                    <a:cubicBezTo>
                      <a:pt x="168" y="406"/>
                      <a:pt x="166" y="404"/>
                      <a:pt x="165" y="405"/>
                    </a:cubicBezTo>
                    <a:cubicBezTo>
                      <a:pt x="167" y="406"/>
                      <a:pt x="168" y="408"/>
                      <a:pt x="169" y="409"/>
                    </a:cubicBezTo>
                    <a:cubicBezTo>
                      <a:pt x="170" y="408"/>
                      <a:pt x="168" y="406"/>
                      <a:pt x="170" y="407"/>
                    </a:cubicBezTo>
                    <a:cubicBezTo>
                      <a:pt x="170" y="408"/>
                      <a:pt x="173" y="410"/>
                      <a:pt x="173" y="411"/>
                    </a:cubicBezTo>
                    <a:cubicBezTo>
                      <a:pt x="172" y="409"/>
                      <a:pt x="175" y="411"/>
                      <a:pt x="174" y="410"/>
                    </a:cubicBezTo>
                    <a:cubicBezTo>
                      <a:pt x="172" y="409"/>
                      <a:pt x="174" y="409"/>
                      <a:pt x="173" y="408"/>
                    </a:cubicBezTo>
                    <a:cubicBezTo>
                      <a:pt x="173" y="409"/>
                      <a:pt x="170" y="407"/>
                      <a:pt x="171" y="406"/>
                    </a:cubicBezTo>
                    <a:cubicBezTo>
                      <a:pt x="172" y="407"/>
                      <a:pt x="175" y="409"/>
                      <a:pt x="174" y="407"/>
                    </a:cubicBezTo>
                    <a:cubicBezTo>
                      <a:pt x="173" y="408"/>
                      <a:pt x="172" y="406"/>
                      <a:pt x="172" y="406"/>
                    </a:cubicBezTo>
                    <a:cubicBezTo>
                      <a:pt x="174" y="406"/>
                      <a:pt x="174" y="407"/>
                      <a:pt x="176" y="408"/>
                    </a:cubicBezTo>
                    <a:cubicBezTo>
                      <a:pt x="176" y="408"/>
                      <a:pt x="174" y="406"/>
                      <a:pt x="176" y="407"/>
                    </a:cubicBezTo>
                    <a:cubicBezTo>
                      <a:pt x="179" y="410"/>
                      <a:pt x="181" y="412"/>
                      <a:pt x="186" y="414"/>
                    </a:cubicBezTo>
                    <a:cubicBezTo>
                      <a:pt x="183" y="414"/>
                      <a:pt x="188" y="417"/>
                      <a:pt x="186" y="417"/>
                    </a:cubicBezTo>
                    <a:cubicBezTo>
                      <a:pt x="185" y="415"/>
                      <a:pt x="182" y="413"/>
                      <a:pt x="180" y="413"/>
                    </a:cubicBezTo>
                    <a:cubicBezTo>
                      <a:pt x="183" y="415"/>
                      <a:pt x="188" y="418"/>
                      <a:pt x="190" y="420"/>
                    </a:cubicBezTo>
                    <a:cubicBezTo>
                      <a:pt x="186" y="418"/>
                      <a:pt x="185" y="417"/>
                      <a:pt x="183" y="415"/>
                    </a:cubicBezTo>
                    <a:cubicBezTo>
                      <a:pt x="183" y="417"/>
                      <a:pt x="181" y="416"/>
                      <a:pt x="180" y="417"/>
                    </a:cubicBezTo>
                    <a:cubicBezTo>
                      <a:pt x="182" y="419"/>
                      <a:pt x="184" y="419"/>
                      <a:pt x="184" y="419"/>
                    </a:cubicBezTo>
                    <a:cubicBezTo>
                      <a:pt x="182" y="417"/>
                      <a:pt x="181" y="419"/>
                      <a:pt x="181" y="417"/>
                    </a:cubicBezTo>
                    <a:cubicBezTo>
                      <a:pt x="182" y="417"/>
                      <a:pt x="183" y="417"/>
                      <a:pt x="185" y="418"/>
                    </a:cubicBezTo>
                    <a:cubicBezTo>
                      <a:pt x="186" y="419"/>
                      <a:pt x="187" y="419"/>
                      <a:pt x="189" y="421"/>
                    </a:cubicBezTo>
                    <a:cubicBezTo>
                      <a:pt x="188" y="422"/>
                      <a:pt x="190" y="423"/>
                      <a:pt x="190" y="423"/>
                    </a:cubicBezTo>
                    <a:cubicBezTo>
                      <a:pt x="189" y="423"/>
                      <a:pt x="189" y="422"/>
                      <a:pt x="187" y="422"/>
                    </a:cubicBezTo>
                    <a:cubicBezTo>
                      <a:pt x="187" y="424"/>
                      <a:pt x="190" y="423"/>
                      <a:pt x="191" y="424"/>
                    </a:cubicBezTo>
                    <a:cubicBezTo>
                      <a:pt x="191" y="424"/>
                      <a:pt x="191" y="425"/>
                      <a:pt x="190" y="425"/>
                    </a:cubicBezTo>
                    <a:cubicBezTo>
                      <a:pt x="191" y="425"/>
                      <a:pt x="192" y="426"/>
                      <a:pt x="193" y="425"/>
                    </a:cubicBezTo>
                    <a:cubicBezTo>
                      <a:pt x="190" y="424"/>
                      <a:pt x="194" y="423"/>
                      <a:pt x="197" y="425"/>
                    </a:cubicBezTo>
                    <a:cubicBezTo>
                      <a:pt x="198" y="427"/>
                      <a:pt x="198" y="427"/>
                      <a:pt x="197" y="427"/>
                    </a:cubicBezTo>
                    <a:cubicBezTo>
                      <a:pt x="198" y="428"/>
                      <a:pt x="199" y="428"/>
                      <a:pt x="200" y="428"/>
                    </a:cubicBezTo>
                    <a:cubicBezTo>
                      <a:pt x="199" y="429"/>
                      <a:pt x="202" y="430"/>
                      <a:pt x="201" y="431"/>
                    </a:cubicBezTo>
                    <a:cubicBezTo>
                      <a:pt x="204" y="432"/>
                      <a:pt x="204" y="433"/>
                      <a:pt x="205" y="432"/>
                    </a:cubicBezTo>
                    <a:cubicBezTo>
                      <a:pt x="205" y="431"/>
                      <a:pt x="203" y="431"/>
                      <a:pt x="203" y="430"/>
                    </a:cubicBezTo>
                    <a:cubicBezTo>
                      <a:pt x="203" y="430"/>
                      <a:pt x="206" y="431"/>
                      <a:pt x="207" y="432"/>
                    </a:cubicBezTo>
                    <a:cubicBezTo>
                      <a:pt x="206" y="433"/>
                      <a:pt x="205" y="432"/>
                      <a:pt x="207" y="434"/>
                    </a:cubicBezTo>
                    <a:cubicBezTo>
                      <a:pt x="206" y="432"/>
                      <a:pt x="208" y="434"/>
                      <a:pt x="209" y="434"/>
                    </a:cubicBezTo>
                    <a:cubicBezTo>
                      <a:pt x="209" y="433"/>
                      <a:pt x="207" y="432"/>
                      <a:pt x="208" y="431"/>
                    </a:cubicBezTo>
                    <a:cubicBezTo>
                      <a:pt x="212" y="433"/>
                      <a:pt x="213" y="434"/>
                      <a:pt x="214" y="435"/>
                    </a:cubicBezTo>
                    <a:cubicBezTo>
                      <a:pt x="213" y="434"/>
                      <a:pt x="210" y="433"/>
                      <a:pt x="209" y="433"/>
                    </a:cubicBezTo>
                    <a:cubicBezTo>
                      <a:pt x="212" y="436"/>
                      <a:pt x="217" y="436"/>
                      <a:pt x="218" y="438"/>
                    </a:cubicBezTo>
                    <a:cubicBezTo>
                      <a:pt x="216" y="437"/>
                      <a:pt x="215" y="438"/>
                      <a:pt x="214" y="438"/>
                    </a:cubicBezTo>
                    <a:cubicBezTo>
                      <a:pt x="213" y="437"/>
                      <a:pt x="213" y="436"/>
                      <a:pt x="211" y="436"/>
                    </a:cubicBezTo>
                    <a:cubicBezTo>
                      <a:pt x="211" y="437"/>
                      <a:pt x="211" y="436"/>
                      <a:pt x="209" y="435"/>
                    </a:cubicBezTo>
                    <a:cubicBezTo>
                      <a:pt x="209" y="436"/>
                      <a:pt x="208" y="436"/>
                      <a:pt x="207" y="435"/>
                    </a:cubicBezTo>
                    <a:cubicBezTo>
                      <a:pt x="206" y="434"/>
                      <a:pt x="206" y="434"/>
                      <a:pt x="204" y="433"/>
                    </a:cubicBezTo>
                    <a:cubicBezTo>
                      <a:pt x="204" y="434"/>
                      <a:pt x="206" y="435"/>
                      <a:pt x="207" y="436"/>
                    </a:cubicBezTo>
                    <a:cubicBezTo>
                      <a:pt x="207" y="435"/>
                      <a:pt x="209" y="436"/>
                      <a:pt x="209" y="436"/>
                    </a:cubicBezTo>
                    <a:cubicBezTo>
                      <a:pt x="211" y="437"/>
                      <a:pt x="210" y="437"/>
                      <a:pt x="211" y="438"/>
                    </a:cubicBezTo>
                    <a:cubicBezTo>
                      <a:pt x="211" y="437"/>
                      <a:pt x="212" y="437"/>
                      <a:pt x="214" y="438"/>
                    </a:cubicBezTo>
                    <a:cubicBezTo>
                      <a:pt x="215" y="439"/>
                      <a:pt x="212" y="438"/>
                      <a:pt x="214" y="439"/>
                    </a:cubicBezTo>
                    <a:cubicBezTo>
                      <a:pt x="214" y="438"/>
                      <a:pt x="215" y="439"/>
                      <a:pt x="216" y="439"/>
                    </a:cubicBezTo>
                    <a:cubicBezTo>
                      <a:pt x="216" y="440"/>
                      <a:pt x="219" y="442"/>
                      <a:pt x="218" y="442"/>
                    </a:cubicBezTo>
                    <a:cubicBezTo>
                      <a:pt x="221" y="443"/>
                      <a:pt x="225" y="443"/>
                      <a:pt x="228" y="446"/>
                    </a:cubicBezTo>
                    <a:cubicBezTo>
                      <a:pt x="226" y="446"/>
                      <a:pt x="226" y="445"/>
                      <a:pt x="225" y="445"/>
                    </a:cubicBezTo>
                    <a:cubicBezTo>
                      <a:pt x="226" y="445"/>
                      <a:pt x="226" y="446"/>
                      <a:pt x="225" y="446"/>
                    </a:cubicBezTo>
                    <a:cubicBezTo>
                      <a:pt x="224" y="445"/>
                      <a:pt x="226" y="444"/>
                      <a:pt x="224" y="444"/>
                    </a:cubicBezTo>
                    <a:cubicBezTo>
                      <a:pt x="222" y="445"/>
                      <a:pt x="218" y="443"/>
                      <a:pt x="215" y="442"/>
                    </a:cubicBezTo>
                    <a:cubicBezTo>
                      <a:pt x="216" y="442"/>
                      <a:pt x="214" y="441"/>
                      <a:pt x="213" y="441"/>
                    </a:cubicBezTo>
                    <a:cubicBezTo>
                      <a:pt x="214" y="442"/>
                      <a:pt x="210" y="440"/>
                      <a:pt x="212" y="442"/>
                    </a:cubicBezTo>
                    <a:cubicBezTo>
                      <a:pt x="214" y="441"/>
                      <a:pt x="214" y="443"/>
                      <a:pt x="215" y="443"/>
                    </a:cubicBezTo>
                    <a:cubicBezTo>
                      <a:pt x="216" y="442"/>
                      <a:pt x="220" y="445"/>
                      <a:pt x="222" y="445"/>
                    </a:cubicBezTo>
                    <a:cubicBezTo>
                      <a:pt x="222" y="446"/>
                      <a:pt x="222" y="447"/>
                      <a:pt x="222" y="446"/>
                    </a:cubicBezTo>
                    <a:cubicBezTo>
                      <a:pt x="221" y="446"/>
                      <a:pt x="219" y="445"/>
                      <a:pt x="219" y="445"/>
                    </a:cubicBezTo>
                    <a:cubicBezTo>
                      <a:pt x="220" y="446"/>
                      <a:pt x="221" y="447"/>
                      <a:pt x="223" y="447"/>
                    </a:cubicBezTo>
                    <a:cubicBezTo>
                      <a:pt x="223" y="447"/>
                      <a:pt x="224" y="447"/>
                      <a:pt x="225" y="448"/>
                    </a:cubicBezTo>
                    <a:cubicBezTo>
                      <a:pt x="225" y="446"/>
                      <a:pt x="225" y="446"/>
                      <a:pt x="227" y="447"/>
                    </a:cubicBezTo>
                    <a:cubicBezTo>
                      <a:pt x="227" y="448"/>
                      <a:pt x="225" y="447"/>
                      <a:pt x="227" y="448"/>
                    </a:cubicBezTo>
                    <a:cubicBezTo>
                      <a:pt x="228" y="447"/>
                      <a:pt x="230" y="447"/>
                      <a:pt x="232" y="447"/>
                    </a:cubicBezTo>
                    <a:cubicBezTo>
                      <a:pt x="231" y="448"/>
                      <a:pt x="233" y="448"/>
                      <a:pt x="233" y="449"/>
                    </a:cubicBezTo>
                    <a:cubicBezTo>
                      <a:pt x="233" y="449"/>
                      <a:pt x="232" y="448"/>
                      <a:pt x="232" y="449"/>
                    </a:cubicBezTo>
                    <a:cubicBezTo>
                      <a:pt x="235" y="449"/>
                      <a:pt x="231" y="449"/>
                      <a:pt x="233" y="450"/>
                    </a:cubicBezTo>
                    <a:cubicBezTo>
                      <a:pt x="234" y="449"/>
                      <a:pt x="235" y="450"/>
                      <a:pt x="238" y="450"/>
                    </a:cubicBezTo>
                    <a:cubicBezTo>
                      <a:pt x="237" y="451"/>
                      <a:pt x="237" y="450"/>
                      <a:pt x="238" y="451"/>
                    </a:cubicBezTo>
                    <a:cubicBezTo>
                      <a:pt x="235" y="450"/>
                      <a:pt x="238" y="451"/>
                      <a:pt x="237" y="452"/>
                    </a:cubicBezTo>
                    <a:cubicBezTo>
                      <a:pt x="237" y="452"/>
                      <a:pt x="237" y="452"/>
                      <a:pt x="236" y="452"/>
                    </a:cubicBezTo>
                    <a:cubicBezTo>
                      <a:pt x="237" y="451"/>
                      <a:pt x="233" y="450"/>
                      <a:pt x="234" y="451"/>
                    </a:cubicBezTo>
                    <a:cubicBezTo>
                      <a:pt x="235" y="451"/>
                      <a:pt x="234" y="452"/>
                      <a:pt x="233" y="452"/>
                    </a:cubicBezTo>
                    <a:cubicBezTo>
                      <a:pt x="236" y="453"/>
                      <a:pt x="238" y="454"/>
                      <a:pt x="239" y="453"/>
                    </a:cubicBezTo>
                    <a:cubicBezTo>
                      <a:pt x="242" y="454"/>
                      <a:pt x="245" y="455"/>
                      <a:pt x="243" y="456"/>
                    </a:cubicBezTo>
                    <a:cubicBezTo>
                      <a:pt x="242" y="456"/>
                      <a:pt x="242" y="455"/>
                      <a:pt x="241" y="455"/>
                    </a:cubicBezTo>
                    <a:cubicBezTo>
                      <a:pt x="238" y="454"/>
                      <a:pt x="235" y="454"/>
                      <a:pt x="234" y="454"/>
                    </a:cubicBezTo>
                    <a:cubicBezTo>
                      <a:pt x="236" y="454"/>
                      <a:pt x="235" y="455"/>
                      <a:pt x="234" y="455"/>
                    </a:cubicBezTo>
                    <a:cubicBezTo>
                      <a:pt x="232" y="454"/>
                      <a:pt x="230" y="452"/>
                      <a:pt x="230" y="453"/>
                    </a:cubicBezTo>
                    <a:cubicBezTo>
                      <a:pt x="229" y="451"/>
                      <a:pt x="224" y="450"/>
                      <a:pt x="224" y="449"/>
                    </a:cubicBezTo>
                    <a:cubicBezTo>
                      <a:pt x="222" y="448"/>
                      <a:pt x="222" y="448"/>
                      <a:pt x="221" y="448"/>
                    </a:cubicBezTo>
                    <a:cubicBezTo>
                      <a:pt x="221" y="448"/>
                      <a:pt x="219" y="447"/>
                      <a:pt x="218" y="446"/>
                    </a:cubicBezTo>
                    <a:cubicBezTo>
                      <a:pt x="219" y="446"/>
                      <a:pt x="218" y="445"/>
                      <a:pt x="217" y="444"/>
                    </a:cubicBezTo>
                    <a:cubicBezTo>
                      <a:pt x="217" y="445"/>
                      <a:pt x="213" y="442"/>
                      <a:pt x="215" y="443"/>
                    </a:cubicBezTo>
                    <a:cubicBezTo>
                      <a:pt x="215" y="444"/>
                      <a:pt x="216" y="444"/>
                      <a:pt x="216" y="445"/>
                    </a:cubicBezTo>
                    <a:cubicBezTo>
                      <a:pt x="214" y="444"/>
                      <a:pt x="214" y="444"/>
                      <a:pt x="212" y="444"/>
                    </a:cubicBezTo>
                    <a:cubicBezTo>
                      <a:pt x="212" y="445"/>
                      <a:pt x="215" y="445"/>
                      <a:pt x="214" y="446"/>
                    </a:cubicBezTo>
                    <a:cubicBezTo>
                      <a:pt x="213" y="446"/>
                      <a:pt x="211" y="445"/>
                      <a:pt x="211" y="444"/>
                    </a:cubicBezTo>
                    <a:cubicBezTo>
                      <a:pt x="212" y="445"/>
                      <a:pt x="209" y="443"/>
                      <a:pt x="210" y="443"/>
                    </a:cubicBezTo>
                    <a:cubicBezTo>
                      <a:pt x="207" y="442"/>
                      <a:pt x="207" y="441"/>
                      <a:pt x="204" y="440"/>
                    </a:cubicBezTo>
                    <a:cubicBezTo>
                      <a:pt x="203" y="441"/>
                      <a:pt x="207" y="441"/>
                      <a:pt x="209" y="443"/>
                    </a:cubicBezTo>
                    <a:cubicBezTo>
                      <a:pt x="209" y="444"/>
                      <a:pt x="210" y="445"/>
                      <a:pt x="211" y="446"/>
                    </a:cubicBezTo>
                    <a:cubicBezTo>
                      <a:pt x="213" y="447"/>
                      <a:pt x="214" y="448"/>
                      <a:pt x="214" y="450"/>
                    </a:cubicBezTo>
                    <a:cubicBezTo>
                      <a:pt x="217" y="450"/>
                      <a:pt x="217" y="449"/>
                      <a:pt x="218" y="451"/>
                    </a:cubicBezTo>
                    <a:cubicBezTo>
                      <a:pt x="219" y="449"/>
                      <a:pt x="219" y="449"/>
                      <a:pt x="219" y="449"/>
                    </a:cubicBezTo>
                    <a:cubicBezTo>
                      <a:pt x="217" y="448"/>
                      <a:pt x="217" y="450"/>
                      <a:pt x="215" y="448"/>
                    </a:cubicBezTo>
                    <a:cubicBezTo>
                      <a:pt x="214" y="448"/>
                      <a:pt x="212" y="447"/>
                      <a:pt x="212" y="446"/>
                    </a:cubicBezTo>
                    <a:cubicBezTo>
                      <a:pt x="214" y="447"/>
                      <a:pt x="215" y="447"/>
                      <a:pt x="218" y="448"/>
                    </a:cubicBezTo>
                    <a:cubicBezTo>
                      <a:pt x="217" y="449"/>
                      <a:pt x="221" y="450"/>
                      <a:pt x="220" y="450"/>
                    </a:cubicBezTo>
                    <a:cubicBezTo>
                      <a:pt x="220" y="448"/>
                      <a:pt x="215" y="447"/>
                      <a:pt x="214" y="444"/>
                    </a:cubicBezTo>
                    <a:cubicBezTo>
                      <a:pt x="217" y="446"/>
                      <a:pt x="221" y="448"/>
                      <a:pt x="224" y="452"/>
                    </a:cubicBezTo>
                    <a:cubicBezTo>
                      <a:pt x="225" y="452"/>
                      <a:pt x="223" y="451"/>
                      <a:pt x="224" y="451"/>
                    </a:cubicBezTo>
                    <a:cubicBezTo>
                      <a:pt x="224" y="452"/>
                      <a:pt x="225" y="452"/>
                      <a:pt x="226" y="452"/>
                    </a:cubicBezTo>
                    <a:cubicBezTo>
                      <a:pt x="224" y="452"/>
                      <a:pt x="223" y="450"/>
                      <a:pt x="224" y="450"/>
                    </a:cubicBezTo>
                    <a:cubicBezTo>
                      <a:pt x="225" y="451"/>
                      <a:pt x="228" y="452"/>
                      <a:pt x="229" y="453"/>
                    </a:cubicBezTo>
                    <a:cubicBezTo>
                      <a:pt x="228" y="454"/>
                      <a:pt x="226" y="453"/>
                      <a:pt x="226" y="453"/>
                    </a:cubicBezTo>
                    <a:cubicBezTo>
                      <a:pt x="227" y="454"/>
                      <a:pt x="228" y="454"/>
                      <a:pt x="228" y="455"/>
                    </a:cubicBezTo>
                    <a:cubicBezTo>
                      <a:pt x="229" y="454"/>
                      <a:pt x="231" y="454"/>
                      <a:pt x="232" y="455"/>
                    </a:cubicBezTo>
                    <a:cubicBezTo>
                      <a:pt x="228" y="454"/>
                      <a:pt x="238" y="458"/>
                      <a:pt x="235" y="459"/>
                    </a:cubicBezTo>
                    <a:cubicBezTo>
                      <a:pt x="237" y="459"/>
                      <a:pt x="237" y="458"/>
                      <a:pt x="240" y="460"/>
                    </a:cubicBezTo>
                    <a:cubicBezTo>
                      <a:pt x="238" y="460"/>
                      <a:pt x="241" y="460"/>
                      <a:pt x="242" y="461"/>
                    </a:cubicBezTo>
                    <a:cubicBezTo>
                      <a:pt x="240" y="461"/>
                      <a:pt x="238" y="460"/>
                      <a:pt x="236" y="460"/>
                    </a:cubicBezTo>
                    <a:cubicBezTo>
                      <a:pt x="234" y="459"/>
                      <a:pt x="232" y="458"/>
                      <a:pt x="230" y="458"/>
                    </a:cubicBezTo>
                    <a:cubicBezTo>
                      <a:pt x="226" y="456"/>
                      <a:pt x="223" y="455"/>
                      <a:pt x="223" y="453"/>
                    </a:cubicBezTo>
                    <a:cubicBezTo>
                      <a:pt x="218" y="452"/>
                      <a:pt x="217" y="451"/>
                      <a:pt x="214" y="450"/>
                    </a:cubicBezTo>
                    <a:cubicBezTo>
                      <a:pt x="214" y="450"/>
                      <a:pt x="214" y="451"/>
                      <a:pt x="213" y="451"/>
                    </a:cubicBezTo>
                    <a:cubicBezTo>
                      <a:pt x="215" y="452"/>
                      <a:pt x="214" y="453"/>
                      <a:pt x="216" y="453"/>
                    </a:cubicBezTo>
                    <a:cubicBezTo>
                      <a:pt x="216" y="452"/>
                      <a:pt x="216" y="452"/>
                      <a:pt x="217" y="452"/>
                    </a:cubicBezTo>
                    <a:cubicBezTo>
                      <a:pt x="218" y="453"/>
                      <a:pt x="220" y="452"/>
                      <a:pt x="221" y="454"/>
                    </a:cubicBezTo>
                    <a:cubicBezTo>
                      <a:pt x="220" y="454"/>
                      <a:pt x="219" y="453"/>
                      <a:pt x="217" y="452"/>
                    </a:cubicBezTo>
                    <a:cubicBezTo>
                      <a:pt x="218" y="454"/>
                      <a:pt x="221" y="457"/>
                      <a:pt x="224" y="457"/>
                    </a:cubicBezTo>
                    <a:cubicBezTo>
                      <a:pt x="222" y="456"/>
                      <a:pt x="220" y="456"/>
                      <a:pt x="221" y="455"/>
                    </a:cubicBezTo>
                    <a:cubicBezTo>
                      <a:pt x="229" y="459"/>
                      <a:pt x="240" y="461"/>
                      <a:pt x="240" y="464"/>
                    </a:cubicBezTo>
                    <a:cubicBezTo>
                      <a:pt x="241" y="464"/>
                      <a:pt x="242" y="467"/>
                      <a:pt x="245" y="466"/>
                    </a:cubicBezTo>
                    <a:cubicBezTo>
                      <a:pt x="244" y="466"/>
                      <a:pt x="242" y="465"/>
                      <a:pt x="243" y="465"/>
                    </a:cubicBezTo>
                    <a:cubicBezTo>
                      <a:pt x="246" y="466"/>
                      <a:pt x="242" y="464"/>
                      <a:pt x="243" y="464"/>
                    </a:cubicBezTo>
                    <a:cubicBezTo>
                      <a:pt x="247" y="465"/>
                      <a:pt x="247" y="465"/>
                      <a:pt x="247" y="465"/>
                    </a:cubicBezTo>
                    <a:cubicBezTo>
                      <a:pt x="247" y="464"/>
                      <a:pt x="244" y="463"/>
                      <a:pt x="244" y="462"/>
                    </a:cubicBezTo>
                    <a:cubicBezTo>
                      <a:pt x="246" y="463"/>
                      <a:pt x="249" y="465"/>
                      <a:pt x="251" y="467"/>
                    </a:cubicBezTo>
                    <a:cubicBezTo>
                      <a:pt x="254" y="468"/>
                      <a:pt x="256" y="469"/>
                      <a:pt x="257" y="467"/>
                    </a:cubicBezTo>
                    <a:cubicBezTo>
                      <a:pt x="258" y="468"/>
                      <a:pt x="258" y="468"/>
                      <a:pt x="258" y="468"/>
                    </a:cubicBezTo>
                    <a:cubicBezTo>
                      <a:pt x="259" y="469"/>
                      <a:pt x="256" y="468"/>
                      <a:pt x="258" y="469"/>
                    </a:cubicBezTo>
                    <a:cubicBezTo>
                      <a:pt x="259" y="469"/>
                      <a:pt x="259" y="468"/>
                      <a:pt x="261" y="469"/>
                    </a:cubicBezTo>
                    <a:cubicBezTo>
                      <a:pt x="261" y="470"/>
                      <a:pt x="264" y="469"/>
                      <a:pt x="266" y="471"/>
                    </a:cubicBezTo>
                    <a:cubicBezTo>
                      <a:pt x="263" y="471"/>
                      <a:pt x="257" y="470"/>
                      <a:pt x="253" y="468"/>
                    </a:cubicBezTo>
                    <a:cubicBezTo>
                      <a:pt x="252" y="469"/>
                      <a:pt x="252" y="469"/>
                      <a:pt x="251" y="469"/>
                    </a:cubicBezTo>
                    <a:cubicBezTo>
                      <a:pt x="250" y="469"/>
                      <a:pt x="254" y="471"/>
                      <a:pt x="252" y="471"/>
                    </a:cubicBezTo>
                    <a:cubicBezTo>
                      <a:pt x="250" y="470"/>
                      <a:pt x="251" y="470"/>
                      <a:pt x="250" y="470"/>
                    </a:cubicBezTo>
                    <a:cubicBezTo>
                      <a:pt x="249" y="469"/>
                      <a:pt x="247" y="468"/>
                      <a:pt x="244" y="467"/>
                    </a:cubicBezTo>
                    <a:cubicBezTo>
                      <a:pt x="244" y="469"/>
                      <a:pt x="247" y="468"/>
                      <a:pt x="248" y="469"/>
                    </a:cubicBezTo>
                    <a:cubicBezTo>
                      <a:pt x="244" y="469"/>
                      <a:pt x="242" y="468"/>
                      <a:pt x="239" y="467"/>
                    </a:cubicBezTo>
                    <a:cubicBezTo>
                      <a:pt x="237" y="466"/>
                      <a:pt x="235" y="465"/>
                      <a:pt x="231" y="464"/>
                    </a:cubicBezTo>
                    <a:cubicBezTo>
                      <a:pt x="230" y="465"/>
                      <a:pt x="228" y="464"/>
                      <a:pt x="228" y="465"/>
                    </a:cubicBezTo>
                    <a:cubicBezTo>
                      <a:pt x="227" y="464"/>
                      <a:pt x="225" y="462"/>
                      <a:pt x="228" y="463"/>
                    </a:cubicBezTo>
                    <a:cubicBezTo>
                      <a:pt x="226" y="462"/>
                      <a:pt x="223" y="462"/>
                      <a:pt x="225" y="463"/>
                    </a:cubicBezTo>
                    <a:cubicBezTo>
                      <a:pt x="226" y="463"/>
                      <a:pt x="223" y="463"/>
                      <a:pt x="226" y="464"/>
                    </a:cubicBezTo>
                    <a:cubicBezTo>
                      <a:pt x="225" y="464"/>
                      <a:pt x="224" y="464"/>
                      <a:pt x="222" y="464"/>
                    </a:cubicBezTo>
                    <a:cubicBezTo>
                      <a:pt x="221" y="463"/>
                      <a:pt x="223" y="463"/>
                      <a:pt x="223" y="462"/>
                    </a:cubicBezTo>
                    <a:cubicBezTo>
                      <a:pt x="220" y="461"/>
                      <a:pt x="221" y="461"/>
                      <a:pt x="218" y="460"/>
                    </a:cubicBezTo>
                    <a:cubicBezTo>
                      <a:pt x="216" y="460"/>
                      <a:pt x="219" y="462"/>
                      <a:pt x="217" y="462"/>
                    </a:cubicBezTo>
                    <a:cubicBezTo>
                      <a:pt x="216" y="460"/>
                      <a:pt x="214" y="459"/>
                      <a:pt x="213" y="458"/>
                    </a:cubicBezTo>
                    <a:cubicBezTo>
                      <a:pt x="211" y="458"/>
                      <a:pt x="209" y="458"/>
                      <a:pt x="206" y="457"/>
                    </a:cubicBezTo>
                    <a:cubicBezTo>
                      <a:pt x="204" y="455"/>
                      <a:pt x="202" y="454"/>
                      <a:pt x="199" y="453"/>
                    </a:cubicBezTo>
                    <a:cubicBezTo>
                      <a:pt x="200" y="452"/>
                      <a:pt x="199" y="450"/>
                      <a:pt x="198" y="451"/>
                    </a:cubicBezTo>
                    <a:cubicBezTo>
                      <a:pt x="199" y="452"/>
                      <a:pt x="199" y="453"/>
                      <a:pt x="199" y="453"/>
                    </a:cubicBezTo>
                    <a:cubicBezTo>
                      <a:pt x="197" y="452"/>
                      <a:pt x="197" y="451"/>
                      <a:pt x="194" y="451"/>
                    </a:cubicBezTo>
                    <a:cubicBezTo>
                      <a:pt x="195" y="449"/>
                      <a:pt x="191" y="449"/>
                      <a:pt x="190" y="447"/>
                    </a:cubicBezTo>
                    <a:cubicBezTo>
                      <a:pt x="190" y="447"/>
                      <a:pt x="190" y="449"/>
                      <a:pt x="189" y="448"/>
                    </a:cubicBezTo>
                    <a:cubicBezTo>
                      <a:pt x="188" y="448"/>
                      <a:pt x="188" y="448"/>
                      <a:pt x="188" y="448"/>
                    </a:cubicBezTo>
                    <a:cubicBezTo>
                      <a:pt x="188" y="447"/>
                      <a:pt x="189" y="447"/>
                      <a:pt x="190" y="446"/>
                    </a:cubicBezTo>
                    <a:cubicBezTo>
                      <a:pt x="188" y="444"/>
                      <a:pt x="189" y="447"/>
                      <a:pt x="187" y="446"/>
                    </a:cubicBezTo>
                    <a:cubicBezTo>
                      <a:pt x="186" y="446"/>
                      <a:pt x="188" y="447"/>
                      <a:pt x="187" y="447"/>
                    </a:cubicBezTo>
                    <a:cubicBezTo>
                      <a:pt x="185" y="445"/>
                      <a:pt x="181" y="445"/>
                      <a:pt x="179" y="442"/>
                    </a:cubicBezTo>
                    <a:cubicBezTo>
                      <a:pt x="178" y="443"/>
                      <a:pt x="176" y="441"/>
                      <a:pt x="175" y="440"/>
                    </a:cubicBezTo>
                    <a:cubicBezTo>
                      <a:pt x="174" y="440"/>
                      <a:pt x="175" y="439"/>
                      <a:pt x="173" y="438"/>
                    </a:cubicBezTo>
                    <a:cubicBezTo>
                      <a:pt x="173" y="439"/>
                      <a:pt x="172" y="438"/>
                      <a:pt x="172" y="439"/>
                    </a:cubicBezTo>
                    <a:cubicBezTo>
                      <a:pt x="173" y="439"/>
                      <a:pt x="174" y="440"/>
                      <a:pt x="173" y="440"/>
                    </a:cubicBezTo>
                    <a:cubicBezTo>
                      <a:pt x="172" y="441"/>
                      <a:pt x="170" y="439"/>
                      <a:pt x="168" y="438"/>
                    </a:cubicBezTo>
                    <a:cubicBezTo>
                      <a:pt x="166" y="437"/>
                      <a:pt x="164" y="435"/>
                      <a:pt x="162" y="434"/>
                    </a:cubicBezTo>
                    <a:cubicBezTo>
                      <a:pt x="161" y="433"/>
                      <a:pt x="156" y="431"/>
                      <a:pt x="159" y="430"/>
                    </a:cubicBezTo>
                    <a:cubicBezTo>
                      <a:pt x="157" y="430"/>
                      <a:pt x="155" y="428"/>
                      <a:pt x="156" y="427"/>
                    </a:cubicBezTo>
                    <a:cubicBezTo>
                      <a:pt x="157" y="428"/>
                      <a:pt x="157" y="429"/>
                      <a:pt x="159" y="430"/>
                    </a:cubicBezTo>
                    <a:cubicBezTo>
                      <a:pt x="159" y="429"/>
                      <a:pt x="161" y="430"/>
                      <a:pt x="162" y="430"/>
                    </a:cubicBezTo>
                    <a:cubicBezTo>
                      <a:pt x="159" y="428"/>
                      <a:pt x="163" y="430"/>
                      <a:pt x="160" y="428"/>
                    </a:cubicBezTo>
                    <a:cubicBezTo>
                      <a:pt x="158" y="427"/>
                      <a:pt x="161" y="431"/>
                      <a:pt x="159" y="429"/>
                    </a:cubicBezTo>
                    <a:cubicBezTo>
                      <a:pt x="158" y="428"/>
                      <a:pt x="157" y="427"/>
                      <a:pt x="157" y="427"/>
                    </a:cubicBezTo>
                    <a:cubicBezTo>
                      <a:pt x="158" y="427"/>
                      <a:pt x="158" y="427"/>
                      <a:pt x="158" y="427"/>
                    </a:cubicBezTo>
                    <a:cubicBezTo>
                      <a:pt x="157" y="426"/>
                      <a:pt x="155" y="423"/>
                      <a:pt x="154" y="423"/>
                    </a:cubicBezTo>
                    <a:cubicBezTo>
                      <a:pt x="154" y="424"/>
                      <a:pt x="157" y="425"/>
                      <a:pt x="156" y="426"/>
                    </a:cubicBezTo>
                    <a:cubicBezTo>
                      <a:pt x="156" y="426"/>
                      <a:pt x="154" y="427"/>
                      <a:pt x="156" y="426"/>
                    </a:cubicBezTo>
                    <a:cubicBezTo>
                      <a:pt x="153" y="424"/>
                      <a:pt x="154" y="427"/>
                      <a:pt x="152" y="425"/>
                    </a:cubicBezTo>
                    <a:cubicBezTo>
                      <a:pt x="152" y="424"/>
                      <a:pt x="153" y="425"/>
                      <a:pt x="152" y="424"/>
                    </a:cubicBezTo>
                    <a:cubicBezTo>
                      <a:pt x="150" y="422"/>
                      <a:pt x="152" y="425"/>
                      <a:pt x="150" y="423"/>
                    </a:cubicBezTo>
                    <a:cubicBezTo>
                      <a:pt x="148" y="422"/>
                      <a:pt x="149" y="422"/>
                      <a:pt x="149" y="421"/>
                    </a:cubicBezTo>
                    <a:cubicBezTo>
                      <a:pt x="146" y="420"/>
                      <a:pt x="142" y="415"/>
                      <a:pt x="144" y="419"/>
                    </a:cubicBezTo>
                    <a:cubicBezTo>
                      <a:pt x="143" y="418"/>
                      <a:pt x="142" y="417"/>
                      <a:pt x="141" y="416"/>
                    </a:cubicBezTo>
                    <a:cubicBezTo>
                      <a:pt x="143" y="417"/>
                      <a:pt x="142" y="416"/>
                      <a:pt x="143" y="416"/>
                    </a:cubicBezTo>
                    <a:cubicBezTo>
                      <a:pt x="139" y="413"/>
                      <a:pt x="138" y="411"/>
                      <a:pt x="136" y="409"/>
                    </a:cubicBezTo>
                    <a:cubicBezTo>
                      <a:pt x="135" y="409"/>
                      <a:pt x="137" y="411"/>
                      <a:pt x="135" y="410"/>
                    </a:cubicBezTo>
                    <a:cubicBezTo>
                      <a:pt x="135" y="409"/>
                      <a:pt x="134" y="410"/>
                      <a:pt x="133" y="408"/>
                    </a:cubicBezTo>
                    <a:cubicBezTo>
                      <a:pt x="133" y="408"/>
                      <a:pt x="134" y="408"/>
                      <a:pt x="133" y="407"/>
                    </a:cubicBezTo>
                    <a:cubicBezTo>
                      <a:pt x="131" y="405"/>
                      <a:pt x="128" y="403"/>
                      <a:pt x="128" y="402"/>
                    </a:cubicBezTo>
                    <a:cubicBezTo>
                      <a:pt x="129" y="402"/>
                      <a:pt x="131" y="404"/>
                      <a:pt x="131" y="404"/>
                    </a:cubicBezTo>
                    <a:cubicBezTo>
                      <a:pt x="129" y="401"/>
                      <a:pt x="127" y="401"/>
                      <a:pt x="126" y="399"/>
                    </a:cubicBezTo>
                    <a:cubicBezTo>
                      <a:pt x="125" y="400"/>
                      <a:pt x="125" y="400"/>
                      <a:pt x="125" y="400"/>
                    </a:cubicBezTo>
                    <a:cubicBezTo>
                      <a:pt x="123" y="398"/>
                      <a:pt x="121" y="397"/>
                      <a:pt x="122" y="395"/>
                    </a:cubicBezTo>
                    <a:cubicBezTo>
                      <a:pt x="123" y="398"/>
                      <a:pt x="126" y="398"/>
                      <a:pt x="126" y="396"/>
                    </a:cubicBezTo>
                    <a:cubicBezTo>
                      <a:pt x="124" y="395"/>
                      <a:pt x="122" y="393"/>
                      <a:pt x="122" y="392"/>
                    </a:cubicBezTo>
                    <a:cubicBezTo>
                      <a:pt x="120" y="391"/>
                      <a:pt x="122" y="394"/>
                      <a:pt x="121" y="393"/>
                    </a:cubicBezTo>
                    <a:cubicBezTo>
                      <a:pt x="119" y="390"/>
                      <a:pt x="114" y="387"/>
                      <a:pt x="112" y="384"/>
                    </a:cubicBezTo>
                    <a:cubicBezTo>
                      <a:pt x="112" y="385"/>
                      <a:pt x="115" y="387"/>
                      <a:pt x="114" y="387"/>
                    </a:cubicBezTo>
                    <a:cubicBezTo>
                      <a:pt x="112" y="386"/>
                      <a:pt x="110" y="384"/>
                      <a:pt x="109" y="382"/>
                    </a:cubicBezTo>
                    <a:cubicBezTo>
                      <a:pt x="107" y="380"/>
                      <a:pt x="106" y="377"/>
                      <a:pt x="105" y="376"/>
                    </a:cubicBezTo>
                    <a:cubicBezTo>
                      <a:pt x="105" y="377"/>
                      <a:pt x="106" y="379"/>
                      <a:pt x="107" y="380"/>
                    </a:cubicBezTo>
                    <a:cubicBezTo>
                      <a:pt x="104" y="377"/>
                      <a:pt x="103" y="374"/>
                      <a:pt x="100" y="370"/>
                    </a:cubicBezTo>
                    <a:cubicBezTo>
                      <a:pt x="100" y="371"/>
                      <a:pt x="101" y="370"/>
                      <a:pt x="102" y="370"/>
                    </a:cubicBezTo>
                    <a:cubicBezTo>
                      <a:pt x="100" y="367"/>
                      <a:pt x="99" y="368"/>
                      <a:pt x="98" y="367"/>
                    </a:cubicBezTo>
                    <a:cubicBezTo>
                      <a:pt x="99" y="369"/>
                      <a:pt x="99" y="369"/>
                      <a:pt x="100" y="370"/>
                    </a:cubicBezTo>
                    <a:cubicBezTo>
                      <a:pt x="99" y="370"/>
                      <a:pt x="99" y="370"/>
                      <a:pt x="98" y="370"/>
                    </a:cubicBezTo>
                    <a:cubicBezTo>
                      <a:pt x="97" y="367"/>
                      <a:pt x="95" y="363"/>
                      <a:pt x="96" y="361"/>
                    </a:cubicBezTo>
                    <a:cubicBezTo>
                      <a:pt x="94" y="362"/>
                      <a:pt x="96" y="365"/>
                      <a:pt x="97" y="367"/>
                    </a:cubicBezTo>
                    <a:cubicBezTo>
                      <a:pt x="94" y="365"/>
                      <a:pt x="94" y="363"/>
                      <a:pt x="92" y="361"/>
                    </a:cubicBezTo>
                    <a:cubicBezTo>
                      <a:pt x="92" y="362"/>
                      <a:pt x="94" y="364"/>
                      <a:pt x="93" y="364"/>
                    </a:cubicBezTo>
                    <a:cubicBezTo>
                      <a:pt x="95" y="366"/>
                      <a:pt x="97" y="368"/>
                      <a:pt x="99" y="371"/>
                    </a:cubicBezTo>
                    <a:cubicBezTo>
                      <a:pt x="100" y="373"/>
                      <a:pt x="102" y="375"/>
                      <a:pt x="103" y="377"/>
                    </a:cubicBezTo>
                    <a:cubicBezTo>
                      <a:pt x="100" y="373"/>
                      <a:pt x="102" y="376"/>
                      <a:pt x="99" y="375"/>
                    </a:cubicBezTo>
                    <a:cubicBezTo>
                      <a:pt x="98" y="373"/>
                      <a:pt x="97" y="369"/>
                      <a:pt x="96" y="369"/>
                    </a:cubicBezTo>
                    <a:cubicBezTo>
                      <a:pt x="96" y="370"/>
                      <a:pt x="96" y="370"/>
                      <a:pt x="96" y="370"/>
                    </a:cubicBezTo>
                    <a:cubicBezTo>
                      <a:pt x="94" y="369"/>
                      <a:pt x="93" y="364"/>
                      <a:pt x="93" y="365"/>
                    </a:cubicBezTo>
                    <a:cubicBezTo>
                      <a:pt x="93" y="366"/>
                      <a:pt x="93" y="367"/>
                      <a:pt x="93" y="368"/>
                    </a:cubicBezTo>
                    <a:cubicBezTo>
                      <a:pt x="91" y="365"/>
                      <a:pt x="90" y="363"/>
                      <a:pt x="89" y="361"/>
                    </a:cubicBezTo>
                    <a:cubicBezTo>
                      <a:pt x="88" y="359"/>
                      <a:pt x="87" y="358"/>
                      <a:pt x="85" y="357"/>
                    </a:cubicBezTo>
                    <a:cubicBezTo>
                      <a:pt x="86" y="355"/>
                      <a:pt x="79" y="348"/>
                      <a:pt x="80" y="346"/>
                    </a:cubicBezTo>
                    <a:cubicBezTo>
                      <a:pt x="82" y="349"/>
                      <a:pt x="83" y="351"/>
                      <a:pt x="85" y="353"/>
                    </a:cubicBezTo>
                    <a:cubicBezTo>
                      <a:pt x="86" y="355"/>
                      <a:pt x="87" y="357"/>
                      <a:pt x="89" y="359"/>
                    </a:cubicBezTo>
                    <a:cubicBezTo>
                      <a:pt x="89" y="358"/>
                      <a:pt x="90" y="361"/>
                      <a:pt x="91" y="361"/>
                    </a:cubicBezTo>
                    <a:cubicBezTo>
                      <a:pt x="90" y="357"/>
                      <a:pt x="86" y="354"/>
                      <a:pt x="84" y="351"/>
                    </a:cubicBezTo>
                    <a:cubicBezTo>
                      <a:pt x="84" y="351"/>
                      <a:pt x="83" y="350"/>
                      <a:pt x="84" y="350"/>
                    </a:cubicBezTo>
                    <a:cubicBezTo>
                      <a:pt x="85" y="352"/>
                      <a:pt x="86" y="352"/>
                      <a:pt x="87" y="354"/>
                    </a:cubicBezTo>
                    <a:cubicBezTo>
                      <a:pt x="87" y="354"/>
                      <a:pt x="89" y="353"/>
                      <a:pt x="87" y="352"/>
                    </a:cubicBezTo>
                    <a:cubicBezTo>
                      <a:pt x="87" y="352"/>
                      <a:pt x="87" y="353"/>
                      <a:pt x="87" y="353"/>
                    </a:cubicBezTo>
                    <a:cubicBezTo>
                      <a:pt x="86" y="351"/>
                      <a:pt x="85" y="350"/>
                      <a:pt x="84" y="348"/>
                    </a:cubicBezTo>
                    <a:cubicBezTo>
                      <a:pt x="84" y="346"/>
                      <a:pt x="85" y="347"/>
                      <a:pt x="87" y="346"/>
                    </a:cubicBezTo>
                    <a:cubicBezTo>
                      <a:pt x="87" y="347"/>
                      <a:pt x="87" y="347"/>
                      <a:pt x="88" y="348"/>
                    </a:cubicBezTo>
                    <a:cubicBezTo>
                      <a:pt x="89" y="347"/>
                      <a:pt x="92" y="350"/>
                      <a:pt x="94" y="351"/>
                    </a:cubicBezTo>
                    <a:cubicBezTo>
                      <a:pt x="93" y="349"/>
                      <a:pt x="92" y="350"/>
                      <a:pt x="90" y="347"/>
                    </a:cubicBezTo>
                    <a:cubicBezTo>
                      <a:pt x="90" y="346"/>
                      <a:pt x="91" y="347"/>
                      <a:pt x="91" y="346"/>
                    </a:cubicBezTo>
                    <a:cubicBezTo>
                      <a:pt x="90" y="347"/>
                      <a:pt x="89" y="343"/>
                      <a:pt x="88" y="344"/>
                    </a:cubicBezTo>
                    <a:cubicBezTo>
                      <a:pt x="89" y="346"/>
                      <a:pt x="90" y="347"/>
                      <a:pt x="90" y="348"/>
                    </a:cubicBezTo>
                    <a:cubicBezTo>
                      <a:pt x="89" y="347"/>
                      <a:pt x="89" y="347"/>
                      <a:pt x="88" y="347"/>
                    </a:cubicBezTo>
                    <a:cubicBezTo>
                      <a:pt x="87" y="345"/>
                      <a:pt x="88" y="345"/>
                      <a:pt x="87" y="344"/>
                    </a:cubicBezTo>
                    <a:cubicBezTo>
                      <a:pt x="87" y="344"/>
                      <a:pt x="86" y="344"/>
                      <a:pt x="86" y="343"/>
                    </a:cubicBezTo>
                    <a:cubicBezTo>
                      <a:pt x="85" y="344"/>
                      <a:pt x="88" y="345"/>
                      <a:pt x="86" y="346"/>
                    </a:cubicBezTo>
                    <a:cubicBezTo>
                      <a:pt x="83" y="344"/>
                      <a:pt x="83" y="348"/>
                      <a:pt x="80" y="342"/>
                    </a:cubicBezTo>
                    <a:cubicBezTo>
                      <a:pt x="80" y="339"/>
                      <a:pt x="78" y="337"/>
                      <a:pt x="76" y="334"/>
                    </a:cubicBezTo>
                    <a:cubicBezTo>
                      <a:pt x="76" y="334"/>
                      <a:pt x="77" y="334"/>
                      <a:pt x="77" y="334"/>
                    </a:cubicBezTo>
                    <a:cubicBezTo>
                      <a:pt x="77" y="333"/>
                      <a:pt x="74" y="327"/>
                      <a:pt x="73" y="327"/>
                    </a:cubicBezTo>
                    <a:cubicBezTo>
                      <a:pt x="73" y="328"/>
                      <a:pt x="74" y="329"/>
                      <a:pt x="75" y="331"/>
                    </a:cubicBezTo>
                    <a:cubicBezTo>
                      <a:pt x="74" y="331"/>
                      <a:pt x="76" y="333"/>
                      <a:pt x="75" y="333"/>
                    </a:cubicBezTo>
                    <a:cubicBezTo>
                      <a:pt x="72" y="328"/>
                      <a:pt x="72" y="327"/>
                      <a:pt x="73" y="325"/>
                    </a:cubicBezTo>
                    <a:cubicBezTo>
                      <a:pt x="71" y="322"/>
                      <a:pt x="70" y="320"/>
                      <a:pt x="69" y="317"/>
                    </a:cubicBezTo>
                    <a:cubicBezTo>
                      <a:pt x="68" y="314"/>
                      <a:pt x="67" y="311"/>
                      <a:pt x="65" y="307"/>
                    </a:cubicBezTo>
                    <a:cubicBezTo>
                      <a:pt x="64" y="306"/>
                      <a:pt x="65" y="309"/>
                      <a:pt x="64" y="308"/>
                    </a:cubicBezTo>
                    <a:cubicBezTo>
                      <a:pt x="64" y="305"/>
                      <a:pt x="63" y="305"/>
                      <a:pt x="62" y="302"/>
                    </a:cubicBezTo>
                    <a:cubicBezTo>
                      <a:pt x="63" y="302"/>
                      <a:pt x="63" y="302"/>
                      <a:pt x="62" y="301"/>
                    </a:cubicBezTo>
                    <a:cubicBezTo>
                      <a:pt x="61" y="299"/>
                      <a:pt x="62" y="297"/>
                      <a:pt x="60" y="297"/>
                    </a:cubicBezTo>
                    <a:cubicBezTo>
                      <a:pt x="60" y="295"/>
                      <a:pt x="60" y="294"/>
                      <a:pt x="60" y="293"/>
                    </a:cubicBezTo>
                    <a:cubicBezTo>
                      <a:pt x="60" y="293"/>
                      <a:pt x="59" y="293"/>
                      <a:pt x="59" y="293"/>
                    </a:cubicBezTo>
                    <a:cubicBezTo>
                      <a:pt x="59" y="296"/>
                      <a:pt x="60" y="299"/>
                      <a:pt x="59" y="299"/>
                    </a:cubicBezTo>
                    <a:cubicBezTo>
                      <a:pt x="60" y="300"/>
                      <a:pt x="62" y="304"/>
                      <a:pt x="62" y="306"/>
                    </a:cubicBezTo>
                    <a:cubicBezTo>
                      <a:pt x="61" y="305"/>
                      <a:pt x="59" y="301"/>
                      <a:pt x="58" y="297"/>
                    </a:cubicBezTo>
                    <a:cubicBezTo>
                      <a:pt x="57" y="293"/>
                      <a:pt x="57" y="290"/>
                      <a:pt x="59" y="293"/>
                    </a:cubicBezTo>
                    <a:cubicBezTo>
                      <a:pt x="58" y="291"/>
                      <a:pt x="58" y="290"/>
                      <a:pt x="58" y="289"/>
                    </a:cubicBezTo>
                    <a:cubicBezTo>
                      <a:pt x="57" y="289"/>
                      <a:pt x="57" y="289"/>
                      <a:pt x="56" y="289"/>
                    </a:cubicBezTo>
                    <a:cubicBezTo>
                      <a:pt x="57" y="291"/>
                      <a:pt x="56" y="292"/>
                      <a:pt x="56" y="293"/>
                    </a:cubicBezTo>
                    <a:cubicBezTo>
                      <a:pt x="57" y="295"/>
                      <a:pt x="57" y="294"/>
                      <a:pt x="58" y="297"/>
                    </a:cubicBezTo>
                    <a:cubicBezTo>
                      <a:pt x="57" y="297"/>
                      <a:pt x="57" y="297"/>
                      <a:pt x="57" y="297"/>
                    </a:cubicBezTo>
                    <a:cubicBezTo>
                      <a:pt x="56" y="295"/>
                      <a:pt x="56" y="294"/>
                      <a:pt x="55" y="294"/>
                    </a:cubicBezTo>
                    <a:cubicBezTo>
                      <a:pt x="55" y="297"/>
                      <a:pt x="59" y="298"/>
                      <a:pt x="60" y="303"/>
                    </a:cubicBezTo>
                    <a:cubicBezTo>
                      <a:pt x="58" y="299"/>
                      <a:pt x="59" y="303"/>
                      <a:pt x="58" y="302"/>
                    </a:cubicBezTo>
                    <a:cubicBezTo>
                      <a:pt x="59" y="306"/>
                      <a:pt x="60" y="316"/>
                      <a:pt x="57" y="308"/>
                    </a:cubicBezTo>
                    <a:cubicBezTo>
                      <a:pt x="56" y="308"/>
                      <a:pt x="56" y="310"/>
                      <a:pt x="57" y="311"/>
                    </a:cubicBezTo>
                    <a:cubicBezTo>
                      <a:pt x="58" y="310"/>
                      <a:pt x="58" y="311"/>
                      <a:pt x="59" y="313"/>
                    </a:cubicBezTo>
                    <a:cubicBezTo>
                      <a:pt x="59" y="313"/>
                      <a:pt x="60" y="311"/>
                      <a:pt x="61" y="312"/>
                    </a:cubicBezTo>
                    <a:cubicBezTo>
                      <a:pt x="61" y="314"/>
                      <a:pt x="62" y="317"/>
                      <a:pt x="63" y="318"/>
                    </a:cubicBezTo>
                    <a:cubicBezTo>
                      <a:pt x="65" y="324"/>
                      <a:pt x="68" y="330"/>
                      <a:pt x="71" y="336"/>
                    </a:cubicBezTo>
                    <a:cubicBezTo>
                      <a:pt x="73" y="339"/>
                      <a:pt x="75" y="341"/>
                      <a:pt x="76" y="344"/>
                    </a:cubicBezTo>
                    <a:cubicBezTo>
                      <a:pt x="78" y="347"/>
                      <a:pt x="80" y="350"/>
                      <a:pt x="81" y="353"/>
                    </a:cubicBezTo>
                    <a:cubicBezTo>
                      <a:pt x="80" y="351"/>
                      <a:pt x="80" y="351"/>
                      <a:pt x="78" y="348"/>
                    </a:cubicBezTo>
                    <a:cubicBezTo>
                      <a:pt x="77" y="349"/>
                      <a:pt x="76" y="345"/>
                      <a:pt x="75" y="345"/>
                    </a:cubicBezTo>
                    <a:cubicBezTo>
                      <a:pt x="76" y="347"/>
                      <a:pt x="74" y="343"/>
                      <a:pt x="75" y="346"/>
                    </a:cubicBezTo>
                    <a:cubicBezTo>
                      <a:pt x="73" y="343"/>
                      <a:pt x="72" y="341"/>
                      <a:pt x="71" y="339"/>
                    </a:cubicBezTo>
                    <a:cubicBezTo>
                      <a:pt x="69" y="337"/>
                      <a:pt x="68" y="335"/>
                      <a:pt x="67" y="334"/>
                    </a:cubicBezTo>
                    <a:cubicBezTo>
                      <a:pt x="70" y="339"/>
                      <a:pt x="64" y="333"/>
                      <a:pt x="66" y="336"/>
                    </a:cubicBezTo>
                    <a:cubicBezTo>
                      <a:pt x="69" y="338"/>
                      <a:pt x="71" y="342"/>
                      <a:pt x="72" y="346"/>
                    </a:cubicBezTo>
                    <a:cubicBezTo>
                      <a:pt x="73" y="346"/>
                      <a:pt x="73" y="346"/>
                      <a:pt x="73" y="346"/>
                    </a:cubicBezTo>
                    <a:cubicBezTo>
                      <a:pt x="74" y="349"/>
                      <a:pt x="71" y="345"/>
                      <a:pt x="70" y="344"/>
                    </a:cubicBezTo>
                    <a:cubicBezTo>
                      <a:pt x="71" y="346"/>
                      <a:pt x="72" y="349"/>
                      <a:pt x="73" y="351"/>
                    </a:cubicBezTo>
                    <a:cubicBezTo>
                      <a:pt x="73" y="351"/>
                      <a:pt x="72" y="351"/>
                      <a:pt x="71" y="349"/>
                    </a:cubicBezTo>
                    <a:cubicBezTo>
                      <a:pt x="70" y="347"/>
                      <a:pt x="70" y="347"/>
                      <a:pt x="68" y="345"/>
                    </a:cubicBezTo>
                    <a:cubicBezTo>
                      <a:pt x="69" y="344"/>
                      <a:pt x="69" y="345"/>
                      <a:pt x="70" y="345"/>
                    </a:cubicBezTo>
                    <a:cubicBezTo>
                      <a:pt x="69" y="343"/>
                      <a:pt x="68" y="343"/>
                      <a:pt x="67" y="341"/>
                    </a:cubicBezTo>
                    <a:cubicBezTo>
                      <a:pt x="68" y="340"/>
                      <a:pt x="68" y="340"/>
                      <a:pt x="68" y="340"/>
                    </a:cubicBezTo>
                    <a:cubicBezTo>
                      <a:pt x="66" y="339"/>
                      <a:pt x="64" y="337"/>
                      <a:pt x="62" y="334"/>
                    </a:cubicBezTo>
                    <a:cubicBezTo>
                      <a:pt x="63" y="336"/>
                      <a:pt x="63" y="339"/>
                      <a:pt x="64" y="341"/>
                    </a:cubicBezTo>
                    <a:cubicBezTo>
                      <a:pt x="65" y="344"/>
                      <a:pt x="66" y="346"/>
                      <a:pt x="67" y="348"/>
                    </a:cubicBezTo>
                    <a:cubicBezTo>
                      <a:pt x="67" y="348"/>
                      <a:pt x="67" y="351"/>
                      <a:pt x="66" y="350"/>
                    </a:cubicBezTo>
                    <a:cubicBezTo>
                      <a:pt x="65" y="346"/>
                      <a:pt x="65" y="346"/>
                      <a:pt x="63" y="343"/>
                    </a:cubicBezTo>
                    <a:cubicBezTo>
                      <a:pt x="63" y="343"/>
                      <a:pt x="64" y="344"/>
                      <a:pt x="64" y="344"/>
                    </a:cubicBezTo>
                    <a:cubicBezTo>
                      <a:pt x="61" y="338"/>
                      <a:pt x="64" y="340"/>
                      <a:pt x="61" y="334"/>
                    </a:cubicBezTo>
                    <a:cubicBezTo>
                      <a:pt x="60" y="333"/>
                      <a:pt x="59" y="333"/>
                      <a:pt x="58" y="332"/>
                    </a:cubicBezTo>
                    <a:cubicBezTo>
                      <a:pt x="59" y="334"/>
                      <a:pt x="57" y="333"/>
                      <a:pt x="57" y="332"/>
                    </a:cubicBezTo>
                    <a:cubicBezTo>
                      <a:pt x="57" y="330"/>
                      <a:pt x="56" y="329"/>
                      <a:pt x="56" y="331"/>
                    </a:cubicBezTo>
                    <a:cubicBezTo>
                      <a:pt x="55" y="328"/>
                      <a:pt x="52" y="323"/>
                      <a:pt x="52" y="320"/>
                    </a:cubicBezTo>
                    <a:cubicBezTo>
                      <a:pt x="53" y="320"/>
                      <a:pt x="54" y="321"/>
                      <a:pt x="54" y="320"/>
                    </a:cubicBezTo>
                    <a:cubicBezTo>
                      <a:pt x="55" y="322"/>
                      <a:pt x="57" y="324"/>
                      <a:pt x="58" y="327"/>
                    </a:cubicBezTo>
                    <a:cubicBezTo>
                      <a:pt x="59" y="329"/>
                      <a:pt x="60" y="332"/>
                      <a:pt x="62" y="334"/>
                    </a:cubicBezTo>
                    <a:cubicBezTo>
                      <a:pt x="62" y="334"/>
                      <a:pt x="62" y="333"/>
                      <a:pt x="62" y="332"/>
                    </a:cubicBezTo>
                    <a:cubicBezTo>
                      <a:pt x="61" y="333"/>
                      <a:pt x="61" y="332"/>
                      <a:pt x="60" y="331"/>
                    </a:cubicBezTo>
                    <a:cubicBezTo>
                      <a:pt x="60" y="330"/>
                      <a:pt x="60" y="330"/>
                      <a:pt x="61" y="330"/>
                    </a:cubicBezTo>
                    <a:cubicBezTo>
                      <a:pt x="60" y="328"/>
                      <a:pt x="59" y="327"/>
                      <a:pt x="60" y="326"/>
                    </a:cubicBezTo>
                    <a:cubicBezTo>
                      <a:pt x="60" y="327"/>
                      <a:pt x="61" y="328"/>
                      <a:pt x="61" y="329"/>
                    </a:cubicBezTo>
                    <a:cubicBezTo>
                      <a:pt x="62" y="328"/>
                      <a:pt x="62" y="327"/>
                      <a:pt x="61" y="325"/>
                    </a:cubicBezTo>
                    <a:cubicBezTo>
                      <a:pt x="61" y="324"/>
                      <a:pt x="60" y="322"/>
                      <a:pt x="60" y="321"/>
                    </a:cubicBezTo>
                    <a:cubicBezTo>
                      <a:pt x="60" y="322"/>
                      <a:pt x="60" y="323"/>
                      <a:pt x="60" y="324"/>
                    </a:cubicBezTo>
                    <a:cubicBezTo>
                      <a:pt x="59" y="323"/>
                      <a:pt x="59" y="323"/>
                      <a:pt x="58" y="322"/>
                    </a:cubicBezTo>
                    <a:cubicBezTo>
                      <a:pt x="57" y="319"/>
                      <a:pt x="59" y="320"/>
                      <a:pt x="59" y="319"/>
                    </a:cubicBezTo>
                    <a:cubicBezTo>
                      <a:pt x="57" y="318"/>
                      <a:pt x="59" y="318"/>
                      <a:pt x="59" y="317"/>
                    </a:cubicBezTo>
                    <a:cubicBezTo>
                      <a:pt x="58" y="317"/>
                      <a:pt x="57" y="317"/>
                      <a:pt x="57" y="315"/>
                    </a:cubicBezTo>
                    <a:cubicBezTo>
                      <a:pt x="57" y="315"/>
                      <a:pt x="58" y="315"/>
                      <a:pt x="57" y="314"/>
                    </a:cubicBezTo>
                    <a:cubicBezTo>
                      <a:pt x="55" y="311"/>
                      <a:pt x="54" y="308"/>
                      <a:pt x="53" y="305"/>
                    </a:cubicBezTo>
                    <a:cubicBezTo>
                      <a:pt x="53" y="302"/>
                      <a:pt x="52" y="299"/>
                      <a:pt x="49" y="295"/>
                    </a:cubicBezTo>
                    <a:cubicBezTo>
                      <a:pt x="50" y="295"/>
                      <a:pt x="49" y="293"/>
                      <a:pt x="49" y="291"/>
                    </a:cubicBezTo>
                    <a:cubicBezTo>
                      <a:pt x="48" y="292"/>
                      <a:pt x="48" y="294"/>
                      <a:pt x="48" y="295"/>
                    </a:cubicBezTo>
                    <a:cubicBezTo>
                      <a:pt x="49" y="298"/>
                      <a:pt x="51" y="304"/>
                      <a:pt x="51" y="306"/>
                    </a:cubicBezTo>
                    <a:cubicBezTo>
                      <a:pt x="50" y="305"/>
                      <a:pt x="49" y="302"/>
                      <a:pt x="49" y="301"/>
                    </a:cubicBezTo>
                    <a:cubicBezTo>
                      <a:pt x="48" y="301"/>
                      <a:pt x="48" y="302"/>
                      <a:pt x="48" y="301"/>
                    </a:cubicBezTo>
                    <a:cubicBezTo>
                      <a:pt x="46" y="297"/>
                      <a:pt x="45" y="292"/>
                      <a:pt x="43" y="288"/>
                    </a:cubicBezTo>
                    <a:cubicBezTo>
                      <a:pt x="41" y="283"/>
                      <a:pt x="40" y="279"/>
                      <a:pt x="40" y="275"/>
                    </a:cubicBezTo>
                    <a:cubicBezTo>
                      <a:pt x="40" y="277"/>
                      <a:pt x="39" y="276"/>
                      <a:pt x="39" y="277"/>
                    </a:cubicBezTo>
                    <a:cubicBezTo>
                      <a:pt x="41" y="280"/>
                      <a:pt x="41" y="283"/>
                      <a:pt x="41" y="286"/>
                    </a:cubicBezTo>
                    <a:cubicBezTo>
                      <a:pt x="42" y="288"/>
                      <a:pt x="44" y="291"/>
                      <a:pt x="45" y="295"/>
                    </a:cubicBezTo>
                    <a:cubicBezTo>
                      <a:pt x="45" y="296"/>
                      <a:pt x="46" y="298"/>
                      <a:pt x="46" y="299"/>
                    </a:cubicBezTo>
                    <a:cubicBezTo>
                      <a:pt x="47" y="301"/>
                      <a:pt x="47" y="302"/>
                      <a:pt x="48" y="303"/>
                    </a:cubicBezTo>
                    <a:cubicBezTo>
                      <a:pt x="47" y="304"/>
                      <a:pt x="49" y="311"/>
                      <a:pt x="47" y="310"/>
                    </a:cubicBezTo>
                    <a:cubicBezTo>
                      <a:pt x="48" y="312"/>
                      <a:pt x="50" y="316"/>
                      <a:pt x="50" y="317"/>
                    </a:cubicBezTo>
                    <a:cubicBezTo>
                      <a:pt x="49" y="315"/>
                      <a:pt x="48" y="315"/>
                      <a:pt x="47" y="314"/>
                    </a:cubicBezTo>
                    <a:cubicBezTo>
                      <a:pt x="48" y="316"/>
                      <a:pt x="48" y="317"/>
                      <a:pt x="49" y="320"/>
                    </a:cubicBezTo>
                    <a:cubicBezTo>
                      <a:pt x="49" y="320"/>
                      <a:pt x="48" y="319"/>
                      <a:pt x="48" y="321"/>
                    </a:cubicBezTo>
                    <a:cubicBezTo>
                      <a:pt x="50" y="324"/>
                      <a:pt x="51" y="327"/>
                      <a:pt x="53" y="330"/>
                    </a:cubicBezTo>
                    <a:cubicBezTo>
                      <a:pt x="54" y="333"/>
                      <a:pt x="56" y="337"/>
                      <a:pt x="56" y="340"/>
                    </a:cubicBezTo>
                    <a:cubicBezTo>
                      <a:pt x="54" y="340"/>
                      <a:pt x="53" y="335"/>
                      <a:pt x="51" y="333"/>
                    </a:cubicBezTo>
                    <a:cubicBezTo>
                      <a:pt x="52" y="335"/>
                      <a:pt x="49" y="329"/>
                      <a:pt x="49" y="330"/>
                    </a:cubicBezTo>
                    <a:cubicBezTo>
                      <a:pt x="50" y="332"/>
                      <a:pt x="48" y="333"/>
                      <a:pt x="47" y="331"/>
                    </a:cubicBezTo>
                    <a:cubicBezTo>
                      <a:pt x="47" y="330"/>
                      <a:pt x="47" y="328"/>
                      <a:pt x="48" y="328"/>
                    </a:cubicBezTo>
                    <a:cubicBezTo>
                      <a:pt x="47" y="326"/>
                      <a:pt x="46" y="325"/>
                      <a:pt x="45" y="325"/>
                    </a:cubicBezTo>
                    <a:cubicBezTo>
                      <a:pt x="48" y="329"/>
                      <a:pt x="44" y="327"/>
                      <a:pt x="45" y="328"/>
                    </a:cubicBezTo>
                    <a:cubicBezTo>
                      <a:pt x="46" y="328"/>
                      <a:pt x="46" y="329"/>
                      <a:pt x="47" y="330"/>
                    </a:cubicBezTo>
                    <a:cubicBezTo>
                      <a:pt x="46" y="330"/>
                      <a:pt x="47" y="331"/>
                      <a:pt x="47" y="332"/>
                    </a:cubicBezTo>
                    <a:cubicBezTo>
                      <a:pt x="48" y="333"/>
                      <a:pt x="49" y="334"/>
                      <a:pt x="50" y="334"/>
                    </a:cubicBezTo>
                    <a:cubicBezTo>
                      <a:pt x="50" y="337"/>
                      <a:pt x="55" y="344"/>
                      <a:pt x="56" y="348"/>
                    </a:cubicBezTo>
                    <a:cubicBezTo>
                      <a:pt x="54" y="346"/>
                      <a:pt x="53" y="345"/>
                      <a:pt x="53" y="343"/>
                    </a:cubicBezTo>
                    <a:cubicBezTo>
                      <a:pt x="51" y="343"/>
                      <a:pt x="50" y="341"/>
                      <a:pt x="48" y="339"/>
                    </a:cubicBezTo>
                    <a:cubicBezTo>
                      <a:pt x="48" y="337"/>
                      <a:pt x="49" y="338"/>
                      <a:pt x="49" y="339"/>
                    </a:cubicBezTo>
                    <a:cubicBezTo>
                      <a:pt x="48" y="337"/>
                      <a:pt x="45" y="335"/>
                      <a:pt x="46" y="332"/>
                    </a:cubicBezTo>
                    <a:cubicBezTo>
                      <a:pt x="46" y="334"/>
                      <a:pt x="49" y="336"/>
                      <a:pt x="48" y="335"/>
                    </a:cubicBezTo>
                    <a:cubicBezTo>
                      <a:pt x="45" y="331"/>
                      <a:pt x="42" y="329"/>
                      <a:pt x="40" y="325"/>
                    </a:cubicBezTo>
                    <a:cubicBezTo>
                      <a:pt x="40" y="325"/>
                      <a:pt x="40" y="326"/>
                      <a:pt x="40" y="326"/>
                    </a:cubicBezTo>
                    <a:cubicBezTo>
                      <a:pt x="36" y="320"/>
                      <a:pt x="32" y="314"/>
                      <a:pt x="32" y="310"/>
                    </a:cubicBezTo>
                    <a:cubicBezTo>
                      <a:pt x="32" y="308"/>
                      <a:pt x="31" y="307"/>
                      <a:pt x="30" y="305"/>
                    </a:cubicBezTo>
                    <a:cubicBezTo>
                      <a:pt x="30" y="303"/>
                      <a:pt x="29" y="302"/>
                      <a:pt x="29" y="301"/>
                    </a:cubicBezTo>
                    <a:cubicBezTo>
                      <a:pt x="29" y="304"/>
                      <a:pt x="28" y="305"/>
                      <a:pt x="29" y="307"/>
                    </a:cubicBezTo>
                    <a:cubicBezTo>
                      <a:pt x="28" y="304"/>
                      <a:pt x="27" y="303"/>
                      <a:pt x="25" y="302"/>
                    </a:cubicBezTo>
                    <a:cubicBezTo>
                      <a:pt x="26" y="300"/>
                      <a:pt x="24" y="296"/>
                      <a:pt x="24" y="294"/>
                    </a:cubicBezTo>
                    <a:cubicBezTo>
                      <a:pt x="24" y="293"/>
                      <a:pt x="25" y="298"/>
                      <a:pt x="25" y="297"/>
                    </a:cubicBezTo>
                    <a:cubicBezTo>
                      <a:pt x="25" y="295"/>
                      <a:pt x="25" y="292"/>
                      <a:pt x="24" y="290"/>
                    </a:cubicBezTo>
                    <a:cubicBezTo>
                      <a:pt x="23" y="287"/>
                      <a:pt x="23" y="284"/>
                      <a:pt x="22" y="282"/>
                    </a:cubicBezTo>
                    <a:cubicBezTo>
                      <a:pt x="21" y="279"/>
                      <a:pt x="20" y="276"/>
                      <a:pt x="20" y="273"/>
                    </a:cubicBezTo>
                    <a:cubicBezTo>
                      <a:pt x="19" y="271"/>
                      <a:pt x="19" y="268"/>
                      <a:pt x="19" y="266"/>
                    </a:cubicBezTo>
                    <a:cubicBezTo>
                      <a:pt x="20" y="267"/>
                      <a:pt x="20" y="273"/>
                      <a:pt x="21" y="274"/>
                    </a:cubicBezTo>
                    <a:cubicBezTo>
                      <a:pt x="21" y="270"/>
                      <a:pt x="20" y="267"/>
                      <a:pt x="20" y="262"/>
                    </a:cubicBezTo>
                    <a:cubicBezTo>
                      <a:pt x="21" y="261"/>
                      <a:pt x="21" y="263"/>
                      <a:pt x="22" y="266"/>
                    </a:cubicBezTo>
                    <a:cubicBezTo>
                      <a:pt x="20" y="266"/>
                      <a:pt x="24" y="276"/>
                      <a:pt x="21" y="274"/>
                    </a:cubicBezTo>
                    <a:cubicBezTo>
                      <a:pt x="22" y="277"/>
                      <a:pt x="24" y="282"/>
                      <a:pt x="24" y="285"/>
                    </a:cubicBezTo>
                    <a:cubicBezTo>
                      <a:pt x="24" y="286"/>
                      <a:pt x="25" y="285"/>
                      <a:pt x="25" y="287"/>
                    </a:cubicBezTo>
                    <a:cubicBezTo>
                      <a:pt x="25" y="288"/>
                      <a:pt x="24" y="287"/>
                      <a:pt x="24" y="286"/>
                    </a:cubicBezTo>
                    <a:cubicBezTo>
                      <a:pt x="25" y="288"/>
                      <a:pt x="27" y="293"/>
                      <a:pt x="28" y="297"/>
                    </a:cubicBezTo>
                    <a:cubicBezTo>
                      <a:pt x="29" y="299"/>
                      <a:pt x="30" y="302"/>
                      <a:pt x="31" y="304"/>
                    </a:cubicBezTo>
                    <a:cubicBezTo>
                      <a:pt x="32" y="306"/>
                      <a:pt x="33" y="308"/>
                      <a:pt x="33" y="309"/>
                    </a:cubicBezTo>
                    <a:cubicBezTo>
                      <a:pt x="33" y="309"/>
                      <a:pt x="33" y="310"/>
                      <a:pt x="33" y="311"/>
                    </a:cubicBezTo>
                    <a:cubicBezTo>
                      <a:pt x="34" y="311"/>
                      <a:pt x="35" y="313"/>
                      <a:pt x="35" y="313"/>
                    </a:cubicBezTo>
                    <a:cubicBezTo>
                      <a:pt x="34" y="310"/>
                      <a:pt x="35" y="310"/>
                      <a:pt x="35" y="309"/>
                    </a:cubicBezTo>
                    <a:cubicBezTo>
                      <a:pt x="34" y="309"/>
                      <a:pt x="32" y="306"/>
                      <a:pt x="33" y="305"/>
                    </a:cubicBezTo>
                    <a:cubicBezTo>
                      <a:pt x="33" y="304"/>
                      <a:pt x="34" y="307"/>
                      <a:pt x="34" y="306"/>
                    </a:cubicBezTo>
                    <a:cubicBezTo>
                      <a:pt x="34" y="306"/>
                      <a:pt x="34" y="305"/>
                      <a:pt x="34" y="305"/>
                    </a:cubicBezTo>
                    <a:cubicBezTo>
                      <a:pt x="34" y="305"/>
                      <a:pt x="35" y="306"/>
                      <a:pt x="35" y="306"/>
                    </a:cubicBezTo>
                    <a:cubicBezTo>
                      <a:pt x="34" y="303"/>
                      <a:pt x="31" y="299"/>
                      <a:pt x="31" y="297"/>
                    </a:cubicBezTo>
                    <a:cubicBezTo>
                      <a:pt x="32" y="300"/>
                      <a:pt x="33" y="298"/>
                      <a:pt x="33" y="299"/>
                    </a:cubicBezTo>
                    <a:cubicBezTo>
                      <a:pt x="34" y="303"/>
                      <a:pt x="37" y="308"/>
                      <a:pt x="38" y="309"/>
                    </a:cubicBezTo>
                    <a:cubicBezTo>
                      <a:pt x="36" y="304"/>
                      <a:pt x="38" y="304"/>
                      <a:pt x="37" y="301"/>
                    </a:cubicBezTo>
                    <a:cubicBezTo>
                      <a:pt x="38" y="304"/>
                      <a:pt x="37" y="303"/>
                      <a:pt x="38" y="305"/>
                    </a:cubicBezTo>
                    <a:cubicBezTo>
                      <a:pt x="40" y="305"/>
                      <a:pt x="39" y="303"/>
                      <a:pt x="39" y="300"/>
                    </a:cubicBezTo>
                    <a:cubicBezTo>
                      <a:pt x="40" y="302"/>
                      <a:pt x="40" y="301"/>
                      <a:pt x="41" y="302"/>
                    </a:cubicBezTo>
                    <a:cubicBezTo>
                      <a:pt x="40" y="300"/>
                      <a:pt x="39" y="296"/>
                      <a:pt x="41" y="298"/>
                    </a:cubicBezTo>
                    <a:cubicBezTo>
                      <a:pt x="40" y="295"/>
                      <a:pt x="38" y="292"/>
                      <a:pt x="39" y="291"/>
                    </a:cubicBezTo>
                    <a:cubicBezTo>
                      <a:pt x="40" y="293"/>
                      <a:pt x="41" y="298"/>
                      <a:pt x="42" y="297"/>
                    </a:cubicBezTo>
                    <a:cubicBezTo>
                      <a:pt x="39" y="291"/>
                      <a:pt x="38" y="286"/>
                      <a:pt x="38" y="281"/>
                    </a:cubicBezTo>
                    <a:cubicBezTo>
                      <a:pt x="38" y="276"/>
                      <a:pt x="38" y="272"/>
                      <a:pt x="35" y="266"/>
                    </a:cubicBezTo>
                    <a:cubicBezTo>
                      <a:pt x="37" y="266"/>
                      <a:pt x="36" y="264"/>
                      <a:pt x="36" y="262"/>
                    </a:cubicBezTo>
                    <a:cubicBezTo>
                      <a:pt x="37" y="263"/>
                      <a:pt x="39" y="265"/>
                      <a:pt x="40" y="266"/>
                    </a:cubicBezTo>
                    <a:cubicBezTo>
                      <a:pt x="40" y="268"/>
                      <a:pt x="40" y="268"/>
                      <a:pt x="41" y="270"/>
                    </a:cubicBezTo>
                    <a:cubicBezTo>
                      <a:pt x="41" y="272"/>
                      <a:pt x="40" y="270"/>
                      <a:pt x="40" y="273"/>
                    </a:cubicBezTo>
                    <a:cubicBezTo>
                      <a:pt x="41" y="272"/>
                      <a:pt x="41" y="272"/>
                      <a:pt x="41" y="271"/>
                    </a:cubicBezTo>
                    <a:cubicBezTo>
                      <a:pt x="42" y="275"/>
                      <a:pt x="42" y="276"/>
                      <a:pt x="43" y="281"/>
                    </a:cubicBezTo>
                    <a:cubicBezTo>
                      <a:pt x="45" y="282"/>
                      <a:pt x="45" y="284"/>
                      <a:pt x="46" y="282"/>
                    </a:cubicBezTo>
                    <a:cubicBezTo>
                      <a:pt x="44" y="278"/>
                      <a:pt x="45" y="275"/>
                      <a:pt x="42" y="271"/>
                    </a:cubicBezTo>
                    <a:cubicBezTo>
                      <a:pt x="43" y="273"/>
                      <a:pt x="44" y="268"/>
                      <a:pt x="42" y="267"/>
                    </a:cubicBezTo>
                    <a:cubicBezTo>
                      <a:pt x="43" y="268"/>
                      <a:pt x="43" y="270"/>
                      <a:pt x="43" y="270"/>
                    </a:cubicBezTo>
                    <a:cubicBezTo>
                      <a:pt x="42" y="270"/>
                      <a:pt x="42" y="271"/>
                      <a:pt x="42" y="270"/>
                    </a:cubicBezTo>
                    <a:cubicBezTo>
                      <a:pt x="41" y="267"/>
                      <a:pt x="40" y="265"/>
                      <a:pt x="41" y="264"/>
                    </a:cubicBezTo>
                    <a:cubicBezTo>
                      <a:pt x="41" y="265"/>
                      <a:pt x="41" y="267"/>
                      <a:pt x="42" y="267"/>
                    </a:cubicBezTo>
                    <a:cubicBezTo>
                      <a:pt x="41" y="265"/>
                      <a:pt x="42" y="267"/>
                      <a:pt x="42" y="265"/>
                    </a:cubicBezTo>
                    <a:cubicBezTo>
                      <a:pt x="41" y="263"/>
                      <a:pt x="40" y="257"/>
                      <a:pt x="40" y="255"/>
                    </a:cubicBezTo>
                    <a:cubicBezTo>
                      <a:pt x="41" y="255"/>
                      <a:pt x="41" y="255"/>
                      <a:pt x="41" y="255"/>
                    </a:cubicBezTo>
                    <a:cubicBezTo>
                      <a:pt x="41" y="258"/>
                      <a:pt x="44" y="259"/>
                      <a:pt x="42" y="258"/>
                    </a:cubicBezTo>
                    <a:cubicBezTo>
                      <a:pt x="42" y="253"/>
                      <a:pt x="39" y="251"/>
                      <a:pt x="38" y="251"/>
                    </a:cubicBezTo>
                    <a:cubicBezTo>
                      <a:pt x="37" y="249"/>
                      <a:pt x="39" y="249"/>
                      <a:pt x="39" y="248"/>
                    </a:cubicBezTo>
                    <a:cubicBezTo>
                      <a:pt x="37" y="248"/>
                      <a:pt x="37" y="244"/>
                      <a:pt x="35" y="243"/>
                    </a:cubicBezTo>
                    <a:cubicBezTo>
                      <a:pt x="36" y="244"/>
                      <a:pt x="35" y="246"/>
                      <a:pt x="34" y="244"/>
                    </a:cubicBezTo>
                    <a:cubicBezTo>
                      <a:pt x="34" y="242"/>
                      <a:pt x="34" y="238"/>
                      <a:pt x="33" y="235"/>
                    </a:cubicBezTo>
                    <a:cubicBezTo>
                      <a:pt x="33" y="232"/>
                      <a:pt x="33" y="228"/>
                      <a:pt x="33" y="227"/>
                    </a:cubicBezTo>
                    <a:cubicBezTo>
                      <a:pt x="34" y="227"/>
                      <a:pt x="34" y="229"/>
                      <a:pt x="34" y="226"/>
                    </a:cubicBezTo>
                    <a:cubicBezTo>
                      <a:pt x="32" y="226"/>
                      <a:pt x="34" y="220"/>
                      <a:pt x="33" y="218"/>
                    </a:cubicBezTo>
                    <a:cubicBezTo>
                      <a:pt x="32" y="218"/>
                      <a:pt x="33" y="221"/>
                      <a:pt x="32" y="221"/>
                    </a:cubicBezTo>
                    <a:cubicBezTo>
                      <a:pt x="32" y="217"/>
                      <a:pt x="30" y="218"/>
                      <a:pt x="30" y="216"/>
                    </a:cubicBezTo>
                    <a:cubicBezTo>
                      <a:pt x="31" y="212"/>
                      <a:pt x="30" y="203"/>
                      <a:pt x="30" y="200"/>
                    </a:cubicBezTo>
                    <a:cubicBezTo>
                      <a:pt x="29" y="201"/>
                      <a:pt x="30" y="204"/>
                      <a:pt x="29" y="205"/>
                    </a:cubicBezTo>
                    <a:cubicBezTo>
                      <a:pt x="28" y="204"/>
                      <a:pt x="27" y="205"/>
                      <a:pt x="26" y="204"/>
                    </a:cubicBezTo>
                    <a:cubicBezTo>
                      <a:pt x="27" y="202"/>
                      <a:pt x="26" y="198"/>
                      <a:pt x="26" y="197"/>
                    </a:cubicBezTo>
                    <a:cubicBezTo>
                      <a:pt x="25" y="200"/>
                      <a:pt x="25" y="201"/>
                      <a:pt x="24" y="198"/>
                    </a:cubicBezTo>
                    <a:cubicBezTo>
                      <a:pt x="24" y="201"/>
                      <a:pt x="24" y="204"/>
                      <a:pt x="25" y="206"/>
                    </a:cubicBezTo>
                    <a:cubicBezTo>
                      <a:pt x="25" y="209"/>
                      <a:pt x="25" y="211"/>
                      <a:pt x="25" y="215"/>
                    </a:cubicBezTo>
                    <a:cubicBezTo>
                      <a:pt x="26" y="215"/>
                      <a:pt x="26" y="215"/>
                      <a:pt x="26" y="216"/>
                    </a:cubicBezTo>
                    <a:cubicBezTo>
                      <a:pt x="26" y="216"/>
                      <a:pt x="27" y="219"/>
                      <a:pt x="26" y="220"/>
                    </a:cubicBezTo>
                    <a:cubicBezTo>
                      <a:pt x="25" y="220"/>
                      <a:pt x="25" y="215"/>
                      <a:pt x="24" y="216"/>
                    </a:cubicBezTo>
                    <a:cubicBezTo>
                      <a:pt x="24" y="218"/>
                      <a:pt x="26" y="225"/>
                      <a:pt x="24" y="224"/>
                    </a:cubicBezTo>
                    <a:cubicBezTo>
                      <a:pt x="25" y="225"/>
                      <a:pt x="25" y="227"/>
                      <a:pt x="25" y="228"/>
                    </a:cubicBezTo>
                    <a:cubicBezTo>
                      <a:pt x="27" y="227"/>
                      <a:pt x="27" y="237"/>
                      <a:pt x="25" y="235"/>
                    </a:cubicBezTo>
                    <a:cubicBezTo>
                      <a:pt x="25" y="237"/>
                      <a:pt x="26" y="239"/>
                      <a:pt x="26" y="241"/>
                    </a:cubicBezTo>
                    <a:cubicBezTo>
                      <a:pt x="26" y="243"/>
                      <a:pt x="26" y="244"/>
                      <a:pt x="25" y="245"/>
                    </a:cubicBezTo>
                    <a:cubicBezTo>
                      <a:pt x="25" y="240"/>
                      <a:pt x="24" y="236"/>
                      <a:pt x="23" y="232"/>
                    </a:cubicBezTo>
                    <a:cubicBezTo>
                      <a:pt x="23" y="234"/>
                      <a:pt x="22" y="234"/>
                      <a:pt x="23" y="236"/>
                    </a:cubicBezTo>
                    <a:cubicBezTo>
                      <a:pt x="24" y="236"/>
                      <a:pt x="24" y="238"/>
                      <a:pt x="24" y="239"/>
                    </a:cubicBezTo>
                    <a:cubicBezTo>
                      <a:pt x="24" y="239"/>
                      <a:pt x="24" y="242"/>
                      <a:pt x="24" y="243"/>
                    </a:cubicBezTo>
                    <a:cubicBezTo>
                      <a:pt x="23" y="242"/>
                      <a:pt x="23" y="244"/>
                      <a:pt x="23" y="245"/>
                    </a:cubicBezTo>
                    <a:cubicBezTo>
                      <a:pt x="21" y="241"/>
                      <a:pt x="22" y="237"/>
                      <a:pt x="22" y="234"/>
                    </a:cubicBezTo>
                    <a:cubicBezTo>
                      <a:pt x="21" y="234"/>
                      <a:pt x="22" y="238"/>
                      <a:pt x="21" y="239"/>
                    </a:cubicBezTo>
                    <a:cubicBezTo>
                      <a:pt x="21" y="239"/>
                      <a:pt x="21" y="237"/>
                      <a:pt x="20" y="237"/>
                    </a:cubicBezTo>
                    <a:cubicBezTo>
                      <a:pt x="20" y="238"/>
                      <a:pt x="21" y="242"/>
                      <a:pt x="21" y="243"/>
                    </a:cubicBezTo>
                    <a:cubicBezTo>
                      <a:pt x="20" y="241"/>
                      <a:pt x="20" y="238"/>
                      <a:pt x="19" y="238"/>
                    </a:cubicBezTo>
                    <a:cubicBezTo>
                      <a:pt x="19" y="235"/>
                      <a:pt x="19" y="233"/>
                      <a:pt x="19" y="230"/>
                    </a:cubicBezTo>
                    <a:cubicBezTo>
                      <a:pt x="18" y="232"/>
                      <a:pt x="17" y="227"/>
                      <a:pt x="16" y="227"/>
                    </a:cubicBezTo>
                    <a:cubicBezTo>
                      <a:pt x="17" y="230"/>
                      <a:pt x="19" y="235"/>
                      <a:pt x="18" y="239"/>
                    </a:cubicBezTo>
                    <a:cubicBezTo>
                      <a:pt x="18" y="243"/>
                      <a:pt x="20" y="249"/>
                      <a:pt x="19" y="252"/>
                    </a:cubicBezTo>
                    <a:cubicBezTo>
                      <a:pt x="19" y="250"/>
                      <a:pt x="18" y="248"/>
                      <a:pt x="17" y="247"/>
                    </a:cubicBezTo>
                    <a:cubicBezTo>
                      <a:pt x="16" y="250"/>
                      <a:pt x="19" y="253"/>
                      <a:pt x="18" y="256"/>
                    </a:cubicBezTo>
                    <a:cubicBezTo>
                      <a:pt x="18" y="255"/>
                      <a:pt x="18" y="254"/>
                      <a:pt x="18" y="255"/>
                    </a:cubicBezTo>
                    <a:cubicBezTo>
                      <a:pt x="18" y="257"/>
                      <a:pt x="19" y="257"/>
                      <a:pt x="19" y="258"/>
                    </a:cubicBezTo>
                    <a:cubicBezTo>
                      <a:pt x="19" y="260"/>
                      <a:pt x="19" y="263"/>
                      <a:pt x="18" y="261"/>
                    </a:cubicBezTo>
                    <a:cubicBezTo>
                      <a:pt x="17" y="251"/>
                      <a:pt x="14" y="242"/>
                      <a:pt x="15" y="232"/>
                    </a:cubicBezTo>
                    <a:cubicBezTo>
                      <a:pt x="16" y="238"/>
                      <a:pt x="15" y="245"/>
                      <a:pt x="17" y="247"/>
                    </a:cubicBezTo>
                    <a:cubicBezTo>
                      <a:pt x="16" y="244"/>
                      <a:pt x="17" y="242"/>
                      <a:pt x="16" y="240"/>
                    </a:cubicBezTo>
                    <a:cubicBezTo>
                      <a:pt x="16" y="237"/>
                      <a:pt x="17" y="236"/>
                      <a:pt x="16" y="233"/>
                    </a:cubicBezTo>
                    <a:cubicBezTo>
                      <a:pt x="17" y="236"/>
                      <a:pt x="16" y="234"/>
                      <a:pt x="15" y="233"/>
                    </a:cubicBezTo>
                    <a:cubicBezTo>
                      <a:pt x="15" y="231"/>
                      <a:pt x="15" y="231"/>
                      <a:pt x="15" y="227"/>
                    </a:cubicBezTo>
                    <a:cubicBezTo>
                      <a:pt x="14" y="227"/>
                      <a:pt x="14" y="220"/>
                      <a:pt x="12" y="220"/>
                    </a:cubicBezTo>
                    <a:cubicBezTo>
                      <a:pt x="14" y="228"/>
                      <a:pt x="14" y="236"/>
                      <a:pt x="13" y="243"/>
                    </a:cubicBezTo>
                    <a:cubicBezTo>
                      <a:pt x="14" y="245"/>
                      <a:pt x="14" y="241"/>
                      <a:pt x="15" y="243"/>
                    </a:cubicBezTo>
                    <a:cubicBezTo>
                      <a:pt x="15" y="244"/>
                      <a:pt x="15" y="245"/>
                      <a:pt x="14" y="246"/>
                    </a:cubicBezTo>
                    <a:cubicBezTo>
                      <a:pt x="12" y="244"/>
                      <a:pt x="13" y="247"/>
                      <a:pt x="12" y="249"/>
                    </a:cubicBezTo>
                    <a:cubicBezTo>
                      <a:pt x="11" y="245"/>
                      <a:pt x="13" y="246"/>
                      <a:pt x="12" y="243"/>
                    </a:cubicBezTo>
                    <a:cubicBezTo>
                      <a:pt x="12" y="241"/>
                      <a:pt x="10" y="238"/>
                      <a:pt x="11" y="237"/>
                    </a:cubicBezTo>
                    <a:cubicBezTo>
                      <a:pt x="11" y="237"/>
                      <a:pt x="11" y="238"/>
                      <a:pt x="12" y="238"/>
                    </a:cubicBezTo>
                    <a:cubicBezTo>
                      <a:pt x="12" y="237"/>
                      <a:pt x="12" y="236"/>
                      <a:pt x="12" y="235"/>
                    </a:cubicBezTo>
                    <a:cubicBezTo>
                      <a:pt x="11" y="236"/>
                      <a:pt x="11" y="235"/>
                      <a:pt x="10" y="234"/>
                    </a:cubicBezTo>
                    <a:cubicBezTo>
                      <a:pt x="12" y="233"/>
                      <a:pt x="12" y="231"/>
                      <a:pt x="12" y="227"/>
                    </a:cubicBezTo>
                    <a:cubicBezTo>
                      <a:pt x="12" y="227"/>
                      <a:pt x="11" y="228"/>
                      <a:pt x="11" y="227"/>
                    </a:cubicBezTo>
                    <a:cubicBezTo>
                      <a:pt x="12" y="224"/>
                      <a:pt x="11" y="220"/>
                      <a:pt x="12" y="217"/>
                    </a:cubicBezTo>
                    <a:cubicBezTo>
                      <a:pt x="11" y="216"/>
                      <a:pt x="12" y="213"/>
                      <a:pt x="11" y="211"/>
                    </a:cubicBezTo>
                    <a:cubicBezTo>
                      <a:pt x="12" y="211"/>
                      <a:pt x="10" y="204"/>
                      <a:pt x="12" y="203"/>
                    </a:cubicBezTo>
                    <a:cubicBezTo>
                      <a:pt x="11" y="203"/>
                      <a:pt x="11" y="203"/>
                      <a:pt x="11" y="202"/>
                    </a:cubicBezTo>
                    <a:cubicBezTo>
                      <a:pt x="8" y="201"/>
                      <a:pt x="11" y="213"/>
                      <a:pt x="9" y="215"/>
                    </a:cubicBezTo>
                    <a:cubicBezTo>
                      <a:pt x="9" y="211"/>
                      <a:pt x="8" y="212"/>
                      <a:pt x="8" y="215"/>
                    </a:cubicBezTo>
                    <a:cubicBezTo>
                      <a:pt x="7" y="212"/>
                      <a:pt x="8" y="208"/>
                      <a:pt x="8" y="206"/>
                    </a:cubicBezTo>
                    <a:cubicBezTo>
                      <a:pt x="9" y="203"/>
                      <a:pt x="9" y="201"/>
                      <a:pt x="8" y="201"/>
                    </a:cubicBezTo>
                    <a:cubicBezTo>
                      <a:pt x="8" y="199"/>
                      <a:pt x="10" y="193"/>
                      <a:pt x="9" y="194"/>
                    </a:cubicBezTo>
                    <a:cubicBezTo>
                      <a:pt x="9" y="198"/>
                      <a:pt x="9" y="195"/>
                      <a:pt x="8" y="195"/>
                    </a:cubicBezTo>
                    <a:cubicBezTo>
                      <a:pt x="7" y="196"/>
                      <a:pt x="8" y="200"/>
                      <a:pt x="7" y="202"/>
                    </a:cubicBezTo>
                    <a:cubicBezTo>
                      <a:pt x="7" y="202"/>
                      <a:pt x="7" y="196"/>
                      <a:pt x="7" y="199"/>
                    </a:cubicBezTo>
                    <a:cubicBezTo>
                      <a:pt x="7" y="202"/>
                      <a:pt x="7" y="202"/>
                      <a:pt x="8" y="204"/>
                    </a:cubicBezTo>
                    <a:cubicBezTo>
                      <a:pt x="7" y="205"/>
                      <a:pt x="6" y="206"/>
                      <a:pt x="6" y="207"/>
                    </a:cubicBezTo>
                    <a:cubicBezTo>
                      <a:pt x="6" y="208"/>
                      <a:pt x="8" y="206"/>
                      <a:pt x="7" y="209"/>
                    </a:cubicBezTo>
                    <a:cubicBezTo>
                      <a:pt x="4" y="211"/>
                      <a:pt x="7" y="221"/>
                      <a:pt x="6" y="226"/>
                    </a:cubicBezTo>
                    <a:cubicBezTo>
                      <a:pt x="5" y="220"/>
                      <a:pt x="4" y="215"/>
                      <a:pt x="4" y="210"/>
                    </a:cubicBezTo>
                    <a:cubicBezTo>
                      <a:pt x="4" y="205"/>
                      <a:pt x="4" y="200"/>
                      <a:pt x="4" y="196"/>
                    </a:cubicBezTo>
                    <a:cubicBezTo>
                      <a:pt x="4" y="197"/>
                      <a:pt x="3" y="197"/>
                      <a:pt x="3" y="196"/>
                    </a:cubicBezTo>
                    <a:cubicBezTo>
                      <a:pt x="3" y="195"/>
                      <a:pt x="3" y="194"/>
                      <a:pt x="3" y="194"/>
                    </a:cubicBezTo>
                    <a:cubicBezTo>
                      <a:pt x="4" y="194"/>
                      <a:pt x="5" y="193"/>
                      <a:pt x="5" y="192"/>
                    </a:cubicBezTo>
                    <a:cubicBezTo>
                      <a:pt x="4" y="189"/>
                      <a:pt x="6" y="189"/>
                      <a:pt x="6" y="186"/>
                    </a:cubicBezTo>
                    <a:cubicBezTo>
                      <a:pt x="5" y="180"/>
                      <a:pt x="7" y="164"/>
                      <a:pt x="8" y="159"/>
                    </a:cubicBezTo>
                    <a:cubicBezTo>
                      <a:pt x="9" y="157"/>
                      <a:pt x="9" y="153"/>
                      <a:pt x="10" y="148"/>
                    </a:cubicBezTo>
                    <a:cubicBezTo>
                      <a:pt x="10" y="144"/>
                      <a:pt x="12" y="139"/>
                      <a:pt x="13" y="137"/>
                    </a:cubicBezTo>
                    <a:cubicBezTo>
                      <a:pt x="13" y="137"/>
                      <a:pt x="12" y="138"/>
                      <a:pt x="12" y="137"/>
                    </a:cubicBezTo>
                    <a:cubicBezTo>
                      <a:pt x="12" y="135"/>
                      <a:pt x="13" y="131"/>
                      <a:pt x="14" y="127"/>
                    </a:cubicBezTo>
                    <a:cubicBezTo>
                      <a:pt x="16" y="124"/>
                      <a:pt x="16" y="121"/>
                      <a:pt x="16" y="121"/>
                    </a:cubicBezTo>
                    <a:cubicBezTo>
                      <a:pt x="16" y="120"/>
                      <a:pt x="15" y="121"/>
                      <a:pt x="15" y="120"/>
                    </a:cubicBezTo>
                    <a:cubicBezTo>
                      <a:pt x="16" y="118"/>
                      <a:pt x="17" y="118"/>
                      <a:pt x="18" y="117"/>
                    </a:cubicBezTo>
                    <a:cubicBezTo>
                      <a:pt x="16" y="113"/>
                      <a:pt x="21" y="108"/>
                      <a:pt x="21" y="103"/>
                    </a:cubicBezTo>
                    <a:cubicBezTo>
                      <a:pt x="19" y="103"/>
                      <a:pt x="20" y="106"/>
                      <a:pt x="20" y="106"/>
                    </a:cubicBezTo>
                    <a:close/>
                    <a:moveTo>
                      <a:pt x="24" y="291"/>
                    </a:moveTo>
                    <a:cubicBezTo>
                      <a:pt x="23" y="293"/>
                      <a:pt x="21" y="285"/>
                      <a:pt x="21" y="288"/>
                    </a:cubicBezTo>
                    <a:cubicBezTo>
                      <a:pt x="20" y="287"/>
                      <a:pt x="21" y="286"/>
                      <a:pt x="21" y="285"/>
                    </a:cubicBezTo>
                    <a:cubicBezTo>
                      <a:pt x="22" y="285"/>
                      <a:pt x="23" y="289"/>
                      <a:pt x="24" y="291"/>
                    </a:cubicBezTo>
                    <a:close/>
                    <a:moveTo>
                      <a:pt x="78" y="356"/>
                    </a:moveTo>
                    <a:cubicBezTo>
                      <a:pt x="79" y="358"/>
                      <a:pt x="80" y="360"/>
                      <a:pt x="81" y="361"/>
                    </a:cubicBezTo>
                    <a:cubicBezTo>
                      <a:pt x="81" y="362"/>
                      <a:pt x="78" y="359"/>
                      <a:pt x="76" y="356"/>
                    </a:cubicBezTo>
                    <a:cubicBezTo>
                      <a:pt x="77" y="360"/>
                      <a:pt x="82" y="364"/>
                      <a:pt x="84" y="367"/>
                    </a:cubicBezTo>
                    <a:cubicBezTo>
                      <a:pt x="84" y="368"/>
                      <a:pt x="83" y="367"/>
                      <a:pt x="83" y="368"/>
                    </a:cubicBezTo>
                    <a:cubicBezTo>
                      <a:pt x="82" y="368"/>
                      <a:pt x="82" y="365"/>
                      <a:pt x="83" y="366"/>
                    </a:cubicBezTo>
                    <a:cubicBezTo>
                      <a:pt x="81" y="366"/>
                      <a:pt x="78" y="359"/>
                      <a:pt x="76" y="361"/>
                    </a:cubicBezTo>
                    <a:cubicBezTo>
                      <a:pt x="76" y="359"/>
                      <a:pt x="74" y="357"/>
                      <a:pt x="73" y="354"/>
                    </a:cubicBezTo>
                    <a:cubicBezTo>
                      <a:pt x="72" y="354"/>
                      <a:pt x="70" y="351"/>
                      <a:pt x="69" y="349"/>
                    </a:cubicBezTo>
                    <a:cubicBezTo>
                      <a:pt x="72" y="351"/>
                      <a:pt x="74" y="355"/>
                      <a:pt x="78" y="356"/>
                    </a:cubicBezTo>
                    <a:close/>
                    <a:moveTo>
                      <a:pt x="61" y="305"/>
                    </a:moveTo>
                    <a:cubicBezTo>
                      <a:pt x="62" y="308"/>
                      <a:pt x="62" y="308"/>
                      <a:pt x="64" y="312"/>
                    </a:cubicBezTo>
                    <a:cubicBezTo>
                      <a:pt x="62" y="311"/>
                      <a:pt x="62" y="310"/>
                      <a:pt x="62" y="313"/>
                    </a:cubicBezTo>
                    <a:cubicBezTo>
                      <a:pt x="61" y="313"/>
                      <a:pt x="62" y="312"/>
                      <a:pt x="60" y="310"/>
                    </a:cubicBezTo>
                    <a:cubicBezTo>
                      <a:pt x="61" y="309"/>
                      <a:pt x="61" y="308"/>
                      <a:pt x="60" y="305"/>
                    </a:cubicBezTo>
                    <a:cubicBezTo>
                      <a:pt x="60" y="305"/>
                      <a:pt x="61" y="305"/>
                      <a:pt x="61" y="305"/>
                    </a:cubicBezTo>
                    <a:close/>
                    <a:moveTo>
                      <a:pt x="98" y="374"/>
                    </a:moveTo>
                    <a:cubicBezTo>
                      <a:pt x="96" y="372"/>
                      <a:pt x="95" y="371"/>
                      <a:pt x="93" y="368"/>
                    </a:cubicBezTo>
                    <a:cubicBezTo>
                      <a:pt x="95" y="369"/>
                      <a:pt x="99" y="373"/>
                      <a:pt x="98" y="374"/>
                    </a:cubicBezTo>
                    <a:close/>
                    <a:moveTo>
                      <a:pt x="241" y="468"/>
                    </a:moveTo>
                    <a:cubicBezTo>
                      <a:pt x="240" y="469"/>
                      <a:pt x="239" y="468"/>
                      <a:pt x="236" y="468"/>
                    </a:cubicBezTo>
                    <a:cubicBezTo>
                      <a:pt x="237" y="467"/>
                      <a:pt x="237" y="467"/>
                      <a:pt x="237" y="467"/>
                    </a:cubicBezTo>
                    <a:cubicBezTo>
                      <a:pt x="238" y="467"/>
                      <a:pt x="239" y="467"/>
                      <a:pt x="241" y="468"/>
                    </a:cubicBezTo>
                    <a:close/>
                    <a:moveTo>
                      <a:pt x="258" y="467"/>
                    </a:moveTo>
                    <a:cubicBezTo>
                      <a:pt x="260" y="467"/>
                      <a:pt x="260" y="467"/>
                      <a:pt x="261" y="467"/>
                    </a:cubicBezTo>
                    <a:cubicBezTo>
                      <a:pt x="262" y="469"/>
                      <a:pt x="265" y="469"/>
                      <a:pt x="268" y="469"/>
                    </a:cubicBezTo>
                    <a:cubicBezTo>
                      <a:pt x="267" y="470"/>
                      <a:pt x="266" y="470"/>
                      <a:pt x="264" y="469"/>
                    </a:cubicBezTo>
                    <a:cubicBezTo>
                      <a:pt x="263" y="469"/>
                      <a:pt x="261" y="469"/>
                      <a:pt x="260" y="468"/>
                    </a:cubicBezTo>
                    <a:cubicBezTo>
                      <a:pt x="259" y="468"/>
                      <a:pt x="258" y="467"/>
                      <a:pt x="258" y="467"/>
                    </a:cubicBezTo>
                    <a:close/>
                    <a:moveTo>
                      <a:pt x="233" y="455"/>
                    </a:moveTo>
                    <a:cubicBezTo>
                      <a:pt x="237" y="456"/>
                      <a:pt x="235" y="457"/>
                      <a:pt x="238" y="458"/>
                    </a:cubicBezTo>
                    <a:cubicBezTo>
                      <a:pt x="236" y="458"/>
                      <a:pt x="233" y="456"/>
                      <a:pt x="233" y="455"/>
                    </a:cubicBezTo>
                    <a:close/>
                    <a:moveTo>
                      <a:pt x="165" y="402"/>
                    </a:moveTo>
                    <a:cubicBezTo>
                      <a:pt x="165" y="401"/>
                      <a:pt x="167" y="403"/>
                      <a:pt x="168" y="403"/>
                    </a:cubicBezTo>
                    <a:cubicBezTo>
                      <a:pt x="169" y="404"/>
                      <a:pt x="167" y="403"/>
                      <a:pt x="168" y="405"/>
                    </a:cubicBezTo>
                    <a:cubicBezTo>
                      <a:pt x="167" y="403"/>
                      <a:pt x="166" y="404"/>
                      <a:pt x="165" y="402"/>
                    </a:cubicBezTo>
                    <a:close/>
                    <a:moveTo>
                      <a:pt x="163" y="378"/>
                    </a:moveTo>
                    <a:cubicBezTo>
                      <a:pt x="164" y="378"/>
                      <a:pt x="165" y="380"/>
                      <a:pt x="164" y="379"/>
                    </a:cubicBezTo>
                    <a:cubicBezTo>
                      <a:pt x="165" y="380"/>
                      <a:pt x="167" y="381"/>
                      <a:pt x="166" y="382"/>
                    </a:cubicBezTo>
                    <a:cubicBezTo>
                      <a:pt x="167" y="382"/>
                      <a:pt x="167" y="382"/>
                      <a:pt x="167" y="381"/>
                    </a:cubicBezTo>
                    <a:cubicBezTo>
                      <a:pt x="169" y="383"/>
                      <a:pt x="169" y="383"/>
                      <a:pt x="170" y="384"/>
                    </a:cubicBezTo>
                    <a:cubicBezTo>
                      <a:pt x="170" y="385"/>
                      <a:pt x="168" y="385"/>
                      <a:pt x="167" y="384"/>
                    </a:cubicBezTo>
                    <a:cubicBezTo>
                      <a:pt x="169" y="386"/>
                      <a:pt x="170" y="387"/>
                      <a:pt x="171" y="389"/>
                    </a:cubicBezTo>
                    <a:cubicBezTo>
                      <a:pt x="173" y="390"/>
                      <a:pt x="171" y="388"/>
                      <a:pt x="172" y="388"/>
                    </a:cubicBezTo>
                    <a:cubicBezTo>
                      <a:pt x="174" y="389"/>
                      <a:pt x="174" y="390"/>
                      <a:pt x="175" y="391"/>
                    </a:cubicBezTo>
                    <a:cubicBezTo>
                      <a:pt x="173" y="390"/>
                      <a:pt x="170" y="390"/>
                      <a:pt x="170" y="388"/>
                    </a:cubicBezTo>
                    <a:cubicBezTo>
                      <a:pt x="169" y="387"/>
                      <a:pt x="167" y="387"/>
                      <a:pt x="167" y="386"/>
                    </a:cubicBezTo>
                    <a:cubicBezTo>
                      <a:pt x="166" y="387"/>
                      <a:pt x="163" y="382"/>
                      <a:pt x="163" y="385"/>
                    </a:cubicBezTo>
                    <a:cubicBezTo>
                      <a:pt x="164" y="386"/>
                      <a:pt x="162" y="383"/>
                      <a:pt x="164" y="385"/>
                    </a:cubicBezTo>
                    <a:cubicBezTo>
                      <a:pt x="163" y="386"/>
                      <a:pt x="164" y="387"/>
                      <a:pt x="164" y="387"/>
                    </a:cubicBezTo>
                    <a:cubicBezTo>
                      <a:pt x="167" y="389"/>
                      <a:pt x="171" y="392"/>
                      <a:pt x="172" y="395"/>
                    </a:cubicBezTo>
                    <a:cubicBezTo>
                      <a:pt x="173" y="395"/>
                      <a:pt x="173" y="394"/>
                      <a:pt x="173" y="394"/>
                    </a:cubicBezTo>
                    <a:cubicBezTo>
                      <a:pt x="176" y="397"/>
                      <a:pt x="178" y="398"/>
                      <a:pt x="180" y="399"/>
                    </a:cubicBezTo>
                    <a:cubicBezTo>
                      <a:pt x="182" y="401"/>
                      <a:pt x="183" y="402"/>
                      <a:pt x="185" y="404"/>
                    </a:cubicBezTo>
                    <a:cubicBezTo>
                      <a:pt x="185" y="406"/>
                      <a:pt x="182" y="404"/>
                      <a:pt x="181" y="404"/>
                    </a:cubicBezTo>
                    <a:cubicBezTo>
                      <a:pt x="180" y="402"/>
                      <a:pt x="183" y="404"/>
                      <a:pt x="184" y="405"/>
                    </a:cubicBezTo>
                    <a:cubicBezTo>
                      <a:pt x="183" y="403"/>
                      <a:pt x="179" y="402"/>
                      <a:pt x="180" y="401"/>
                    </a:cubicBezTo>
                    <a:cubicBezTo>
                      <a:pt x="179" y="400"/>
                      <a:pt x="179" y="400"/>
                      <a:pt x="178" y="399"/>
                    </a:cubicBezTo>
                    <a:cubicBezTo>
                      <a:pt x="176" y="398"/>
                      <a:pt x="178" y="400"/>
                      <a:pt x="177" y="400"/>
                    </a:cubicBezTo>
                    <a:cubicBezTo>
                      <a:pt x="176" y="398"/>
                      <a:pt x="175" y="397"/>
                      <a:pt x="172" y="395"/>
                    </a:cubicBezTo>
                    <a:cubicBezTo>
                      <a:pt x="172" y="396"/>
                      <a:pt x="173" y="397"/>
                      <a:pt x="174" y="399"/>
                    </a:cubicBezTo>
                    <a:cubicBezTo>
                      <a:pt x="172" y="398"/>
                      <a:pt x="170" y="397"/>
                      <a:pt x="170" y="395"/>
                    </a:cubicBezTo>
                    <a:cubicBezTo>
                      <a:pt x="169" y="395"/>
                      <a:pt x="170" y="397"/>
                      <a:pt x="168" y="396"/>
                    </a:cubicBezTo>
                    <a:cubicBezTo>
                      <a:pt x="167" y="394"/>
                      <a:pt x="165" y="393"/>
                      <a:pt x="164" y="391"/>
                    </a:cubicBezTo>
                    <a:cubicBezTo>
                      <a:pt x="162" y="390"/>
                      <a:pt x="165" y="392"/>
                      <a:pt x="164" y="393"/>
                    </a:cubicBezTo>
                    <a:cubicBezTo>
                      <a:pt x="163" y="393"/>
                      <a:pt x="164" y="391"/>
                      <a:pt x="161" y="389"/>
                    </a:cubicBezTo>
                    <a:cubicBezTo>
                      <a:pt x="162" y="389"/>
                      <a:pt x="163" y="390"/>
                      <a:pt x="163" y="389"/>
                    </a:cubicBezTo>
                    <a:cubicBezTo>
                      <a:pt x="163" y="388"/>
                      <a:pt x="160" y="389"/>
                      <a:pt x="160" y="387"/>
                    </a:cubicBezTo>
                    <a:cubicBezTo>
                      <a:pt x="162" y="387"/>
                      <a:pt x="163" y="388"/>
                      <a:pt x="165" y="389"/>
                    </a:cubicBezTo>
                    <a:cubicBezTo>
                      <a:pt x="164" y="388"/>
                      <a:pt x="162" y="387"/>
                      <a:pt x="161" y="385"/>
                    </a:cubicBezTo>
                    <a:cubicBezTo>
                      <a:pt x="160" y="386"/>
                      <a:pt x="161" y="388"/>
                      <a:pt x="160" y="385"/>
                    </a:cubicBezTo>
                    <a:cubicBezTo>
                      <a:pt x="159" y="386"/>
                      <a:pt x="159" y="387"/>
                      <a:pt x="160" y="387"/>
                    </a:cubicBezTo>
                    <a:cubicBezTo>
                      <a:pt x="158" y="385"/>
                      <a:pt x="155" y="384"/>
                      <a:pt x="153" y="382"/>
                    </a:cubicBezTo>
                    <a:cubicBezTo>
                      <a:pt x="154" y="381"/>
                      <a:pt x="157" y="385"/>
                      <a:pt x="158" y="385"/>
                    </a:cubicBezTo>
                    <a:cubicBezTo>
                      <a:pt x="158" y="384"/>
                      <a:pt x="156" y="383"/>
                      <a:pt x="156" y="383"/>
                    </a:cubicBezTo>
                    <a:cubicBezTo>
                      <a:pt x="155" y="383"/>
                      <a:pt x="155" y="383"/>
                      <a:pt x="155" y="383"/>
                    </a:cubicBezTo>
                    <a:cubicBezTo>
                      <a:pt x="156" y="382"/>
                      <a:pt x="155" y="382"/>
                      <a:pt x="155" y="382"/>
                    </a:cubicBezTo>
                    <a:cubicBezTo>
                      <a:pt x="156" y="382"/>
                      <a:pt x="157" y="383"/>
                      <a:pt x="159" y="384"/>
                    </a:cubicBezTo>
                    <a:cubicBezTo>
                      <a:pt x="159" y="384"/>
                      <a:pt x="159" y="383"/>
                      <a:pt x="159" y="382"/>
                    </a:cubicBezTo>
                    <a:cubicBezTo>
                      <a:pt x="157" y="383"/>
                      <a:pt x="155" y="381"/>
                      <a:pt x="152" y="379"/>
                    </a:cubicBezTo>
                    <a:cubicBezTo>
                      <a:pt x="152" y="380"/>
                      <a:pt x="155" y="381"/>
                      <a:pt x="154" y="382"/>
                    </a:cubicBezTo>
                    <a:cubicBezTo>
                      <a:pt x="152" y="381"/>
                      <a:pt x="153" y="380"/>
                      <a:pt x="152" y="379"/>
                    </a:cubicBezTo>
                    <a:cubicBezTo>
                      <a:pt x="151" y="380"/>
                      <a:pt x="153" y="381"/>
                      <a:pt x="152" y="381"/>
                    </a:cubicBezTo>
                    <a:cubicBezTo>
                      <a:pt x="151" y="380"/>
                      <a:pt x="151" y="380"/>
                      <a:pt x="150" y="379"/>
                    </a:cubicBezTo>
                    <a:cubicBezTo>
                      <a:pt x="151" y="379"/>
                      <a:pt x="152" y="379"/>
                      <a:pt x="152" y="378"/>
                    </a:cubicBezTo>
                    <a:cubicBezTo>
                      <a:pt x="151" y="377"/>
                      <a:pt x="150" y="378"/>
                      <a:pt x="150" y="379"/>
                    </a:cubicBezTo>
                    <a:cubicBezTo>
                      <a:pt x="148" y="377"/>
                      <a:pt x="148" y="378"/>
                      <a:pt x="147" y="376"/>
                    </a:cubicBezTo>
                    <a:cubicBezTo>
                      <a:pt x="147" y="376"/>
                      <a:pt x="148" y="376"/>
                      <a:pt x="147" y="375"/>
                    </a:cubicBezTo>
                    <a:cubicBezTo>
                      <a:pt x="148" y="375"/>
                      <a:pt x="149" y="377"/>
                      <a:pt x="149" y="377"/>
                    </a:cubicBezTo>
                    <a:cubicBezTo>
                      <a:pt x="149" y="376"/>
                      <a:pt x="149" y="377"/>
                      <a:pt x="150" y="375"/>
                    </a:cubicBezTo>
                    <a:cubicBezTo>
                      <a:pt x="151" y="378"/>
                      <a:pt x="153" y="378"/>
                      <a:pt x="155" y="377"/>
                    </a:cubicBezTo>
                    <a:cubicBezTo>
                      <a:pt x="155" y="378"/>
                      <a:pt x="155" y="379"/>
                      <a:pt x="155" y="380"/>
                    </a:cubicBezTo>
                    <a:cubicBezTo>
                      <a:pt x="157" y="383"/>
                      <a:pt x="158" y="380"/>
                      <a:pt x="160" y="383"/>
                    </a:cubicBezTo>
                    <a:cubicBezTo>
                      <a:pt x="160" y="382"/>
                      <a:pt x="161" y="382"/>
                      <a:pt x="159" y="381"/>
                    </a:cubicBezTo>
                    <a:cubicBezTo>
                      <a:pt x="162" y="381"/>
                      <a:pt x="160" y="385"/>
                      <a:pt x="163" y="386"/>
                    </a:cubicBezTo>
                    <a:cubicBezTo>
                      <a:pt x="163" y="384"/>
                      <a:pt x="160" y="379"/>
                      <a:pt x="156" y="378"/>
                    </a:cubicBezTo>
                    <a:cubicBezTo>
                      <a:pt x="155" y="377"/>
                      <a:pt x="155" y="375"/>
                      <a:pt x="155" y="374"/>
                    </a:cubicBezTo>
                    <a:cubicBezTo>
                      <a:pt x="157" y="378"/>
                      <a:pt x="162" y="380"/>
                      <a:pt x="163" y="379"/>
                    </a:cubicBezTo>
                    <a:cubicBezTo>
                      <a:pt x="164" y="381"/>
                      <a:pt x="165" y="382"/>
                      <a:pt x="166" y="384"/>
                    </a:cubicBezTo>
                    <a:cubicBezTo>
                      <a:pt x="166" y="382"/>
                      <a:pt x="164" y="380"/>
                      <a:pt x="163" y="378"/>
                    </a:cubicBezTo>
                    <a:close/>
                    <a:moveTo>
                      <a:pt x="180" y="403"/>
                    </a:moveTo>
                    <a:cubicBezTo>
                      <a:pt x="180" y="403"/>
                      <a:pt x="179" y="403"/>
                      <a:pt x="178" y="402"/>
                    </a:cubicBezTo>
                    <a:cubicBezTo>
                      <a:pt x="179" y="402"/>
                      <a:pt x="179" y="401"/>
                      <a:pt x="179" y="401"/>
                    </a:cubicBezTo>
                    <a:cubicBezTo>
                      <a:pt x="181" y="402"/>
                      <a:pt x="180" y="403"/>
                      <a:pt x="180" y="403"/>
                    </a:cubicBezTo>
                    <a:close/>
                    <a:moveTo>
                      <a:pt x="119" y="324"/>
                    </a:moveTo>
                    <a:cubicBezTo>
                      <a:pt x="119" y="324"/>
                      <a:pt x="119" y="324"/>
                      <a:pt x="119" y="323"/>
                    </a:cubicBezTo>
                    <a:cubicBezTo>
                      <a:pt x="119" y="323"/>
                      <a:pt x="120" y="324"/>
                      <a:pt x="120" y="324"/>
                    </a:cubicBezTo>
                    <a:cubicBezTo>
                      <a:pt x="121" y="326"/>
                      <a:pt x="120" y="326"/>
                      <a:pt x="119" y="324"/>
                    </a:cubicBezTo>
                    <a:close/>
                    <a:moveTo>
                      <a:pt x="550" y="219"/>
                    </a:moveTo>
                    <a:cubicBezTo>
                      <a:pt x="550" y="220"/>
                      <a:pt x="550" y="221"/>
                      <a:pt x="550" y="222"/>
                    </a:cubicBezTo>
                    <a:cubicBezTo>
                      <a:pt x="549" y="222"/>
                      <a:pt x="550" y="221"/>
                      <a:pt x="549" y="221"/>
                    </a:cubicBezTo>
                    <a:cubicBezTo>
                      <a:pt x="549" y="220"/>
                      <a:pt x="550" y="221"/>
                      <a:pt x="550" y="219"/>
                    </a:cubicBezTo>
                    <a:close/>
                    <a:moveTo>
                      <a:pt x="590" y="178"/>
                    </a:moveTo>
                    <a:cubicBezTo>
                      <a:pt x="591" y="178"/>
                      <a:pt x="590" y="183"/>
                      <a:pt x="591" y="181"/>
                    </a:cubicBezTo>
                    <a:cubicBezTo>
                      <a:pt x="592" y="182"/>
                      <a:pt x="590" y="184"/>
                      <a:pt x="590" y="184"/>
                    </a:cubicBezTo>
                    <a:cubicBezTo>
                      <a:pt x="590" y="183"/>
                      <a:pt x="590" y="181"/>
                      <a:pt x="590" y="181"/>
                    </a:cubicBezTo>
                    <a:cubicBezTo>
                      <a:pt x="590" y="180"/>
                      <a:pt x="590" y="181"/>
                      <a:pt x="590" y="180"/>
                    </a:cubicBezTo>
                    <a:cubicBezTo>
                      <a:pt x="590" y="179"/>
                      <a:pt x="590" y="179"/>
                      <a:pt x="590" y="178"/>
                    </a:cubicBezTo>
                    <a:close/>
                    <a:moveTo>
                      <a:pt x="599" y="180"/>
                    </a:moveTo>
                    <a:cubicBezTo>
                      <a:pt x="599" y="180"/>
                      <a:pt x="599" y="183"/>
                      <a:pt x="598" y="183"/>
                    </a:cubicBezTo>
                    <a:cubicBezTo>
                      <a:pt x="598" y="181"/>
                      <a:pt x="598" y="181"/>
                      <a:pt x="599" y="180"/>
                    </a:cubicBezTo>
                    <a:close/>
                    <a:moveTo>
                      <a:pt x="618" y="141"/>
                    </a:moveTo>
                    <a:cubicBezTo>
                      <a:pt x="618" y="142"/>
                      <a:pt x="618" y="142"/>
                      <a:pt x="618" y="144"/>
                    </a:cubicBezTo>
                    <a:cubicBezTo>
                      <a:pt x="618" y="144"/>
                      <a:pt x="617" y="143"/>
                      <a:pt x="617" y="142"/>
                    </a:cubicBezTo>
                    <a:cubicBezTo>
                      <a:pt x="617" y="142"/>
                      <a:pt x="617" y="142"/>
                      <a:pt x="617" y="143"/>
                    </a:cubicBezTo>
                    <a:cubicBezTo>
                      <a:pt x="617" y="143"/>
                      <a:pt x="617" y="143"/>
                      <a:pt x="617" y="142"/>
                    </a:cubicBezTo>
                    <a:cubicBezTo>
                      <a:pt x="616" y="141"/>
                      <a:pt x="616" y="141"/>
                      <a:pt x="616" y="141"/>
                    </a:cubicBezTo>
                    <a:cubicBezTo>
                      <a:pt x="617" y="142"/>
                      <a:pt x="617" y="141"/>
                      <a:pt x="618" y="141"/>
                    </a:cubicBezTo>
                    <a:close/>
                    <a:moveTo>
                      <a:pt x="708" y="170"/>
                    </a:moveTo>
                    <a:cubicBezTo>
                      <a:pt x="708" y="173"/>
                      <a:pt x="708" y="175"/>
                      <a:pt x="708" y="179"/>
                    </a:cubicBezTo>
                    <a:cubicBezTo>
                      <a:pt x="707" y="179"/>
                      <a:pt x="706" y="182"/>
                      <a:pt x="706" y="179"/>
                    </a:cubicBezTo>
                    <a:cubicBezTo>
                      <a:pt x="706" y="177"/>
                      <a:pt x="707" y="177"/>
                      <a:pt x="707" y="176"/>
                    </a:cubicBezTo>
                    <a:cubicBezTo>
                      <a:pt x="707" y="174"/>
                      <a:pt x="707" y="173"/>
                      <a:pt x="707" y="171"/>
                    </a:cubicBezTo>
                    <a:cubicBezTo>
                      <a:pt x="708" y="171"/>
                      <a:pt x="708" y="170"/>
                      <a:pt x="708" y="170"/>
                    </a:cubicBezTo>
                    <a:close/>
                    <a:moveTo>
                      <a:pt x="683" y="394"/>
                    </a:moveTo>
                    <a:cubicBezTo>
                      <a:pt x="682" y="395"/>
                      <a:pt x="681" y="396"/>
                      <a:pt x="680" y="397"/>
                    </a:cubicBezTo>
                    <a:cubicBezTo>
                      <a:pt x="680" y="396"/>
                      <a:pt x="678" y="399"/>
                      <a:pt x="678" y="400"/>
                    </a:cubicBezTo>
                    <a:cubicBezTo>
                      <a:pt x="679" y="397"/>
                      <a:pt x="678" y="398"/>
                      <a:pt x="680" y="394"/>
                    </a:cubicBezTo>
                    <a:cubicBezTo>
                      <a:pt x="681" y="395"/>
                      <a:pt x="682" y="394"/>
                      <a:pt x="683" y="394"/>
                    </a:cubicBezTo>
                    <a:close/>
                    <a:moveTo>
                      <a:pt x="50" y="377"/>
                    </a:moveTo>
                    <a:cubicBezTo>
                      <a:pt x="48" y="377"/>
                      <a:pt x="47" y="373"/>
                      <a:pt x="48" y="373"/>
                    </a:cubicBezTo>
                    <a:cubicBezTo>
                      <a:pt x="50" y="375"/>
                      <a:pt x="48" y="375"/>
                      <a:pt x="50" y="377"/>
                    </a:cubicBezTo>
                    <a:close/>
                    <a:moveTo>
                      <a:pt x="7" y="152"/>
                    </a:moveTo>
                    <a:cubicBezTo>
                      <a:pt x="8" y="152"/>
                      <a:pt x="7" y="155"/>
                      <a:pt x="7" y="157"/>
                    </a:cubicBezTo>
                    <a:cubicBezTo>
                      <a:pt x="6" y="157"/>
                      <a:pt x="7" y="154"/>
                      <a:pt x="7" y="152"/>
                    </a:cubicBezTo>
                    <a:close/>
                    <a:moveTo>
                      <a:pt x="3" y="183"/>
                    </a:moveTo>
                    <a:cubicBezTo>
                      <a:pt x="4" y="185"/>
                      <a:pt x="3" y="187"/>
                      <a:pt x="3" y="190"/>
                    </a:cubicBezTo>
                    <a:cubicBezTo>
                      <a:pt x="2" y="190"/>
                      <a:pt x="2" y="190"/>
                      <a:pt x="2" y="190"/>
                    </a:cubicBezTo>
                    <a:cubicBezTo>
                      <a:pt x="2" y="186"/>
                      <a:pt x="2" y="184"/>
                      <a:pt x="3" y="183"/>
                    </a:cubicBezTo>
                    <a:close/>
                    <a:moveTo>
                      <a:pt x="11" y="216"/>
                    </a:moveTo>
                    <a:cubicBezTo>
                      <a:pt x="11" y="220"/>
                      <a:pt x="10" y="219"/>
                      <a:pt x="11" y="223"/>
                    </a:cubicBezTo>
                    <a:cubicBezTo>
                      <a:pt x="10" y="224"/>
                      <a:pt x="11" y="220"/>
                      <a:pt x="10" y="221"/>
                    </a:cubicBezTo>
                    <a:cubicBezTo>
                      <a:pt x="9" y="221"/>
                      <a:pt x="11" y="226"/>
                      <a:pt x="10" y="225"/>
                    </a:cubicBezTo>
                    <a:cubicBezTo>
                      <a:pt x="9" y="222"/>
                      <a:pt x="10" y="220"/>
                      <a:pt x="9" y="217"/>
                    </a:cubicBezTo>
                    <a:cubicBezTo>
                      <a:pt x="9" y="215"/>
                      <a:pt x="10" y="217"/>
                      <a:pt x="11" y="216"/>
                    </a:cubicBezTo>
                    <a:close/>
                    <a:moveTo>
                      <a:pt x="11" y="227"/>
                    </a:moveTo>
                    <a:cubicBezTo>
                      <a:pt x="10" y="228"/>
                      <a:pt x="11" y="230"/>
                      <a:pt x="11" y="232"/>
                    </a:cubicBezTo>
                    <a:cubicBezTo>
                      <a:pt x="10" y="232"/>
                      <a:pt x="9" y="227"/>
                      <a:pt x="11" y="227"/>
                    </a:cubicBezTo>
                    <a:close/>
                    <a:moveTo>
                      <a:pt x="6" y="234"/>
                    </a:moveTo>
                    <a:cubicBezTo>
                      <a:pt x="6" y="233"/>
                      <a:pt x="7" y="240"/>
                      <a:pt x="7" y="239"/>
                    </a:cubicBezTo>
                    <a:cubicBezTo>
                      <a:pt x="6" y="240"/>
                      <a:pt x="6" y="236"/>
                      <a:pt x="6" y="234"/>
                    </a:cubicBezTo>
                    <a:close/>
                    <a:moveTo>
                      <a:pt x="5" y="248"/>
                    </a:moveTo>
                    <a:cubicBezTo>
                      <a:pt x="6" y="249"/>
                      <a:pt x="6" y="254"/>
                      <a:pt x="6" y="256"/>
                    </a:cubicBezTo>
                    <a:cubicBezTo>
                      <a:pt x="4" y="256"/>
                      <a:pt x="5" y="250"/>
                      <a:pt x="5" y="248"/>
                    </a:cubicBezTo>
                    <a:close/>
                    <a:moveTo>
                      <a:pt x="20" y="245"/>
                    </a:moveTo>
                    <a:cubicBezTo>
                      <a:pt x="21" y="247"/>
                      <a:pt x="21" y="251"/>
                      <a:pt x="20" y="252"/>
                    </a:cubicBezTo>
                    <a:cubicBezTo>
                      <a:pt x="21" y="250"/>
                      <a:pt x="19" y="247"/>
                      <a:pt x="20" y="245"/>
                    </a:cubicBezTo>
                    <a:close/>
                    <a:moveTo>
                      <a:pt x="34" y="250"/>
                    </a:moveTo>
                    <a:cubicBezTo>
                      <a:pt x="35" y="252"/>
                      <a:pt x="36" y="251"/>
                      <a:pt x="37" y="250"/>
                    </a:cubicBezTo>
                    <a:cubicBezTo>
                      <a:pt x="37" y="254"/>
                      <a:pt x="36" y="255"/>
                      <a:pt x="38" y="257"/>
                    </a:cubicBezTo>
                    <a:cubicBezTo>
                      <a:pt x="38" y="260"/>
                      <a:pt x="36" y="264"/>
                      <a:pt x="35" y="259"/>
                    </a:cubicBezTo>
                    <a:cubicBezTo>
                      <a:pt x="36" y="259"/>
                      <a:pt x="35" y="257"/>
                      <a:pt x="35" y="256"/>
                    </a:cubicBezTo>
                    <a:cubicBezTo>
                      <a:pt x="35" y="254"/>
                      <a:pt x="34" y="251"/>
                      <a:pt x="34" y="250"/>
                    </a:cubicBezTo>
                    <a:close/>
                    <a:moveTo>
                      <a:pt x="22" y="259"/>
                    </a:moveTo>
                    <a:cubicBezTo>
                      <a:pt x="23" y="259"/>
                      <a:pt x="23" y="263"/>
                      <a:pt x="24" y="264"/>
                    </a:cubicBezTo>
                    <a:cubicBezTo>
                      <a:pt x="22" y="264"/>
                      <a:pt x="22" y="260"/>
                      <a:pt x="22" y="259"/>
                    </a:cubicBezTo>
                    <a:close/>
                    <a:moveTo>
                      <a:pt x="32" y="255"/>
                    </a:moveTo>
                    <a:cubicBezTo>
                      <a:pt x="33" y="254"/>
                      <a:pt x="33" y="258"/>
                      <a:pt x="34" y="257"/>
                    </a:cubicBezTo>
                    <a:cubicBezTo>
                      <a:pt x="34" y="258"/>
                      <a:pt x="34" y="259"/>
                      <a:pt x="34" y="261"/>
                    </a:cubicBezTo>
                    <a:cubicBezTo>
                      <a:pt x="33" y="262"/>
                      <a:pt x="32" y="257"/>
                      <a:pt x="32" y="255"/>
                    </a:cubicBezTo>
                    <a:close/>
                    <a:moveTo>
                      <a:pt x="16" y="267"/>
                    </a:moveTo>
                    <a:cubicBezTo>
                      <a:pt x="16" y="265"/>
                      <a:pt x="17" y="272"/>
                      <a:pt x="18" y="268"/>
                    </a:cubicBezTo>
                    <a:cubicBezTo>
                      <a:pt x="18" y="271"/>
                      <a:pt x="18" y="272"/>
                      <a:pt x="19" y="275"/>
                    </a:cubicBezTo>
                    <a:cubicBezTo>
                      <a:pt x="18" y="275"/>
                      <a:pt x="18" y="275"/>
                      <a:pt x="18" y="275"/>
                    </a:cubicBezTo>
                    <a:cubicBezTo>
                      <a:pt x="19" y="278"/>
                      <a:pt x="20" y="279"/>
                      <a:pt x="20" y="282"/>
                    </a:cubicBezTo>
                    <a:cubicBezTo>
                      <a:pt x="20" y="283"/>
                      <a:pt x="20" y="282"/>
                      <a:pt x="21" y="283"/>
                    </a:cubicBezTo>
                    <a:cubicBezTo>
                      <a:pt x="21" y="285"/>
                      <a:pt x="20" y="282"/>
                      <a:pt x="20" y="283"/>
                    </a:cubicBezTo>
                    <a:cubicBezTo>
                      <a:pt x="19" y="279"/>
                      <a:pt x="17" y="276"/>
                      <a:pt x="17" y="272"/>
                    </a:cubicBezTo>
                    <a:cubicBezTo>
                      <a:pt x="18" y="272"/>
                      <a:pt x="17" y="270"/>
                      <a:pt x="16" y="267"/>
                    </a:cubicBezTo>
                    <a:close/>
                    <a:moveTo>
                      <a:pt x="24" y="266"/>
                    </a:moveTo>
                    <a:cubicBezTo>
                      <a:pt x="25" y="268"/>
                      <a:pt x="25" y="269"/>
                      <a:pt x="25" y="270"/>
                    </a:cubicBezTo>
                    <a:cubicBezTo>
                      <a:pt x="24" y="271"/>
                      <a:pt x="23" y="270"/>
                      <a:pt x="23" y="268"/>
                    </a:cubicBezTo>
                    <a:cubicBezTo>
                      <a:pt x="23" y="267"/>
                      <a:pt x="23" y="266"/>
                      <a:pt x="24" y="266"/>
                    </a:cubicBezTo>
                    <a:close/>
                    <a:moveTo>
                      <a:pt x="25" y="273"/>
                    </a:moveTo>
                    <a:cubicBezTo>
                      <a:pt x="27" y="275"/>
                      <a:pt x="28" y="284"/>
                      <a:pt x="30" y="287"/>
                    </a:cubicBezTo>
                    <a:cubicBezTo>
                      <a:pt x="31" y="291"/>
                      <a:pt x="31" y="291"/>
                      <a:pt x="31" y="294"/>
                    </a:cubicBezTo>
                    <a:cubicBezTo>
                      <a:pt x="30" y="294"/>
                      <a:pt x="30" y="291"/>
                      <a:pt x="30" y="290"/>
                    </a:cubicBezTo>
                    <a:cubicBezTo>
                      <a:pt x="27" y="287"/>
                      <a:pt x="27" y="282"/>
                      <a:pt x="26" y="278"/>
                    </a:cubicBezTo>
                    <a:cubicBezTo>
                      <a:pt x="27" y="277"/>
                      <a:pt x="25" y="275"/>
                      <a:pt x="25" y="273"/>
                    </a:cubicBezTo>
                    <a:close/>
                    <a:moveTo>
                      <a:pt x="30" y="283"/>
                    </a:moveTo>
                    <a:cubicBezTo>
                      <a:pt x="31" y="282"/>
                      <a:pt x="32" y="288"/>
                      <a:pt x="32" y="289"/>
                    </a:cubicBezTo>
                    <a:cubicBezTo>
                      <a:pt x="30" y="289"/>
                      <a:pt x="31" y="286"/>
                      <a:pt x="30" y="283"/>
                    </a:cubicBezTo>
                    <a:close/>
                    <a:moveTo>
                      <a:pt x="37" y="291"/>
                    </a:moveTo>
                    <a:cubicBezTo>
                      <a:pt x="39" y="294"/>
                      <a:pt x="37" y="292"/>
                      <a:pt x="37" y="294"/>
                    </a:cubicBezTo>
                    <a:cubicBezTo>
                      <a:pt x="37" y="293"/>
                      <a:pt x="36" y="291"/>
                      <a:pt x="36" y="290"/>
                    </a:cubicBezTo>
                    <a:cubicBezTo>
                      <a:pt x="36" y="290"/>
                      <a:pt x="37" y="291"/>
                      <a:pt x="37" y="291"/>
                    </a:cubicBezTo>
                    <a:cubicBezTo>
                      <a:pt x="37" y="292"/>
                      <a:pt x="38" y="292"/>
                      <a:pt x="37" y="291"/>
                    </a:cubicBezTo>
                    <a:close/>
                    <a:moveTo>
                      <a:pt x="36" y="295"/>
                    </a:moveTo>
                    <a:cubicBezTo>
                      <a:pt x="37" y="294"/>
                      <a:pt x="37" y="297"/>
                      <a:pt x="38" y="298"/>
                    </a:cubicBezTo>
                    <a:cubicBezTo>
                      <a:pt x="38" y="298"/>
                      <a:pt x="38" y="298"/>
                      <a:pt x="38" y="297"/>
                    </a:cubicBezTo>
                    <a:cubicBezTo>
                      <a:pt x="40" y="301"/>
                      <a:pt x="36" y="298"/>
                      <a:pt x="36" y="295"/>
                    </a:cubicBezTo>
                    <a:close/>
                    <a:moveTo>
                      <a:pt x="36" y="303"/>
                    </a:moveTo>
                    <a:cubicBezTo>
                      <a:pt x="36" y="306"/>
                      <a:pt x="35" y="299"/>
                      <a:pt x="35" y="302"/>
                    </a:cubicBezTo>
                    <a:cubicBezTo>
                      <a:pt x="35" y="301"/>
                      <a:pt x="35" y="299"/>
                      <a:pt x="34" y="297"/>
                    </a:cubicBezTo>
                    <a:cubicBezTo>
                      <a:pt x="34" y="297"/>
                      <a:pt x="35" y="298"/>
                      <a:pt x="35" y="299"/>
                    </a:cubicBezTo>
                    <a:cubicBezTo>
                      <a:pt x="35" y="300"/>
                      <a:pt x="36" y="299"/>
                      <a:pt x="36" y="300"/>
                    </a:cubicBezTo>
                    <a:cubicBezTo>
                      <a:pt x="37" y="300"/>
                      <a:pt x="35" y="300"/>
                      <a:pt x="36" y="303"/>
                    </a:cubicBezTo>
                    <a:close/>
                    <a:moveTo>
                      <a:pt x="26" y="306"/>
                    </a:moveTo>
                    <a:cubicBezTo>
                      <a:pt x="27" y="305"/>
                      <a:pt x="28" y="307"/>
                      <a:pt x="29" y="307"/>
                    </a:cubicBezTo>
                    <a:cubicBezTo>
                      <a:pt x="29" y="309"/>
                      <a:pt x="30" y="311"/>
                      <a:pt x="29" y="312"/>
                    </a:cubicBezTo>
                    <a:cubicBezTo>
                      <a:pt x="28" y="310"/>
                      <a:pt x="27" y="308"/>
                      <a:pt x="26" y="306"/>
                    </a:cubicBezTo>
                    <a:close/>
                    <a:moveTo>
                      <a:pt x="31" y="310"/>
                    </a:moveTo>
                    <a:cubicBezTo>
                      <a:pt x="31" y="316"/>
                      <a:pt x="33" y="322"/>
                      <a:pt x="35" y="327"/>
                    </a:cubicBezTo>
                    <a:cubicBezTo>
                      <a:pt x="34" y="326"/>
                      <a:pt x="33" y="323"/>
                      <a:pt x="32" y="320"/>
                    </a:cubicBezTo>
                    <a:cubicBezTo>
                      <a:pt x="31" y="318"/>
                      <a:pt x="30" y="315"/>
                      <a:pt x="29" y="313"/>
                    </a:cubicBezTo>
                    <a:cubicBezTo>
                      <a:pt x="31" y="315"/>
                      <a:pt x="29" y="310"/>
                      <a:pt x="31" y="310"/>
                    </a:cubicBezTo>
                    <a:close/>
                    <a:moveTo>
                      <a:pt x="62" y="307"/>
                    </a:moveTo>
                    <a:cubicBezTo>
                      <a:pt x="62" y="307"/>
                      <a:pt x="63" y="307"/>
                      <a:pt x="63" y="307"/>
                    </a:cubicBezTo>
                    <a:cubicBezTo>
                      <a:pt x="64" y="309"/>
                      <a:pt x="65" y="311"/>
                      <a:pt x="63" y="311"/>
                    </a:cubicBezTo>
                    <a:cubicBezTo>
                      <a:pt x="63" y="310"/>
                      <a:pt x="63" y="308"/>
                      <a:pt x="62" y="307"/>
                    </a:cubicBezTo>
                    <a:close/>
                    <a:moveTo>
                      <a:pt x="37" y="328"/>
                    </a:moveTo>
                    <a:cubicBezTo>
                      <a:pt x="37" y="331"/>
                      <a:pt x="37" y="330"/>
                      <a:pt x="38" y="333"/>
                    </a:cubicBezTo>
                    <a:cubicBezTo>
                      <a:pt x="38" y="334"/>
                      <a:pt x="36" y="328"/>
                      <a:pt x="37" y="328"/>
                    </a:cubicBezTo>
                    <a:close/>
                    <a:moveTo>
                      <a:pt x="40" y="327"/>
                    </a:moveTo>
                    <a:cubicBezTo>
                      <a:pt x="40" y="327"/>
                      <a:pt x="42" y="330"/>
                      <a:pt x="42" y="331"/>
                    </a:cubicBezTo>
                    <a:cubicBezTo>
                      <a:pt x="41" y="331"/>
                      <a:pt x="41" y="329"/>
                      <a:pt x="40" y="327"/>
                    </a:cubicBezTo>
                    <a:close/>
                    <a:moveTo>
                      <a:pt x="64" y="311"/>
                    </a:moveTo>
                    <a:cubicBezTo>
                      <a:pt x="66" y="313"/>
                      <a:pt x="65" y="314"/>
                      <a:pt x="66" y="316"/>
                    </a:cubicBezTo>
                    <a:cubicBezTo>
                      <a:pt x="66" y="316"/>
                      <a:pt x="66" y="315"/>
                      <a:pt x="65" y="315"/>
                    </a:cubicBezTo>
                    <a:cubicBezTo>
                      <a:pt x="66" y="318"/>
                      <a:pt x="68" y="322"/>
                      <a:pt x="66" y="321"/>
                    </a:cubicBezTo>
                    <a:cubicBezTo>
                      <a:pt x="65" y="320"/>
                      <a:pt x="66" y="319"/>
                      <a:pt x="66" y="318"/>
                    </a:cubicBezTo>
                    <a:cubicBezTo>
                      <a:pt x="65" y="317"/>
                      <a:pt x="65" y="316"/>
                      <a:pt x="63" y="313"/>
                    </a:cubicBezTo>
                    <a:cubicBezTo>
                      <a:pt x="64" y="312"/>
                      <a:pt x="65" y="314"/>
                      <a:pt x="65" y="315"/>
                    </a:cubicBezTo>
                    <a:cubicBezTo>
                      <a:pt x="66" y="315"/>
                      <a:pt x="63" y="311"/>
                      <a:pt x="64" y="311"/>
                    </a:cubicBezTo>
                    <a:close/>
                    <a:moveTo>
                      <a:pt x="66" y="313"/>
                    </a:moveTo>
                    <a:cubicBezTo>
                      <a:pt x="67" y="313"/>
                      <a:pt x="67" y="313"/>
                      <a:pt x="67" y="314"/>
                    </a:cubicBezTo>
                    <a:cubicBezTo>
                      <a:pt x="69" y="317"/>
                      <a:pt x="67" y="318"/>
                      <a:pt x="69" y="321"/>
                    </a:cubicBezTo>
                    <a:cubicBezTo>
                      <a:pt x="68" y="321"/>
                      <a:pt x="68" y="319"/>
                      <a:pt x="67" y="319"/>
                    </a:cubicBezTo>
                    <a:cubicBezTo>
                      <a:pt x="66" y="316"/>
                      <a:pt x="68" y="318"/>
                      <a:pt x="66" y="313"/>
                    </a:cubicBezTo>
                    <a:close/>
                    <a:moveTo>
                      <a:pt x="94" y="299"/>
                    </a:moveTo>
                    <a:cubicBezTo>
                      <a:pt x="95" y="299"/>
                      <a:pt x="96" y="301"/>
                      <a:pt x="96" y="299"/>
                    </a:cubicBezTo>
                    <a:cubicBezTo>
                      <a:pt x="97" y="300"/>
                      <a:pt x="97" y="300"/>
                      <a:pt x="97" y="300"/>
                    </a:cubicBezTo>
                    <a:cubicBezTo>
                      <a:pt x="96" y="300"/>
                      <a:pt x="96" y="301"/>
                      <a:pt x="97" y="301"/>
                    </a:cubicBezTo>
                    <a:cubicBezTo>
                      <a:pt x="96" y="300"/>
                      <a:pt x="95" y="301"/>
                      <a:pt x="94" y="299"/>
                    </a:cubicBezTo>
                    <a:close/>
                    <a:moveTo>
                      <a:pt x="68" y="323"/>
                    </a:moveTo>
                    <a:cubicBezTo>
                      <a:pt x="70" y="324"/>
                      <a:pt x="72" y="331"/>
                      <a:pt x="73" y="334"/>
                    </a:cubicBezTo>
                    <a:cubicBezTo>
                      <a:pt x="71" y="332"/>
                      <a:pt x="70" y="328"/>
                      <a:pt x="68" y="323"/>
                    </a:cubicBezTo>
                    <a:close/>
                    <a:moveTo>
                      <a:pt x="49" y="342"/>
                    </a:moveTo>
                    <a:cubicBezTo>
                      <a:pt x="50" y="342"/>
                      <a:pt x="52" y="343"/>
                      <a:pt x="53" y="346"/>
                    </a:cubicBezTo>
                    <a:cubicBezTo>
                      <a:pt x="55" y="348"/>
                      <a:pt x="56" y="351"/>
                      <a:pt x="57" y="353"/>
                    </a:cubicBezTo>
                    <a:cubicBezTo>
                      <a:pt x="56" y="354"/>
                      <a:pt x="55" y="352"/>
                      <a:pt x="53" y="351"/>
                    </a:cubicBezTo>
                    <a:cubicBezTo>
                      <a:pt x="51" y="347"/>
                      <a:pt x="50" y="344"/>
                      <a:pt x="49" y="342"/>
                    </a:cubicBezTo>
                    <a:close/>
                    <a:moveTo>
                      <a:pt x="98" y="309"/>
                    </a:moveTo>
                    <a:cubicBezTo>
                      <a:pt x="99" y="309"/>
                      <a:pt x="102" y="315"/>
                      <a:pt x="102" y="317"/>
                    </a:cubicBezTo>
                    <a:cubicBezTo>
                      <a:pt x="100" y="316"/>
                      <a:pt x="98" y="310"/>
                      <a:pt x="98" y="309"/>
                    </a:cubicBezTo>
                    <a:close/>
                    <a:moveTo>
                      <a:pt x="74" y="337"/>
                    </a:moveTo>
                    <a:cubicBezTo>
                      <a:pt x="75" y="336"/>
                      <a:pt x="74" y="336"/>
                      <a:pt x="73" y="334"/>
                    </a:cubicBezTo>
                    <a:cubicBezTo>
                      <a:pt x="75" y="335"/>
                      <a:pt x="75" y="338"/>
                      <a:pt x="76" y="338"/>
                    </a:cubicBezTo>
                    <a:cubicBezTo>
                      <a:pt x="77" y="340"/>
                      <a:pt x="75" y="338"/>
                      <a:pt x="74" y="337"/>
                    </a:cubicBezTo>
                    <a:close/>
                    <a:moveTo>
                      <a:pt x="57" y="355"/>
                    </a:moveTo>
                    <a:cubicBezTo>
                      <a:pt x="58" y="354"/>
                      <a:pt x="58" y="354"/>
                      <a:pt x="58" y="354"/>
                    </a:cubicBezTo>
                    <a:cubicBezTo>
                      <a:pt x="59" y="356"/>
                      <a:pt x="58" y="356"/>
                      <a:pt x="58" y="357"/>
                    </a:cubicBezTo>
                    <a:cubicBezTo>
                      <a:pt x="58" y="357"/>
                      <a:pt x="57" y="356"/>
                      <a:pt x="57" y="355"/>
                    </a:cubicBezTo>
                    <a:close/>
                    <a:moveTo>
                      <a:pt x="76" y="340"/>
                    </a:moveTo>
                    <a:cubicBezTo>
                      <a:pt x="77" y="340"/>
                      <a:pt x="80" y="343"/>
                      <a:pt x="80" y="345"/>
                    </a:cubicBezTo>
                    <a:cubicBezTo>
                      <a:pt x="78" y="344"/>
                      <a:pt x="78" y="342"/>
                      <a:pt x="76" y="340"/>
                    </a:cubicBezTo>
                    <a:close/>
                    <a:moveTo>
                      <a:pt x="103" y="320"/>
                    </a:moveTo>
                    <a:cubicBezTo>
                      <a:pt x="103" y="320"/>
                      <a:pt x="104" y="322"/>
                      <a:pt x="105" y="323"/>
                    </a:cubicBezTo>
                    <a:cubicBezTo>
                      <a:pt x="104" y="324"/>
                      <a:pt x="103" y="321"/>
                      <a:pt x="103" y="320"/>
                    </a:cubicBezTo>
                    <a:close/>
                    <a:moveTo>
                      <a:pt x="68" y="351"/>
                    </a:moveTo>
                    <a:cubicBezTo>
                      <a:pt x="68" y="351"/>
                      <a:pt x="69" y="351"/>
                      <a:pt x="69" y="352"/>
                    </a:cubicBezTo>
                    <a:cubicBezTo>
                      <a:pt x="72" y="355"/>
                      <a:pt x="69" y="355"/>
                      <a:pt x="68" y="351"/>
                    </a:cubicBezTo>
                    <a:close/>
                    <a:moveTo>
                      <a:pt x="79" y="357"/>
                    </a:moveTo>
                    <a:cubicBezTo>
                      <a:pt x="77" y="356"/>
                      <a:pt x="76" y="353"/>
                      <a:pt x="74" y="352"/>
                    </a:cubicBezTo>
                    <a:cubicBezTo>
                      <a:pt x="73" y="350"/>
                      <a:pt x="75" y="350"/>
                      <a:pt x="74" y="348"/>
                    </a:cubicBezTo>
                    <a:cubicBezTo>
                      <a:pt x="76" y="350"/>
                      <a:pt x="78" y="352"/>
                      <a:pt x="79" y="352"/>
                    </a:cubicBezTo>
                    <a:cubicBezTo>
                      <a:pt x="77" y="350"/>
                      <a:pt x="76" y="350"/>
                      <a:pt x="74" y="346"/>
                    </a:cubicBezTo>
                    <a:cubicBezTo>
                      <a:pt x="74" y="346"/>
                      <a:pt x="75" y="347"/>
                      <a:pt x="76" y="347"/>
                    </a:cubicBezTo>
                    <a:cubicBezTo>
                      <a:pt x="77" y="348"/>
                      <a:pt x="76" y="348"/>
                      <a:pt x="77" y="350"/>
                    </a:cubicBezTo>
                    <a:cubicBezTo>
                      <a:pt x="77" y="348"/>
                      <a:pt x="78" y="350"/>
                      <a:pt x="80" y="352"/>
                    </a:cubicBezTo>
                    <a:cubicBezTo>
                      <a:pt x="81" y="354"/>
                      <a:pt x="82" y="356"/>
                      <a:pt x="83" y="358"/>
                    </a:cubicBezTo>
                    <a:cubicBezTo>
                      <a:pt x="82" y="358"/>
                      <a:pt x="81" y="356"/>
                      <a:pt x="80" y="354"/>
                    </a:cubicBezTo>
                    <a:cubicBezTo>
                      <a:pt x="79" y="353"/>
                      <a:pt x="79" y="355"/>
                      <a:pt x="79" y="354"/>
                    </a:cubicBezTo>
                    <a:cubicBezTo>
                      <a:pt x="78" y="354"/>
                      <a:pt x="80" y="356"/>
                      <a:pt x="81" y="358"/>
                    </a:cubicBezTo>
                    <a:cubicBezTo>
                      <a:pt x="82" y="360"/>
                      <a:pt x="80" y="358"/>
                      <a:pt x="81" y="360"/>
                    </a:cubicBezTo>
                    <a:cubicBezTo>
                      <a:pt x="81" y="360"/>
                      <a:pt x="79" y="357"/>
                      <a:pt x="79" y="357"/>
                    </a:cubicBezTo>
                    <a:close/>
                    <a:moveTo>
                      <a:pt x="138" y="308"/>
                    </a:moveTo>
                    <a:cubicBezTo>
                      <a:pt x="138" y="308"/>
                      <a:pt x="139" y="309"/>
                      <a:pt x="138" y="308"/>
                    </a:cubicBezTo>
                    <a:cubicBezTo>
                      <a:pt x="139" y="308"/>
                      <a:pt x="140" y="309"/>
                      <a:pt x="141" y="310"/>
                    </a:cubicBezTo>
                    <a:cubicBezTo>
                      <a:pt x="140" y="312"/>
                      <a:pt x="138" y="308"/>
                      <a:pt x="139" y="309"/>
                    </a:cubicBezTo>
                    <a:cubicBezTo>
                      <a:pt x="138" y="310"/>
                      <a:pt x="138" y="308"/>
                      <a:pt x="138" y="308"/>
                    </a:cubicBezTo>
                    <a:close/>
                    <a:moveTo>
                      <a:pt x="85" y="360"/>
                    </a:moveTo>
                    <a:cubicBezTo>
                      <a:pt x="85" y="360"/>
                      <a:pt x="85" y="360"/>
                      <a:pt x="84" y="359"/>
                    </a:cubicBezTo>
                    <a:cubicBezTo>
                      <a:pt x="84" y="360"/>
                      <a:pt x="85" y="361"/>
                      <a:pt x="84" y="361"/>
                    </a:cubicBezTo>
                    <a:cubicBezTo>
                      <a:pt x="82" y="358"/>
                      <a:pt x="85" y="358"/>
                      <a:pt x="82" y="355"/>
                    </a:cubicBezTo>
                    <a:cubicBezTo>
                      <a:pt x="84" y="357"/>
                      <a:pt x="86" y="360"/>
                      <a:pt x="88" y="364"/>
                    </a:cubicBezTo>
                    <a:cubicBezTo>
                      <a:pt x="90" y="367"/>
                      <a:pt x="93" y="371"/>
                      <a:pt x="96" y="374"/>
                    </a:cubicBezTo>
                    <a:cubicBezTo>
                      <a:pt x="95" y="374"/>
                      <a:pt x="96" y="374"/>
                      <a:pt x="96" y="375"/>
                    </a:cubicBezTo>
                    <a:cubicBezTo>
                      <a:pt x="95" y="374"/>
                      <a:pt x="94" y="373"/>
                      <a:pt x="93" y="374"/>
                    </a:cubicBezTo>
                    <a:cubicBezTo>
                      <a:pt x="92" y="373"/>
                      <a:pt x="93" y="372"/>
                      <a:pt x="93" y="372"/>
                    </a:cubicBezTo>
                    <a:cubicBezTo>
                      <a:pt x="92" y="371"/>
                      <a:pt x="91" y="371"/>
                      <a:pt x="89" y="369"/>
                    </a:cubicBezTo>
                    <a:cubicBezTo>
                      <a:pt x="90" y="365"/>
                      <a:pt x="85" y="363"/>
                      <a:pt x="85" y="360"/>
                    </a:cubicBezTo>
                    <a:close/>
                    <a:moveTo>
                      <a:pt x="82" y="362"/>
                    </a:moveTo>
                    <a:cubicBezTo>
                      <a:pt x="83" y="363"/>
                      <a:pt x="82" y="362"/>
                      <a:pt x="83" y="362"/>
                    </a:cubicBezTo>
                    <a:cubicBezTo>
                      <a:pt x="83" y="365"/>
                      <a:pt x="90" y="371"/>
                      <a:pt x="90" y="373"/>
                    </a:cubicBezTo>
                    <a:cubicBezTo>
                      <a:pt x="87" y="371"/>
                      <a:pt x="84" y="365"/>
                      <a:pt x="82" y="362"/>
                    </a:cubicBezTo>
                    <a:close/>
                    <a:moveTo>
                      <a:pt x="80" y="373"/>
                    </a:moveTo>
                    <a:cubicBezTo>
                      <a:pt x="80" y="372"/>
                      <a:pt x="82" y="376"/>
                      <a:pt x="84" y="378"/>
                    </a:cubicBezTo>
                    <a:cubicBezTo>
                      <a:pt x="83" y="379"/>
                      <a:pt x="81" y="375"/>
                      <a:pt x="80" y="373"/>
                    </a:cubicBezTo>
                    <a:close/>
                    <a:moveTo>
                      <a:pt x="84" y="369"/>
                    </a:moveTo>
                    <a:cubicBezTo>
                      <a:pt x="85" y="368"/>
                      <a:pt x="85" y="368"/>
                      <a:pt x="85" y="368"/>
                    </a:cubicBezTo>
                    <a:cubicBezTo>
                      <a:pt x="87" y="371"/>
                      <a:pt x="86" y="373"/>
                      <a:pt x="84" y="369"/>
                    </a:cubicBezTo>
                    <a:close/>
                    <a:moveTo>
                      <a:pt x="142" y="319"/>
                    </a:moveTo>
                    <a:cubicBezTo>
                      <a:pt x="143" y="319"/>
                      <a:pt x="144" y="320"/>
                      <a:pt x="146" y="321"/>
                    </a:cubicBezTo>
                    <a:cubicBezTo>
                      <a:pt x="146" y="323"/>
                      <a:pt x="145" y="322"/>
                      <a:pt x="144" y="322"/>
                    </a:cubicBezTo>
                    <a:lnTo>
                      <a:pt x="142" y="319"/>
                    </a:lnTo>
                    <a:close/>
                    <a:moveTo>
                      <a:pt x="89" y="374"/>
                    </a:moveTo>
                    <a:cubicBezTo>
                      <a:pt x="88" y="373"/>
                      <a:pt x="89" y="375"/>
                      <a:pt x="88" y="374"/>
                    </a:cubicBezTo>
                    <a:cubicBezTo>
                      <a:pt x="86" y="373"/>
                      <a:pt x="88" y="371"/>
                      <a:pt x="89" y="374"/>
                    </a:cubicBezTo>
                    <a:close/>
                    <a:moveTo>
                      <a:pt x="83" y="379"/>
                    </a:moveTo>
                    <a:cubicBezTo>
                      <a:pt x="84" y="379"/>
                      <a:pt x="87" y="383"/>
                      <a:pt x="86" y="383"/>
                    </a:cubicBezTo>
                    <a:cubicBezTo>
                      <a:pt x="84" y="382"/>
                      <a:pt x="83" y="380"/>
                      <a:pt x="83" y="379"/>
                    </a:cubicBezTo>
                    <a:close/>
                    <a:moveTo>
                      <a:pt x="146" y="324"/>
                    </a:moveTo>
                    <a:cubicBezTo>
                      <a:pt x="145" y="323"/>
                      <a:pt x="147" y="324"/>
                      <a:pt x="146" y="323"/>
                    </a:cubicBezTo>
                    <a:cubicBezTo>
                      <a:pt x="147" y="323"/>
                      <a:pt x="148" y="326"/>
                      <a:pt x="148" y="325"/>
                    </a:cubicBezTo>
                    <a:cubicBezTo>
                      <a:pt x="149" y="326"/>
                      <a:pt x="148" y="326"/>
                      <a:pt x="149" y="327"/>
                    </a:cubicBezTo>
                    <a:cubicBezTo>
                      <a:pt x="150" y="328"/>
                      <a:pt x="149" y="326"/>
                      <a:pt x="150" y="327"/>
                    </a:cubicBezTo>
                    <a:cubicBezTo>
                      <a:pt x="150" y="327"/>
                      <a:pt x="150" y="328"/>
                      <a:pt x="151" y="329"/>
                    </a:cubicBezTo>
                    <a:cubicBezTo>
                      <a:pt x="150" y="328"/>
                      <a:pt x="150" y="329"/>
                      <a:pt x="150" y="329"/>
                    </a:cubicBezTo>
                    <a:cubicBezTo>
                      <a:pt x="152" y="330"/>
                      <a:pt x="151" y="329"/>
                      <a:pt x="152" y="332"/>
                    </a:cubicBezTo>
                    <a:cubicBezTo>
                      <a:pt x="152" y="332"/>
                      <a:pt x="151" y="331"/>
                      <a:pt x="150" y="330"/>
                    </a:cubicBezTo>
                    <a:cubicBezTo>
                      <a:pt x="150" y="330"/>
                      <a:pt x="150" y="331"/>
                      <a:pt x="150" y="331"/>
                    </a:cubicBezTo>
                    <a:cubicBezTo>
                      <a:pt x="149" y="331"/>
                      <a:pt x="150" y="329"/>
                      <a:pt x="148" y="327"/>
                    </a:cubicBezTo>
                    <a:cubicBezTo>
                      <a:pt x="149" y="327"/>
                      <a:pt x="147" y="326"/>
                      <a:pt x="146" y="324"/>
                    </a:cubicBezTo>
                    <a:close/>
                    <a:moveTo>
                      <a:pt x="119" y="351"/>
                    </a:moveTo>
                    <a:cubicBezTo>
                      <a:pt x="120" y="350"/>
                      <a:pt x="120" y="352"/>
                      <a:pt x="122" y="353"/>
                    </a:cubicBezTo>
                    <a:cubicBezTo>
                      <a:pt x="122" y="355"/>
                      <a:pt x="120" y="352"/>
                      <a:pt x="119" y="351"/>
                    </a:cubicBezTo>
                    <a:close/>
                    <a:moveTo>
                      <a:pt x="94" y="377"/>
                    </a:moveTo>
                    <a:cubicBezTo>
                      <a:pt x="95" y="376"/>
                      <a:pt x="96" y="378"/>
                      <a:pt x="97" y="379"/>
                    </a:cubicBezTo>
                    <a:cubicBezTo>
                      <a:pt x="97" y="380"/>
                      <a:pt x="95" y="379"/>
                      <a:pt x="94" y="377"/>
                    </a:cubicBezTo>
                    <a:close/>
                    <a:moveTo>
                      <a:pt x="99" y="375"/>
                    </a:moveTo>
                    <a:cubicBezTo>
                      <a:pt x="100" y="377"/>
                      <a:pt x="100" y="377"/>
                      <a:pt x="102" y="380"/>
                    </a:cubicBezTo>
                    <a:cubicBezTo>
                      <a:pt x="100" y="381"/>
                      <a:pt x="98" y="375"/>
                      <a:pt x="99" y="375"/>
                    </a:cubicBezTo>
                    <a:close/>
                    <a:moveTo>
                      <a:pt x="130" y="344"/>
                    </a:moveTo>
                    <a:cubicBezTo>
                      <a:pt x="130" y="344"/>
                      <a:pt x="130" y="344"/>
                      <a:pt x="131" y="345"/>
                    </a:cubicBezTo>
                    <a:cubicBezTo>
                      <a:pt x="131" y="344"/>
                      <a:pt x="131" y="344"/>
                      <a:pt x="131" y="344"/>
                    </a:cubicBezTo>
                    <a:cubicBezTo>
                      <a:pt x="132" y="343"/>
                      <a:pt x="132" y="345"/>
                      <a:pt x="132" y="346"/>
                    </a:cubicBezTo>
                    <a:cubicBezTo>
                      <a:pt x="131" y="346"/>
                      <a:pt x="131" y="345"/>
                      <a:pt x="130" y="344"/>
                    </a:cubicBezTo>
                    <a:close/>
                    <a:moveTo>
                      <a:pt x="106" y="408"/>
                    </a:moveTo>
                    <a:cubicBezTo>
                      <a:pt x="104" y="407"/>
                      <a:pt x="111" y="414"/>
                      <a:pt x="107" y="411"/>
                    </a:cubicBezTo>
                    <a:cubicBezTo>
                      <a:pt x="108" y="412"/>
                      <a:pt x="108" y="412"/>
                      <a:pt x="109" y="413"/>
                    </a:cubicBezTo>
                    <a:cubicBezTo>
                      <a:pt x="109" y="413"/>
                      <a:pt x="109" y="412"/>
                      <a:pt x="109" y="412"/>
                    </a:cubicBezTo>
                    <a:cubicBezTo>
                      <a:pt x="111" y="414"/>
                      <a:pt x="113" y="417"/>
                      <a:pt x="114" y="416"/>
                    </a:cubicBezTo>
                    <a:cubicBezTo>
                      <a:pt x="115" y="418"/>
                      <a:pt x="115" y="418"/>
                      <a:pt x="118" y="420"/>
                    </a:cubicBezTo>
                    <a:cubicBezTo>
                      <a:pt x="117" y="420"/>
                      <a:pt x="117" y="420"/>
                      <a:pt x="116" y="419"/>
                    </a:cubicBezTo>
                    <a:cubicBezTo>
                      <a:pt x="115" y="418"/>
                      <a:pt x="114" y="417"/>
                      <a:pt x="114" y="417"/>
                    </a:cubicBezTo>
                    <a:cubicBezTo>
                      <a:pt x="115" y="420"/>
                      <a:pt x="117" y="420"/>
                      <a:pt x="118" y="422"/>
                    </a:cubicBezTo>
                    <a:cubicBezTo>
                      <a:pt x="119" y="422"/>
                      <a:pt x="116" y="420"/>
                      <a:pt x="117" y="420"/>
                    </a:cubicBezTo>
                    <a:cubicBezTo>
                      <a:pt x="119" y="422"/>
                      <a:pt x="119" y="423"/>
                      <a:pt x="121" y="425"/>
                    </a:cubicBezTo>
                    <a:cubicBezTo>
                      <a:pt x="122" y="427"/>
                      <a:pt x="119" y="424"/>
                      <a:pt x="119" y="424"/>
                    </a:cubicBezTo>
                    <a:cubicBezTo>
                      <a:pt x="119" y="425"/>
                      <a:pt x="121" y="426"/>
                      <a:pt x="122" y="427"/>
                    </a:cubicBezTo>
                    <a:cubicBezTo>
                      <a:pt x="123" y="428"/>
                      <a:pt x="120" y="425"/>
                      <a:pt x="123" y="426"/>
                    </a:cubicBezTo>
                    <a:cubicBezTo>
                      <a:pt x="124" y="428"/>
                      <a:pt x="123" y="428"/>
                      <a:pt x="127" y="431"/>
                    </a:cubicBezTo>
                    <a:cubicBezTo>
                      <a:pt x="126" y="430"/>
                      <a:pt x="126" y="431"/>
                      <a:pt x="126" y="431"/>
                    </a:cubicBezTo>
                    <a:cubicBezTo>
                      <a:pt x="128" y="433"/>
                      <a:pt x="127" y="431"/>
                      <a:pt x="129" y="432"/>
                    </a:cubicBezTo>
                    <a:cubicBezTo>
                      <a:pt x="133" y="438"/>
                      <a:pt x="140" y="442"/>
                      <a:pt x="146" y="447"/>
                    </a:cubicBezTo>
                    <a:cubicBezTo>
                      <a:pt x="146" y="447"/>
                      <a:pt x="151" y="450"/>
                      <a:pt x="150" y="451"/>
                    </a:cubicBezTo>
                    <a:cubicBezTo>
                      <a:pt x="153" y="452"/>
                      <a:pt x="152" y="451"/>
                      <a:pt x="155" y="453"/>
                    </a:cubicBezTo>
                    <a:cubicBezTo>
                      <a:pt x="156" y="455"/>
                      <a:pt x="159" y="457"/>
                      <a:pt x="163" y="460"/>
                    </a:cubicBezTo>
                    <a:cubicBezTo>
                      <a:pt x="167" y="462"/>
                      <a:pt x="172" y="464"/>
                      <a:pt x="174" y="466"/>
                    </a:cubicBezTo>
                    <a:cubicBezTo>
                      <a:pt x="174" y="467"/>
                      <a:pt x="173" y="467"/>
                      <a:pt x="172" y="466"/>
                    </a:cubicBezTo>
                    <a:cubicBezTo>
                      <a:pt x="172" y="466"/>
                      <a:pt x="172" y="466"/>
                      <a:pt x="172" y="467"/>
                    </a:cubicBezTo>
                    <a:cubicBezTo>
                      <a:pt x="174" y="467"/>
                      <a:pt x="182" y="470"/>
                      <a:pt x="184" y="473"/>
                    </a:cubicBezTo>
                    <a:cubicBezTo>
                      <a:pt x="188" y="473"/>
                      <a:pt x="191" y="476"/>
                      <a:pt x="195" y="478"/>
                    </a:cubicBezTo>
                    <a:cubicBezTo>
                      <a:pt x="195" y="478"/>
                      <a:pt x="193" y="478"/>
                      <a:pt x="193" y="478"/>
                    </a:cubicBezTo>
                    <a:cubicBezTo>
                      <a:pt x="192" y="477"/>
                      <a:pt x="190" y="476"/>
                      <a:pt x="188" y="476"/>
                    </a:cubicBezTo>
                    <a:cubicBezTo>
                      <a:pt x="188" y="476"/>
                      <a:pt x="189" y="477"/>
                      <a:pt x="191" y="478"/>
                    </a:cubicBezTo>
                    <a:cubicBezTo>
                      <a:pt x="188" y="477"/>
                      <a:pt x="184" y="475"/>
                      <a:pt x="180" y="473"/>
                    </a:cubicBezTo>
                    <a:cubicBezTo>
                      <a:pt x="181" y="473"/>
                      <a:pt x="180" y="472"/>
                      <a:pt x="180" y="472"/>
                    </a:cubicBezTo>
                    <a:cubicBezTo>
                      <a:pt x="179" y="472"/>
                      <a:pt x="177" y="470"/>
                      <a:pt x="177" y="470"/>
                    </a:cubicBezTo>
                    <a:cubicBezTo>
                      <a:pt x="175" y="469"/>
                      <a:pt x="171" y="467"/>
                      <a:pt x="167" y="465"/>
                    </a:cubicBezTo>
                    <a:cubicBezTo>
                      <a:pt x="164" y="463"/>
                      <a:pt x="161" y="461"/>
                      <a:pt x="161" y="464"/>
                    </a:cubicBezTo>
                    <a:cubicBezTo>
                      <a:pt x="156" y="460"/>
                      <a:pt x="154" y="459"/>
                      <a:pt x="149" y="457"/>
                    </a:cubicBezTo>
                    <a:cubicBezTo>
                      <a:pt x="148" y="456"/>
                      <a:pt x="146" y="455"/>
                      <a:pt x="146" y="454"/>
                    </a:cubicBezTo>
                    <a:cubicBezTo>
                      <a:pt x="144" y="454"/>
                      <a:pt x="137" y="449"/>
                      <a:pt x="134" y="445"/>
                    </a:cubicBezTo>
                    <a:cubicBezTo>
                      <a:pt x="133" y="444"/>
                      <a:pt x="133" y="445"/>
                      <a:pt x="132" y="444"/>
                    </a:cubicBezTo>
                    <a:cubicBezTo>
                      <a:pt x="129" y="442"/>
                      <a:pt x="126" y="439"/>
                      <a:pt x="123" y="436"/>
                    </a:cubicBezTo>
                    <a:cubicBezTo>
                      <a:pt x="120" y="434"/>
                      <a:pt x="117" y="431"/>
                      <a:pt x="115" y="429"/>
                    </a:cubicBezTo>
                    <a:cubicBezTo>
                      <a:pt x="115" y="428"/>
                      <a:pt x="112" y="424"/>
                      <a:pt x="109" y="422"/>
                    </a:cubicBezTo>
                    <a:cubicBezTo>
                      <a:pt x="107" y="419"/>
                      <a:pt x="100" y="411"/>
                      <a:pt x="97" y="409"/>
                    </a:cubicBezTo>
                    <a:cubicBezTo>
                      <a:pt x="94" y="407"/>
                      <a:pt x="97" y="409"/>
                      <a:pt x="97" y="408"/>
                    </a:cubicBezTo>
                    <a:cubicBezTo>
                      <a:pt x="95" y="406"/>
                      <a:pt x="90" y="402"/>
                      <a:pt x="89" y="399"/>
                    </a:cubicBezTo>
                    <a:cubicBezTo>
                      <a:pt x="92" y="401"/>
                      <a:pt x="88" y="395"/>
                      <a:pt x="86" y="392"/>
                    </a:cubicBezTo>
                    <a:cubicBezTo>
                      <a:pt x="89" y="394"/>
                      <a:pt x="90" y="398"/>
                      <a:pt x="91" y="400"/>
                    </a:cubicBezTo>
                    <a:cubicBezTo>
                      <a:pt x="92" y="400"/>
                      <a:pt x="93" y="400"/>
                      <a:pt x="95" y="402"/>
                    </a:cubicBezTo>
                    <a:cubicBezTo>
                      <a:pt x="94" y="402"/>
                      <a:pt x="94" y="402"/>
                      <a:pt x="94" y="402"/>
                    </a:cubicBezTo>
                    <a:cubicBezTo>
                      <a:pt x="102" y="410"/>
                      <a:pt x="109" y="417"/>
                      <a:pt x="115" y="424"/>
                    </a:cubicBezTo>
                    <a:cubicBezTo>
                      <a:pt x="117" y="425"/>
                      <a:pt x="120" y="428"/>
                      <a:pt x="121" y="428"/>
                    </a:cubicBezTo>
                    <a:cubicBezTo>
                      <a:pt x="119" y="425"/>
                      <a:pt x="116" y="423"/>
                      <a:pt x="113" y="420"/>
                    </a:cubicBezTo>
                    <a:cubicBezTo>
                      <a:pt x="110" y="417"/>
                      <a:pt x="108" y="414"/>
                      <a:pt x="105" y="412"/>
                    </a:cubicBezTo>
                    <a:cubicBezTo>
                      <a:pt x="105" y="412"/>
                      <a:pt x="106" y="413"/>
                      <a:pt x="106" y="412"/>
                    </a:cubicBezTo>
                    <a:cubicBezTo>
                      <a:pt x="106" y="412"/>
                      <a:pt x="105" y="411"/>
                      <a:pt x="103" y="410"/>
                    </a:cubicBezTo>
                    <a:cubicBezTo>
                      <a:pt x="102" y="408"/>
                      <a:pt x="101" y="407"/>
                      <a:pt x="102" y="407"/>
                    </a:cubicBezTo>
                    <a:cubicBezTo>
                      <a:pt x="99" y="406"/>
                      <a:pt x="99" y="403"/>
                      <a:pt x="97" y="403"/>
                    </a:cubicBezTo>
                    <a:cubicBezTo>
                      <a:pt x="94" y="401"/>
                      <a:pt x="92" y="398"/>
                      <a:pt x="93" y="397"/>
                    </a:cubicBezTo>
                    <a:cubicBezTo>
                      <a:pt x="94" y="399"/>
                      <a:pt x="94" y="400"/>
                      <a:pt x="96" y="400"/>
                    </a:cubicBezTo>
                    <a:cubicBezTo>
                      <a:pt x="94" y="398"/>
                      <a:pt x="94" y="397"/>
                      <a:pt x="93" y="395"/>
                    </a:cubicBezTo>
                    <a:cubicBezTo>
                      <a:pt x="93" y="395"/>
                      <a:pt x="93" y="397"/>
                      <a:pt x="91" y="396"/>
                    </a:cubicBezTo>
                    <a:cubicBezTo>
                      <a:pt x="89" y="393"/>
                      <a:pt x="89" y="391"/>
                      <a:pt x="88" y="389"/>
                    </a:cubicBezTo>
                    <a:cubicBezTo>
                      <a:pt x="89" y="390"/>
                      <a:pt x="91" y="392"/>
                      <a:pt x="93" y="392"/>
                    </a:cubicBezTo>
                    <a:cubicBezTo>
                      <a:pt x="94" y="394"/>
                      <a:pt x="93" y="394"/>
                      <a:pt x="93" y="394"/>
                    </a:cubicBezTo>
                    <a:cubicBezTo>
                      <a:pt x="97" y="397"/>
                      <a:pt x="96" y="398"/>
                      <a:pt x="100" y="402"/>
                    </a:cubicBezTo>
                    <a:cubicBezTo>
                      <a:pt x="101" y="401"/>
                      <a:pt x="100" y="400"/>
                      <a:pt x="102" y="400"/>
                    </a:cubicBezTo>
                    <a:cubicBezTo>
                      <a:pt x="104" y="403"/>
                      <a:pt x="103" y="403"/>
                      <a:pt x="104" y="406"/>
                    </a:cubicBezTo>
                    <a:cubicBezTo>
                      <a:pt x="102" y="404"/>
                      <a:pt x="104" y="404"/>
                      <a:pt x="102" y="403"/>
                    </a:cubicBezTo>
                    <a:cubicBezTo>
                      <a:pt x="101" y="402"/>
                      <a:pt x="102" y="404"/>
                      <a:pt x="101" y="403"/>
                    </a:cubicBezTo>
                    <a:cubicBezTo>
                      <a:pt x="103" y="406"/>
                      <a:pt x="106" y="406"/>
                      <a:pt x="108" y="410"/>
                    </a:cubicBezTo>
                    <a:cubicBezTo>
                      <a:pt x="109" y="411"/>
                      <a:pt x="106" y="408"/>
                      <a:pt x="106" y="408"/>
                    </a:cubicBezTo>
                    <a:close/>
                    <a:moveTo>
                      <a:pt x="93" y="389"/>
                    </a:moveTo>
                    <a:cubicBezTo>
                      <a:pt x="94" y="390"/>
                      <a:pt x="95" y="391"/>
                      <a:pt x="96" y="393"/>
                    </a:cubicBezTo>
                    <a:cubicBezTo>
                      <a:pt x="95" y="392"/>
                      <a:pt x="93" y="391"/>
                      <a:pt x="93" y="389"/>
                    </a:cubicBezTo>
                    <a:close/>
                    <a:moveTo>
                      <a:pt x="104" y="379"/>
                    </a:moveTo>
                    <a:cubicBezTo>
                      <a:pt x="104" y="380"/>
                      <a:pt x="104" y="381"/>
                      <a:pt x="103" y="381"/>
                    </a:cubicBezTo>
                    <a:cubicBezTo>
                      <a:pt x="104" y="382"/>
                      <a:pt x="104" y="382"/>
                      <a:pt x="104" y="382"/>
                    </a:cubicBezTo>
                    <a:cubicBezTo>
                      <a:pt x="105" y="383"/>
                      <a:pt x="104" y="382"/>
                      <a:pt x="105" y="381"/>
                    </a:cubicBezTo>
                    <a:cubicBezTo>
                      <a:pt x="106" y="383"/>
                      <a:pt x="105" y="383"/>
                      <a:pt x="107" y="385"/>
                    </a:cubicBezTo>
                    <a:cubicBezTo>
                      <a:pt x="107" y="385"/>
                      <a:pt x="106" y="384"/>
                      <a:pt x="106" y="384"/>
                    </a:cubicBezTo>
                    <a:cubicBezTo>
                      <a:pt x="106" y="385"/>
                      <a:pt x="108" y="385"/>
                      <a:pt x="109" y="388"/>
                    </a:cubicBezTo>
                    <a:cubicBezTo>
                      <a:pt x="106" y="387"/>
                      <a:pt x="104" y="383"/>
                      <a:pt x="102" y="380"/>
                    </a:cubicBezTo>
                    <a:cubicBezTo>
                      <a:pt x="104" y="381"/>
                      <a:pt x="102" y="378"/>
                      <a:pt x="104" y="379"/>
                    </a:cubicBezTo>
                    <a:close/>
                    <a:moveTo>
                      <a:pt x="101" y="383"/>
                    </a:moveTo>
                    <a:cubicBezTo>
                      <a:pt x="102" y="382"/>
                      <a:pt x="106" y="388"/>
                      <a:pt x="106" y="389"/>
                    </a:cubicBezTo>
                    <a:cubicBezTo>
                      <a:pt x="104" y="387"/>
                      <a:pt x="103" y="385"/>
                      <a:pt x="101" y="383"/>
                    </a:cubicBezTo>
                    <a:close/>
                    <a:moveTo>
                      <a:pt x="94" y="393"/>
                    </a:moveTo>
                    <a:cubicBezTo>
                      <a:pt x="95" y="392"/>
                      <a:pt x="98" y="395"/>
                      <a:pt x="97" y="396"/>
                    </a:cubicBezTo>
                    <a:cubicBezTo>
                      <a:pt x="94" y="394"/>
                      <a:pt x="96" y="394"/>
                      <a:pt x="94" y="393"/>
                    </a:cubicBezTo>
                    <a:close/>
                    <a:moveTo>
                      <a:pt x="152" y="334"/>
                    </a:moveTo>
                    <a:cubicBezTo>
                      <a:pt x="151" y="334"/>
                      <a:pt x="151" y="333"/>
                      <a:pt x="151" y="332"/>
                    </a:cubicBezTo>
                    <a:cubicBezTo>
                      <a:pt x="151" y="332"/>
                      <a:pt x="152" y="333"/>
                      <a:pt x="152" y="333"/>
                    </a:cubicBezTo>
                    <a:cubicBezTo>
                      <a:pt x="153" y="334"/>
                      <a:pt x="153" y="333"/>
                      <a:pt x="154" y="335"/>
                    </a:cubicBezTo>
                    <a:cubicBezTo>
                      <a:pt x="154" y="335"/>
                      <a:pt x="154" y="335"/>
                      <a:pt x="154" y="335"/>
                    </a:cubicBezTo>
                    <a:cubicBezTo>
                      <a:pt x="153" y="334"/>
                      <a:pt x="152" y="334"/>
                      <a:pt x="152" y="334"/>
                    </a:cubicBezTo>
                    <a:close/>
                    <a:moveTo>
                      <a:pt x="97" y="393"/>
                    </a:moveTo>
                    <a:cubicBezTo>
                      <a:pt x="97" y="392"/>
                      <a:pt x="99" y="396"/>
                      <a:pt x="100" y="397"/>
                    </a:cubicBezTo>
                    <a:cubicBezTo>
                      <a:pt x="100" y="398"/>
                      <a:pt x="99" y="397"/>
                      <a:pt x="98" y="398"/>
                    </a:cubicBezTo>
                    <a:cubicBezTo>
                      <a:pt x="97" y="396"/>
                      <a:pt x="99" y="396"/>
                      <a:pt x="97" y="393"/>
                    </a:cubicBezTo>
                    <a:close/>
                    <a:moveTo>
                      <a:pt x="132" y="367"/>
                    </a:moveTo>
                    <a:cubicBezTo>
                      <a:pt x="132" y="366"/>
                      <a:pt x="130" y="364"/>
                      <a:pt x="130" y="363"/>
                    </a:cubicBezTo>
                    <a:cubicBezTo>
                      <a:pt x="130" y="362"/>
                      <a:pt x="132" y="365"/>
                      <a:pt x="133" y="365"/>
                    </a:cubicBezTo>
                    <a:cubicBezTo>
                      <a:pt x="132" y="366"/>
                      <a:pt x="133" y="367"/>
                      <a:pt x="132" y="368"/>
                    </a:cubicBezTo>
                    <a:cubicBezTo>
                      <a:pt x="134" y="368"/>
                      <a:pt x="135" y="368"/>
                      <a:pt x="136" y="370"/>
                    </a:cubicBezTo>
                    <a:cubicBezTo>
                      <a:pt x="135" y="371"/>
                      <a:pt x="133" y="368"/>
                      <a:pt x="134" y="371"/>
                    </a:cubicBezTo>
                    <a:cubicBezTo>
                      <a:pt x="133" y="371"/>
                      <a:pt x="133" y="371"/>
                      <a:pt x="132" y="369"/>
                    </a:cubicBezTo>
                    <a:cubicBezTo>
                      <a:pt x="132" y="369"/>
                      <a:pt x="133" y="369"/>
                      <a:pt x="133" y="369"/>
                    </a:cubicBezTo>
                    <a:cubicBezTo>
                      <a:pt x="132" y="368"/>
                      <a:pt x="130" y="368"/>
                      <a:pt x="129" y="366"/>
                    </a:cubicBezTo>
                    <a:cubicBezTo>
                      <a:pt x="131" y="368"/>
                      <a:pt x="130" y="365"/>
                      <a:pt x="132" y="367"/>
                    </a:cubicBezTo>
                    <a:close/>
                    <a:moveTo>
                      <a:pt x="104" y="404"/>
                    </a:moveTo>
                    <a:cubicBezTo>
                      <a:pt x="104" y="402"/>
                      <a:pt x="107" y="406"/>
                      <a:pt x="108" y="407"/>
                    </a:cubicBezTo>
                    <a:cubicBezTo>
                      <a:pt x="108" y="408"/>
                      <a:pt x="107" y="407"/>
                      <a:pt x="106" y="406"/>
                    </a:cubicBezTo>
                    <a:cubicBezTo>
                      <a:pt x="105" y="406"/>
                      <a:pt x="105" y="404"/>
                      <a:pt x="104" y="404"/>
                    </a:cubicBezTo>
                    <a:close/>
                    <a:moveTo>
                      <a:pt x="135" y="371"/>
                    </a:moveTo>
                    <a:cubicBezTo>
                      <a:pt x="136" y="371"/>
                      <a:pt x="137" y="371"/>
                      <a:pt x="137" y="371"/>
                    </a:cubicBezTo>
                    <a:cubicBezTo>
                      <a:pt x="139" y="372"/>
                      <a:pt x="138" y="373"/>
                      <a:pt x="139" y="374"/>
                    </a:cubicBezTo>
                    <a:cubicBezTo>
                      <a:pt x="139" y="374"/>
                      <a:pt x="136" y="371"/>
                      <a:pt x="137" y="373"/>
                    </a:cubicBezTo>
                    <a:cubicBezTo>
                      <a:pt x="137" y="373"/>
                      <a:pt x="136" y="372"/>
                      <a:pt x="135" y="371"/>
                    </a:cubicBezTo>
                    <a:close/>
                    <a:moveTo>
                      <a:pt x="139" y="375"/>
                    </a:moveTo>
                    <a:cubicBezTo>
                      <a:pt x="140" y="375"/>
                      <a:pt x="141" y="377"/>
                      <a:pt x="142" y="376"/>
                    </a:cubicBezTo>
                    <a:cubicBezTo>
                      <a:pt x="142" y="377"/>
                      <a:pt x="141" y="377"/>
                      <a:pt x="143" y="378"/>
                    </a:cubicBezTo>
                    <a:cubicBezTo>
                      <a:pt x="142" y="376"/>
                      <a:pt x="144" y="378"/>
                      <a:pt x="144" y="379"/>
                    </a:cubicBezTo>
                    <a:cubicBezTo>
                      <a:pt x="142" y="379"/>
                      <a:pt x="140" y="377"/>
                      <a:pt x="139" y="375"/>
                    </a:cubicBezTo>
                    <a:close/>
                    <a:moveTo>
                      <a:pt x="142" y="380"/>
                    </a:moveTo>
                    <a:cubicBezTo>
                      <a:pt x="142" y="380"/>
                      <a:pt x="141" y="379"/>
                      <a:pt x="140" y="378"/>
                    </a:cubicBezTo>
                    <a:cubicBezTo>
                      <a:pt x="140" y="377"/>
                      <a:pt x="140" y="377"/>
                      <a:pt x="140" y="377"/>
                    </a:cubicBezTo>
                    <a:cubicBezTo>
                      <a:pt x="141" y="378"/>
                      <a:pt x="141" y="378"/>
                      <a:pt x="142" y="379"/>
                    </a:cubicBezTo>
                    <a:cubicBezTo>
                      <a:pt x="140" y="379"/>
                      <a:pt x="141" y="379"/>
                      <a:pt x="142" y="380"/>
                    </a:cubicBezTo>
                    <a:close/>
                    <a:moveTo>
                      <a:pt x="114" y="415"/>
                    </a:moveTo>
                    <a:cubicBezTo>
                      <a:pt x="114" y="414"/>
                      <a:pt x="117" y="417"/>
                      <a:pt x="118" y="418"/>
                    </a:cubicBezTo>
                    <a:cubicBezTo>
                      <a:pt x="117" y="419"/>
                      <a:pt x="115" y="417"/>
                      <a:pt x="114" y="415"/>
                    </a:cubicBezTo>
                    <a:close/>
                    <a:moveTo>
                      <a:pt x="167" y="348"/>
                    </a:moveTo>
                    <a:cubicBezTo>
                      <a:pt x="168" y="347"/>
                      <a:pt x="168" y="348"/>
                      <a:pt x="169" y="347"/>
                    </a:cubicBezTo>
                    <a:cubicBezTo>
                      <a:pt x="170" y="348"/>
                      <a:pt x="172" y="350"/>
                      <a:pt x="172" y="351"/>
                    </a:cubicBezTo>
                    <a:cubicBezTo>
                      <a:pt x="169" y="347"/>
                      <a:pt x="169" y="349"/>
                      <a:pt x="167" y="348"/>
                    </a:cubicBezTo>
                    <a:close/>
                    <a:moveTo>
                      <a:pt x="150" y="371"/>
                    </a:moveTo>
                    <a:cubicBezTo>
                      <a:pt x="151" y="372"/>
                      <a:pt x="152" y="371"/>
                      <a:pt x="151" y="371"/>
                    </a:cubicBezTo>
                    <a:cubicBezTo>
                      <a:pt x="153" y="372"/>
                      <a:pt x="152" y="372"/>
                      <a:pt x="153" y="374"/>
                    </a:cubicBezTo>
                    <a:cubicBezTo>
                      <a:pt x="152" y="374"/>
                      <a:pt x="152" y="372"/>
                      <a:pt x="150" y="371"/>
                    </a:cubicBezTo>
                    <a:close/>
                    <a:moveTo>
                      <a:pt x="146" y="383"/>
                    </a:moveTo>
                    <a:cubicBezTo>
                      <a:pt x="147" y="382"/>
                      <a:pt x="149" y="385"/>
                      <a:pt x="149" y="384"/>
                    </a:cubicBezTo>
                    <a:cubicBezTo>
                      <a:pt x="151" y="386"/>
                      <a:pt x="149" y="385"/>
                      <a:pt x="150" y="386"/>
                    </a:cubicBezTo>
                    <a:cubicBezTo>
                      <a:pt x="151" y="387"/>
                      <a:pt x="153" y="389"/>
                      <a:pt x="154" y="390"/>
                    </a:cubicBezTo>
                    <a:cubicBezTo>
                      <a:pt x="151" y="389"/>
                      <a:pt x="149" y="386"/>
                      <a:pt x="146" y="383"/>
                    </a:cubicBezTo>
                    <a:close/>
                    <a:moveTo>
                      <a:pt x="149" y="384"/>
                    </a:moveTo>
                    <a:cubicBezTo>
                      <a:pt x="152" y="385"/>
                      <a:pt x="153" y="388"/>
                      <a:pt x="156" y="389"/>
                    </a:cubicBezTo>
                    <a:cubicBezTo>
                      <a:pt x="154" y="390"/>
                      <a:pt x="151" y="385"/>
                      <a:pt x="149" y="384"/>
                    </a:cubicBezTo>
                    <a:close/>
                    <a:moveTo>
                      <a:pt x="174" y="352"/>
                    </a:moveTo>
                    <a:cubicBezTo>
                      <a:pt x="175" y="353"/>
                      <a:pt x="174" y="354"/>
                      <a:pt x="175" y="355"/>
                    </a:cubicBezTo>
                    <a:cubicBezTo>
                      <a:pt x="174" y="355"/>
                      <a:pt x="173" y="351"/>
                      <a:pt x="174" y="352"/>
                    </a:cubicBezTo>
                    <a:close/>
                    <a:moveTo>
                      <a:pt x="166" y="373"/>
                    </a:moveTo>
                    <a:cubicBezTo>
                      <a:pt x="168" y="377"/>
                      <a:pt x="167" y="375"/>
                      <a:pt x="169" y="379"/>
                    </a:cubicBezTo>
                    <a:cubicBezTo>
                      <a:pt x="167" y="377"/>
                      <a:pt x="165" y="375"/>
                      <a:pt x="166" y="373"/>
                    </a:cubicBezTo>
                    <a:close/>
                    <a:moveTo>
                      <a:pt x="156" y="393"/>
                    </a:moveTo>
                    <a:cubicBezTo>
                      <a:pt x="157" y="393"/>
                      <a:pt x="160" y="395"/>
                      <a:pt x="162" y="396"/>
                    </a:cubicBezTo>
                    <a:cubicBezTo>
                      <a:pt x="161" y="396"/>
                      <a:pt x="164" y="399"/>
                      <a:pt x="167" y="401"/>
                    </a:cubicBezTo>
                    <a:cubicBezTo>
                      <a:pt x="167" y="401"/>
                      <a:pt x="166" y="401"/>
                      <a:pt x="166" y="402"/>
                    </a:cubicBezTo>
                    <a:cubicBezTo>
                      <a:pt x="164" y="401"/>
                      <a:pt x="165" y="400"/>
                      <a:pt x="164" y="399"/>
                    </a:cubicBezTo>
                    <a:cubicBezTo>
                      <a:pt x="163" y="400"/>
                      <a:pt x="161" y="397"/>
                      <a:pt x="160" y="398"/>
                    </a:cubicBezTo>
                    <a:cubicBezTo>
                      <a:pt x="160" y="397"/>
                      <a:pt x="159" y="394"/>
                      <a:pt x="158" y="395"/>
                    </a:cubicBezTo>
                    <a:cubicBezTo>
                      <a:pt x="157" y="394"/>
                      <a:pt x="157" y="394"/>
                      <a:pt x="156" y="393"/>
                    </a:cubicBezTo>
                    <a:close/>
                    <a:moveTo>
                      <a:pt x="165" y="385"/>
                    </a:moveTo>
                    <a:cubicBezTo>
                      <a:pt x="165" y="386"/>
                      <a:pt x="166" y="387"/>
                      <a:pt x="167" y="387"/>
                    </a:cubicBezTo>
                    <a:cubicBezTo>
                      <a:pt x="166" y="388"/>
                      <a:pt x="164" y="386"/>
                      <a:pt x="165" y="385"/>
                    </a:cubicBezTo>
                    <a:close/>
                    <a:moveTo>
                      <a:pt x="170" y="385"/>
                    </a:moveTo>
                    <a:cubicBezTo>
                      <a:pt x="171" y="384"/>
                      <a:pt x="173" y="387"/>
                      <a:pt x="176" y="389"/>
                    </a:cubicBezTo>
                    <a:cubicBezTo>
                      <a:pt x="174" y="389"/>
                      <a:pt x="173" y="387"/>
                      <a:pt x="170" y="385"/>
                    </a:cubicBezTo>
                    <a:close/>
                    <a:moveTo>
                      <a:pt x="168" y="389"/>
                    </a:moveTo>
                    <a:cubicBezTo>
                      <a:pt x="169" y="388"/>
                      <a:pt x="171" y="390"/>
                      <a:pt x="172" y="391"/>
                    </a:cubicBezTo>
                    <a:cubicBezTo>
                      <a:pt x="171" y="391"/>
                      <a:pt x="170" y="390"/>
                      <a:pt x="168" y="389"/>
                    </a:cubicBezTo>
                    <a:close/>
                    <a:moveTo>
                      <a:pt x="169" y="403"/>
                    </a:moveTo>
                    <a:cubicBezTo>
                      <a:pt x="170" y="404"/>
                      <a:pt x="171" y="404"/>
                      <a:pt x="171" y="404"/>
                    </a:cubicBezTo>
                    <a:cubicBezTo>
                      <a:pt x="173" y="406"/>
                      <a:pt x="168" y="405"/>
                      <a:pt x="169" y="403"/>
                    </a:cubicBezTo>
                    <a:close/>
                    <a:moveTo>
                      <a:pt x="174" y="398"/>
                    </a:moveTo>
                    <a:cubicBezTo>
                      <a:pt x="175" y="398"/>
                      <a:pt x="176" y="400"/>
                      <a:pt x="176" y="401"/>
                    </a:cubicBezTo>
                    <a:cubicBezTo>
                      <a:pt x="175" y="400"/>
                      <a:pt x="175" y="399"/>
                      <a:pt x="174" y="398"/>
                    </a:cubicBezTo>
                    <a:close/>
                    <a:moveTo>
                      <a:pt x="180" y="388"/>
                    </a:moveTo>
                    <a:cubicBezTo>
                      <a:pt x="182" y="389"/>
                      <a:pt x="185" y="391"/>
                      <a:pt x="188" y="392"/>
                    </a:cubicBezTo>
                    <a:cubicBezTo>
                      <a:pt x="187" y="393"/>
                      <a:pt x="184" y="390"/>
                      <a:pt x="184" y="392"/>
                    </a:cubicBezTo>
                    <a:cubicBezTo>
                      <a:pt x="183" y="391"/>
                      <a:pt x="181" y="390"/>
                      <a:pt x="180" y="388"/>
                    </a:cubicBezTo>
                    <a:close/>
                    <a:moveTo>
                      <a:pt x="185" y="392"/>
                    </a:moveTo>
                    <a:cubicBezTo>
                      <a:pt x="186" y="393"/>
                      <a:pt x="190" y="394"/>
                      <a:pt x="189" y="396"/>
                    </a:cubicBezTo>
                    <a:cubicBezTo>
                      <a:pt x="187" y="394"/>
                      <a:pt x="187" y="394"/>
                      <a:pt x="185" y="392"/>
                    </a:cubicBezTo>
                    <a:close/>
                    <a:moveTo>
                      <a:pt x="187" y="405"/>
                    </a:moveTo>
                    <a:cubicBezTo>
                      <a:pt x="188" y="406"/>
                      <a:pt x="188" y="407"/>
                      <a:pt x="190" y="408"/>
                    </a:cubicBezTo>
                    <a:cubicBezTo>
                      <a:pt x="190" y="409"/>
                      <a:pt x="189" y="408"/>
                      <a:pt x="188" y="408"/>
                    </a:cubicBezTo>
                    <a:cubicBezTo>
                      <a:pt x="186" y="407"/>
                      <a:pt x="186" y="407"/>
                      <a:pt x="186" y="407"/>
                    </a:cubicBezTo>
                    <a:cubicBezTo>
                      <a:pt x="185" y="406"/>
                      <a:pt x="186" y="405"/>
                      <a:pt x="187" y="405"/>
                    </a:cubicBezTo>
                    <a:close/>
                    <a:moveTo>
                      <a:pt x="170" y="441"/>
                    </a:moveTo>
                    <a:cubicBezTo>
                      <a:pt x="169" y="440"/>
                      <a:pt x="172" y="442"/>
                      <a:pt x="171" y="441"/>
                    </a:cubicBezTo>
                    <a:cubicBezTo>
                      <a:pt x="173" y="442"/>
                      <a:pt x="171" y="443"/>
                      <a:pt x="170" y="441"/>
                    </a:cubicBezTo>
                    <a:close/>
                    <a:moveTo>
                      <a:pt x="173" y="442"/>
                    </a:moveTo>
                    <a:cubicBezTo>
                      <a:pt x="177" y="445"/>
                      <a:pt x="176" y="444"/>
                      <a:pt x="181" y="446"/>
                    </a:cubicBezTo>
                    <a:cubicBezTo>
                      <a:pt x="181" y="447"/>
                      <a:pt x="181" y="447"/>
                      <a:pt x="181" y="448"/>
                    </a:cubicBezTo>
                    <a:cubicBezTo>
                      <a:pt x="180" y="447"/>
                      <a:pt x="178" y="446"/>
                      <a:pt x="176" y="445"/>
                    </a:cubicBezTo>
                    <a:cubicBezTo>
                      <a:pt x="175" y="445"/>
                      <a:pt x="173" y="444"/>
                      <a:pt x="172" y="443"/>
                    </a:cubicBezTo>
                    <a:cubicBezTo>
                      <a:pt x="173" y="442"/>
                      <a:pt x="173" y="441"/>
                      <a:pt x="175" y="443"/>
                    </a:cubicBezTo>
                    <a:cubicBezTo>
                      <a:pt x="175" y="443"/>
                      <a:pt x="174" y="443"/>
                      <a:pt x="173" y="442"/>
                    </a:cubicBezTo>
                    <a:close/>
                    <a:moveTo>
                      <a:pt x="193" y="410"/>
                    </a:moveTo>
                    <a:cubicBezTo>
                      <a:pt x="192" y="409"/>
                      <a:pt x="192" y="409"/>
                      <a:pt x="193" y="409"/>
                    </a:cubicBezTo>
                    <a:cubicBezTo>
                      <a:pt x="194" y="409"/>
                      <a:pt x="195" y="410"/>
                      <a:pt x="195" y="410"/>
                    </a:cubicBezTo>
                    <a:cubicBezTo>
                      <a:pt x="195" y="411"/>
                      <a:pt x="193" y="409"/>
                      <a:pt x="193" y="410"/>
                    </a:cubicBezTo>
                    <a:close/>
                    <a:moveTo>
                      <a:pt x="189" y="418"/>
                    </a:moveTo>
                    <a:cubicBezTo>
                      <a:pt x="188" y="417"/>
                      <a:pt x="191" y="419"/>
                      <a:pt x="191" y="419"/>
                    </a:cubicBezTo>
                    <a:cubicBezTo>
                      <a:pt x="192" y="420"/>
                      <a:pt x="190" y="418"/>
                      <a:pt x="192" y="418"/>
                    </a:cubicBezTo>
                    <a:cubicBezTo>
                      <a:pt x="193" y="419"/>
                      <a:pt x="193" y="420"/>
                      <a:pt x="193" y="421"/>
                    </a:cubicBezTo>
                    <a:cubicBezTo>
                      <a:pt x="191" y="420"/>
                      <a:pt x="190" y="419"/>
                      <a:pt x="189" y="418"/>
                    </a:cubicBezTo>
                    <a:close/>
                    <a:moveTo>
                      <a:pt x="194" y="420"/>
                    </a:moveTo>
                    <a:cubicBezTo>
                      <a:pt x="193" y="419"/>
                      <a:pt x="196" y="420"/>
                      <a:pt x="196" y="421"/>
                    </a:cubicBezTo>
                    <a:cubicBezTo>
                      <a:pt x="196" y="422"/>
                      <a:pt x="196" y="422"/>
                      <a:pt x="195" y="421"/>
                    </a:cubicBezTo>
                    <a:cubicBezTo>
                      <a:pt x="195" y="422"/>
                      <a:pt x="196" y="423"/>
                      <a:pt x="197" y="423"/>
                    </a:cubicBezTo>
                    <a:cubicBezTo>
                      <a:pt x="197" y="422"/>
                      <a:pt x="197" y="422"/>
                      <a:pt x="196" y="422"/>
                    </a:cubicBezTo>
                    <a:cubicBezTo>
                      <a:pt x="197" y="421"/>
                      <a:pt x="201" y="425"/>
                      <a:pt x="199" y="423"/>
                    </a:cubicBezTo>
                    <a:cubicBezTo>
                      <a:pt x="199" y="424"/>
                      <a:pt x="202" y="425"/>
                      <a:pt x="201" y="424"/>
                    </a:cubicBezTo>
                    <a:cubicBezTo>
                      <a:pt x="202" y="424"/>
                      <a:pt x="202" y="425"/>
                      <a:pt x="203" y="425"/>
                    </a:cubicBezTo>
                    <a:cubicBezTo>
                      <a:pt x="202" y="427"/>
                      <a:pt x="202" y="425"/>
                      <a:pt x="201" y="427"/>
                    </a:cubicBezTo>
                    <a:cubicBezTo>
                      <a:pt x="198" y="425"/>
                      <a:pt x="196" y="423"/>
                      <a:pt x="193" y="421"/>
                    </a:cubicBezTo>
                    <a:cubicBezTo>
                      <a:pt x="193" y="421"/>
                      <a:pt x="196" y="420"/>
                      <a:pt x="194" y="420"/>
                    </a:cubicBezTo>
                    <a:close/>
                    <a:moveTo>
                      <a:pt x="177" y="472"/>
                    </a:moveTo>
                    <a:cubicBezTo>
                      <a:pt x="177" y="473"/>
                      <a:pt x="177" y="473"/>
                      <a:pt x="177" y="473"/>
                    </a:cubicBezTo>
                    <a:cubicBezTo>
                      <a:pt x="174" y="472"/>
                      <a:pt x="174" y="470"/>
                      <a:pt x="177" y="472"/>
                    </a:cubicBezTo>
                    <a:close/>
                    <a:moveTo>
                      <a:pt x="177" y="473"/>
                    </a:moveTo>
                    <a:cubicBezTo>
                      <a:pt x="178" y="475"/>
                      <a:pt x="180" y="474"/>
                      <a:pt x="182" y="476"/>
                    </a:cubicBezTo>
                    <a:cubicBezTo>
                      <a:pt x="181" y="476"/>
                      <a:pt x="182" y="476"/>
                      <a:pt x="182" y="477"/>
                    </a:cubicBezTo>
                    <a:cubicBezTo>
                      <a:pt x="179" y="476"/>
                      <a:pt x="177" y="474"/>
                      <a:pt x="177" y="473"/>
                    </a:cubicBezTo>
                    <a:close/>
                    <a:moveTo>
                      <a:pt x="198" y="427"/>
                    </a:moveTo>
                    <a:cubicBezTo>
                      <a:pt x="199" y="427"/>
                      <a:pt x="199" y="427"/>
                      <a:pt x="199" y="427"/>
                    </a:cubicBezTo>
                    <a:cubicBezTo>
                      <a:pt x="201" y="427"/>
                      <a:pt x="200" y="428"/>
                      <a:pt x="201" y="428"/>
                    </a:cubicBezTo>
                    <a:cubicBezTo>
                      <a:pt x="201" y="429"/>
                      <a:pt x="199" y="428"/>
                      <a:pt x="198" y="427"/>
                    </a:cubicBezTo>
                    <a:close/>
                    <a:moveTo>
                      <a:pt x="213" y="433"/>
                    </a:moveTo>
                    <a:cubicBezTo>
                      <a:pt x="213" y="432"/>
                      <a:pt x="216" y="434"/>
                      <a:pt x="216" y="435"/>
                    </a:cubicBezTo>
                    <a:cubicBezTo>
                      <a:pt x="214" y="434"/>
                      <a:pt x="214" y="433"/>
                      <a:pt x="213" y="433"/>
                    </a:cubicBezTo>
                    <a:close/>
                    <a:moveTo>
                      <a:pt x="217" y="439"/>
                    </a:moveTo>
                    <a:cubicBezTo>
                      <a:pt x="218" y="440"/>
                      <a:pt x="221" y="441"/>
                      <a:pt x="221" y="442"/>
                    </a:cubicBezTo>
                    <a:cubicBezTo>
                      <a:pt x="218" y="441"/>
                      <a:pt x="217" y="440"/>
                      <a:pt x="217" y="439"/>
                    </a:cubicBezTo>
                    <a:close/>
                    <a:moveTo>
                      <a:pt x="222" y="441"/>
                    </a:moveTo>
                    <a:cubicBezTo>
                      <a:pt x="223" y="442"/>
                      <a:pt x="223" y="442"/>
                      <a:pt x="225" y="443"/>
                    </a:cubicBezTo>
                    <a:cubicBezTo>
                      <a:pt x="224" y="443"/>
                      <a:pt x="223" y="443"/>
                      <a:pt x="222" y="443"/>
                    </a:cubicBezTo>
                    <a:cubicBezTo>
                      <a:pt x="221" y="442"/>
                      <a:pt x="222" y="442"/>
                      <a:pt x="222" y="441"/>
                    </a:cubicBezTo>
                    <a:close/>
                    <a:moveTo>
                      <a:pt x="211" y="512"/>
                    </a:moveTo>
                    <a:cubicBezTo>
                      <a:pt x="212" y="512"/>
                      <a:pt x="212" y="513"/>
                      <a:pt x="212" y="513"/>
                    </a:cubicBezTo>
                    <a:cubicBezTo>
                      <a:pt x="214" y="514"/>
                      <a:pt x="214" y="513"/>
                      <a:pt x="216" y="514"/>
                    </a:cubicBezTo>
                    <a:cubicBezTo>
                      <a:pt x="215" y="515"/>
                      <a:pt x="210" y="513"/>
                      <a:pt x="211" y="512"/>
                    </a:cubicBezTo>
                    <a:close/>
                    <a:moveTo>
                      <a:pt x="234" y="441"/>
                    </a:moveTo>
                    <a:cubicBezTo>
                      <a:pt x="235" y="440"/>
                      <a:pt x="238" y="443"/>
                      <a:pt x="236" y="444"/>
                    </a:cubicBezTo>
                    <a:cubicBezTo>
                      <a:pt x="235" y="443"/>
                      <a:pt x="237" y="442"/>
                      <a:pt x="234" y="441"/>
                    </a:cubicBezTo>
                    <a:close/>
                    <a:moveTo>
                      <a:pt x="234" y="446"/>
                    </a:moveTo>
                    <a:cubicBezTo>
                      <a:pt x="236" y="448"/>
                      <a:pt x="237" y="447"/>
                      <a:pt x="239" y="449"/>
                    </a:cubicBezTo>
                    <a:cubicBezTo>
                      <a:pt x="239" y="450"/>
                      <a:pt x="236" y="448"/>
                      <a:pt x="237" y="449"/>
                    </a:cubicBezTo>
                    <a:cubicBezTo>
                      <a:pt x="236" y="448"/>
                      <a:pt x="234" y="447"/>
                      <a:pt x="234" y="446"/>
                    </a:cubicBezTo>
                    <a:close/>
                    <a:moveTo>
                      <a:pt x="227" y="521"/>
                    </a:moveTo>
                    <a:cubicBezTo>
                      <a:pt x="227" y="520"/>
                      <a:pt x="232" y="522"/>
                      <a:pt x="231" y="522"/>
                    </a:cubicBezTo>
                    <a:cubicBezTo>
                      <a:pt x="229" y="522"/>
                      <a:pt x="229" y="521"/>
                      <a:pt x="227" y="521"/>
                    </a:cubicBezTo>
                    <a:close/>
                    <a:moveTo>
                      <a:pt x="238" y="452"/>
                    </a:moveTo>
                    <a:cubicBezTo>
                      <a:pt x="239" y="452"/>
                      <a:pt x="239" y="452"/>
                      <a:pt x="239" y="451"/>
                    </a:cubicBezTo>
                    <a:cubicBezTo>
                      <a:pt x="242" y="452"/>
                      <a:pt x="241" y="454"/>
                      <a:pt x="238" y="452"/>
                    </a:cubicBezTo>
                    <a:close/>
                    <a:moveTo>
                      <a:pt x="239" y="455"/>
                    </a:moveTo>
                    <a:cubicBezTo>
                      <a:pt x="239" y="455"/>
                      <a:pt x="241" y="456"/>
                      <a:pt x="242" y="456"/>
                    </a:cubicBezTo>
                    <a:cubicBezTo>
                      <a:pt x="242" y="457"/>
                      <a:pt x="239" y="456"/>
                      <a:pt x="239" y="455"/>
                    </a:cubicBezTo>
                    <a:close/>
                    <a:moveTo>
                      <a:pt x="241" y="468"/>
                    </a:moveTo>
                    <a:cubicBezTo>
                      <a:pt x="243" y="470"/>
                      <a:pt x="247" y="470"/>
                      <a:pt x="246" y="472"/>
                    </a:cubicBezTo>
                    <a:cubicBezTo>
                      <a:pt x="245" y="470"/>
                      <a:pt x="241" y="470"/>
                      <a:pt x="241" y="468"/>
                    </a:cubicBezTo>
                    <a:close/>
                    <a:moveTo>
                      <a:pt x="235" y="520"/>
                    </a:moveTo>
                    <a:cubicBezTo>
                      <a:pt x="237" y="521"/>
                      <a:pt x="241" y="522"/>
                      <a:pt x="240" y="523"/>
                    </a:cubicBezTo>
                    <a:cubicBezTo>
                      <a:pt x="237" y="522"/>
                      <a:pt x="235" y="521"/>
                      <a:pt x="235" y="520"/>
                    </a:cubicBezTo>
                    <a:close/>
                    <a:moveTo>
                      <a:pt x="246" y="455"/>
                    </a:moveTo>
                    <a:cubicBezTo>
                      <a:pt x="249" y="455"/>
                      <a:pt x="248" y="456"/>
                      <a:pt x="249" y="457"/>
                    </a:cubicBezTo>
                    <a:cubicBezTo>
                      <a:pt x="249" y="457"/>
                      <a:pt x="247" y="456"/>
                      <a:pt x="246" y="456"/>
                    </a:cubicBezTo>
                    <a:cubicBezTo>
                      <a:pt x="245" y="455"/>
                      <a:pt x="247" y="456"/>
                      <a:pt x="246" y="455"/>
                    </a:cubicBezTo>
                    <a:close/>
                    <a:moveTo>
                      <a:pt x="251" y="457"/>
                    </a:moveTo>
                    <a:cubicBezTo>
                      <a:pt x="252" y="456"/>
                      <a:pt x="255" y="457"/>
                      <a:pt x="257" y="458"/>
                    </a:cubicBezTo>
                    <a:cubicBezTo>
                      <a:pt x="256" y="459"/>
                      <a:pt x="253" y="458"/>
                      <a:pt x="251" y="457"/>
                    </a:cubicBezTo>
                    <a:close/>
                    <a:moveTo>
                      <a:pt x="251" y="473"/>
                    </a:moveTo>
                    <a:cubicBezTo>
                      <a:pt x="251" y="472"/>
                      <a:pt x="251" y="471"/>
                      <a:pt x="254" y="472"/>
                    </a:cubicBezTo>
                    <a:cubicBezTo>
                      <a:pt x="253" y="473"/>
                      <a:pt x="253" y="473"/>
                      <a:pt x="251" y="473"/>
                    </a:cubicBezTo>
                    <a:close/>
                    <a:moveTo>
                      <a:pt x="252" y="465"/>
                    </a:moveTo>
                    <a:cubicBezTo>
                      <a:pt x="253" y="465"/>
                      <a:pt x="256" y="466"/>
                      <a:pt x="256" y="466"/>
                    </a:cubicBezTo>
                    <a:cubicBezTo>
                      <a:pt x="256" y="467"/>
                      <a:pt x="256" y="467"/>
                      <a:pt x="254" y="467"/>
                    </a:cubicBezTo>
                    <a:cubicBezTo>
                      <a:pt x="255" y="466"/>
                      <a:pt x="254" y="466"/>
                      <a:pt x="252" y="465"/>
                    </a:cubicBezTo>
                    <a:close/>
                    <a:moveTo>
                      <a:pt x="268" y="472"/>
                    </a:moveTo>
                    <a:cubicBezTo>
                      <a:pt x="265" y="472"/>
                      <a:pt x="265" y="472"/>
                      <a:pt x="265" y="472"/>
                    </a:cubicBezTo>
                    <a:cubicBezTo>
                      <a:pt x="265" y="471"/>
                      <a:pt x="267" y="471"/>
                      <a:pt x="268" y="471"/>
                    </a:cubicBezTo>
                    <a:cubicBezTo>
                      <a:pt x="269" y="472"/>
                      <a:pt x="266" y="471"/>
                      <a:pt x="268" y="472"/>
                    </a:cubicBezTo>
                    <a:close/>
                    <a:moveTo>
                      <a:pt x="277" y="532"/>
                    </a:moveTo>
                    <a:cubicBezTo>
                      <a:pt x="278" y="531"/>
                      <a:pt x="279" y="531"/>
                      <a:pt x="281" y="532"/>
                    </a:cubicBezTo>
                    <a:cubicBezTo>
                      <a:pt x="283" y="533"/>
                      <a:pt x="278" y="532"/>
                      <a:pt x="277" y="532"/>
                    </a:cubicBezTo>
                    <a:close/>
                    <a:moveTo>
                      <a:pt x="293" y="477"/>
                    </a:moveTo>
                    <a:cubicBezTo>
                      <a:pt x="293" y="475"/>
                      <a:pt x="298" y="477"/>
                      <a:pt x="297" y="478"/>
                    </a:cubicBezTo>
                    <a:cubicBezTo>
                      <a:pt x="295" y="478"/>
                      <a:pt x="295" y="477"/>
                      <a:pt x="293" y="477"/>
                    </a:cubicBezTo>
                    <a:close/>
                    <a:moveTo>
                      <a:pt x="296" y="511"/>
                    </a:moveTo>
                    <a:cubicBezTo>
                      <a:pt x="296" y="510"/>
                      <a:pt x="297" y="510"/>
                      <a:pt x="297" y="510"/>
                    </a:cubicBezTo>
                    <a:cubicBezTo>
                      <a:pt x="298" y="510"/>
                      <a:pt x="300" y="511"/>
                      <a:pt x="302" y="511"/>
                    </a:cubicBezTo>
                    <a:cubicBezTo>
                      <a:pt x="301" y="513"/>
                      <a:pt x="298" y="511"/>
                      <a:pt x="296" y="511"/>
                    </a:cubicBezTo>
                    <a:close/>
                    <a:moveTo>
                      <a:pt x="331" y="514"/>
                    </a:moveTo>
                    <a:cubicBezTo>
                      <a:pt x="332" y="514"/>
                      <a:pt x="333" y="513"/>
                      <a:pt x="334" y="513"/>
                    </a:cubicBezTo>
                    <a:cubicBezTo>
                      <a:pt x="334" y="514"/>
                      <a:pt x="334" y="514"/>
                      <a:pt x="334" y="514"/>
                    </a:cubicBezTo>
                    <a:lnTo>
                      <a:pt x="331" y="514"/>
                    </a:lnTo>
                    <a:close/>
                    <a:moveTo>
                      <a:pt x="350" y="548"/>
                    </a:moveTo>
                    <a:cubicBezTo>
                      <a:pt x="354" y="548"/>
                      <a:pt x="357" y="548"/>
                      <a:pt x="362" y="548"/>
                    </a:cubicBezTo>
                    <a:cubicBezTo>
                      <a:pt x="362" y="549"/>
                      <a:pt x="358" y="549"/>
                      <a:pt x="357" y="548"/>
                    </a:cubicBezTo>
                    <a:cubicBezTo>
                      <a:pt x="357" y="549"/>
                      <a:pt x="359" y="549"/>
                      <a:pt x="360" y="549"/>
                    </a:cubicBezTo>
                    <a:cubicBezTo>
                      <a:pt x="356" y="549"/>
                      <a:pt x="351" y="549"/>
                      <a:pt x="350" y="548"/>
                    </a:cubicBezTo>
                    <a:close/>
                    <a:moveTo>
                      <a:pt x="413" y="551"/>
                    </a:moveTo>
                    <a:cubicBezTo>
                      <a:pt x="412" y="550"/>
                      <a:pt x="414" y="549"/>
                      <a:pt x="416" y="549"/>
                    </a:cubicBezTo>
                    <a:cubicBezTo>
                      <a:pt x="417" y="550"/>
                      <a:pt x="415" y="551"/>
                      <a:pt x="413" y="551"/>
                    </a:cubicBezTo>
                    <a:close/>
                    <a:moveTo>
                      <a:pt x="484" y="456"/>
                    </a:moveTo>
                    <a:cubicBezTo>
                      <a:pt x="485" y="457"/>
                      <a:pt x="483" y="457"/>
                      <a:pt x="484" y="458"/>
                    </a:cubicBezTo>
                    <a:cubicBezTo>
                      <a:pt x="482" y="459"/>
                      <a:pt x="481" y="457"/>
                      <a:pt x="484" y="456"/>
                    </a:cubicBezTo>
                    <a:close/>
                    <a:moveTo>
                      <a:pt x="540" y="514"/>
                    </a:moveTo>
                    <a:cubicBezTo>
                      <a:pt x="538" y="514"/>
                      <a:pt x="544" y="510"/>
                      <a:pt x="545" y="511"/>
                    </a:cubicBezTo>
                    <a:cubicBezTo>
                      <a:pt x="542" y="512"/>
                      <a:pt x="543" y="512"/>
                      <a:pt x="540" y="514"/>
                    </a:cubicBezTo>
                    <a:close/>
                    <a:moveTo>
                      <a:pt x="562" y="519"/>
                    </a:moveTo>
                    <a:cubicBezTo>
                      <a:pt x="562" y="518"/>
                      <a:pt x="561" y="517"/>
                      <a:pt x="564" y="516"/>
                    </a:cubicBezTo>
                    <a:cubicBezTo>
                      <a:pt x="565" y="516"/>
                      <a:pt x="565" y="517"/>
                      <a:pt x="562" y="519"/>
                    </a:cubicBezTo>
                    <a:close/>
                    <a:moveTo>
                      <a:pt x="629" y="457"/>
                    </a:moveTo>
                    <a:cubicBezTo>
                      <a:pt x="627" y="457"/>
                      <a:pt x="630" y="455"/>
                      <a:pt x="631" y="453"/>
                    </a:cubicBezTo>
                    <a:cubicBezTo>
                      <a:pt x="633" y="454"/>
                      <a:pt x="630" y="455"/>
                      <a:pt x="629" y="457"/>
                    </a:cubicBezTo>
                    <a:close/>
                    <a:moveTo>
                      <a:pt x="501" y="311"/>
                    </a:moveTo>
                    <a:cubicBezTo>
                      <a:pt x="499" y="313"/>
                      <a:pt x="498" y="313"/>
                      <a:pt x="498" y="315"/>
                    </a:cubicBezTo>
                    <a:cubicBezTo>
                      <a:pt x="495" y="316"/>
                      <a:pt x="498" y="312"/>
                      <a:pt x="499" y="311"/>
                    </a:cubicBezTo>
                    <a:cubicBezTo>
                      <a:pt x="499" y="311"/>
                      <a:pt x="500" y="312"/>
                      <a:pt x="500" y="311"/>
                    </a:cubicBezTo>
                    <a:cubicBezTo>
                      <a:pt x="500" y="310"/>
                      <a:pt x="500" y="311"/>
                      <a:pt x="501" y="311"/>
                    </a:cubicBezTo>
                    <a:close/>
                    <a:moveTo>
                      <a:pt x="646" y="409"/>
                    </a:moveTo>
                    <a:cubicBezTo>
                      <a:pt x="644" y="411"/>
                      <a:pt x="647" y="406"/>
                      <a:pt x="647" y="405"/>
                    </a:cubicBezTo>
                    <a:cubicBezTo>
                      <a:pt x="649" y="404"/>
                      <a:pt x="646" y="408"/>
                      <a:pt x="646" y="409"/>
                    </a:cubicBezTo>
                    <a:close/>
                    <a:moveTo>
                      <a:pt x="650" y="403"/>
                    </a:moveTo>
                    <a:cubicBezTo>
                      <a:pt x="649" y="403"/>
                      <a:pt x="648" y="405"/>
                      <a:pt x="648" y="404"/>
                    </a:cubicBezTo>
                    <a:cubicBezTo>
                      <a:pt x="653" y="396"/>
                      <a:pt x="657" y="392"/>
                      <a:pt x="661" y="385"/>
                    </a:cubicBezTo>
                    <a:cubicBezTo>
                      <a:pt x="658" y="387"/>
                      <a:pt x="662" y="382"/>
                      <a:pt x="658" y="384"/>
                    </a:cubicBezTo>
                    <a:cubicBezTo>
                      <a:pt x="657" y="386"/>
                      <a:pt x="657" y="387"/>
                      <a:pt x="656" y="388"/>
                    </a:cubicBezTo>
                    <a:cubicBezTo>
                      <a:pt x="655" y="390"/>
                      <a:pt x="655" y="388"/>
                      <a:pt x="653" y="391"/>
                    </a:cubicBezTo>
                    <a:cubicBezTo>
                      <a:pt x="652" y="391"/>
                      <a:pt x="653" y="389"/>
                      <a:pt x="652" y="388"/>
                    </a:cubicBezTo>
                    <a:cubicBezTo>
                      <a:pt x="654" y="386"/>
                      <a:pt x="653" y="390"/>
                      <a:pt x="655" y="387"/>
                    </a:cubicBezTo>
                    <a:cubicBezTo>
                      <a:pt x="656" y="387"/>
                      <a:pt x="654" y="388"/>
                      <a:pt x="656" y="388"/>
                    </a:cubicBezTo>
                    <a:cubicBezTo>
                      <a:pt x="655" y="387"/>
                      <a:pt x="658" y="383"/>
                      <a:pt x="658" y="381"/>
                    </a:cubicBezTo>
                    <a:cubicBezTo>
                      <a:pt x="659" y="383"/>
                      <a:pt x="662" y="379"/>
                      <a:pt x="661" y="381"/>
                    </a:cubicBezTo>
                    <a:cubicBezTo>
                      <a:pt x="662" y="382"/>
                      <a:pt x="663" y="379"/>
                      <a:pt x="664" y="378"/>
                    </a:cubicBezTo>
                    <a:cubicBezTo>
                      <a:pt x="664" y="378"/>
                      <a:pt x="664" y="379"/>
                      <a:pt x="664" y="379"/>
                    </a:cubicBezTo>
                    <a:cubicBezTo>
                      <a:pt x="663" y="381"/>
                      <a:pt x="662" y="382"/>
                      <a:pt x="662" y="383"/>
                    </a:cubicBezTo>
                    <a:cubicBezTo>
                      <a:pt x="663" y="383"/>
                      <a:pt x="664" y="380"/>
                      <a:pt x="665" y="380"/>
                    </a:cubicBezTo>
                    <a:cubicBezTo>
                      <a:pt x="664" y="382"/>
                      <a:pt x="663" y="384"/>
                      <a:pt x="661" y="387"/>
                    </a:cubicBezTo>
                    <a:cubicBezTo>
                      <a:pt x="662" y="385"/>
                      <a:pt x="664" y="385"/>
                      <a:pt x="666" y="382"/>
                    </a:cubicBezTo>
                    <a:cubicBezTo>
                      <a:pt x="667" y="381"/>
                      <a:pt x="666" y="383"/>
                      <a:pt x="665" y="385"/>
                    </a:cubicBezTo>
                    <a:cubicBezTo>
                      <a:pt x="665" y="385"/>
                      <a:pt x="666" y="384"/>
                      <a:pt x="666" y="385"/>
                    </a:cubicBezTo>
                    <a:cubicBezTo>
                      <a:pt x="667" y="383"/>
                      <a:pt x="668" y="381"/>
                      <a:pt x="670" y="379"/>
                    </a:cubicBezTo>
                    <a:cubicBezTo>
                      <a:pt x="670" y="380"/>
                      <a:pt x="667" y="384"/>
                      <a:pt x="670" y="382"/>
                    </a:cubicBezTo>
                    <a:cubicBezTo>
                      <a:pt x="669" y="385"/>
                      <a:pt x="668" y="384"/>
                      <a:pt x="667" y="385"/>
                    </a:cubicBezTo>
                    <a:cubicBezTo>
                      <a:pt x="667" y="386"/>
                      <a:pt x="667" y="386"/>
                      <a:pt x="667" y="386"/>
                    </a:cubicBezTo>
                    <a:cubicBezTo>
                      <a:pt x="666" y="387"/>
                      <a:pt x="666" y="387"/>
                      <a:pt x="666" y="386"/>
                    </a:cubicBezTo>
                    <a:cubicBezTo>
                      <a:pt x="665" y="388"/>
                      <a:pt x="665" y="389"/>
                      <a:pt x="664" y="390"/>
                    </a:cubicBezTo>
                    <a:cubicBezTo>
                      <a:pt x="663" y="390"/>
                      <a:pt x="664" y="389"/>
                      <a:pt x="664" y="389"/>
                    </a:cubicBezTo>
                    <a:cubicBezTo>
                      <a:pt x="660" y="392"/>
                      <a:pt x="658" y="397"/>
                      <a:pt x="654" y="402"/>
                    </a:cubicBezTo>
                    <a:cubicBezTo>
                      <a:pt x="655" y="402"/>
                      <a:pt x="656" y="400"/>
                      <a:pt x="657" y="402"/>
                    </a:cubicBezTo>
                    <a:cubicBezTo>
                      <a:pt x="655" y="404"/>
                      <a:pt x="654" y="402"/>
                      <a:pt x="653" y="405"/>
                    </a:cubicBezTo>
                    <a:cubicBezTo>
                      <a:pt x="652" y="403"/>
                      <a:pt x="650" y="407"/>
                      <a:pt x="648" y="409"/>
                    </a:cubicBezTo>
                    <a:cubicBezTo>
                      <a:pt x="647" y="408"/>
                      <a:pt x="647" y="406"/>
                      <a:pt x="650" y="403"/>
                    </a:cubicBezTo>
                    <a:close/>
                    <a:moveTo>
                      <a:pt x="650" y="395"/>
                    </a:moveTo>
                    <a:cubicBezTo>
                      <a:pt x="650" y="395"/>
                      <a:pt x="649" y="394"/>
                      <a:pt x="650" y="393"/>
                    </a:cubicBezTo>
                    <a:cubicBezTo>
                      <a:pt x="652" y="390"/>
                      <a:pt x="652" y="390"/>
                      <a:pt x="652" y="390"/>
                    </a:cubicBezTo>
                    <a:cubicBezTo>
                      <a:pt x="653" y="391"/>
                      <a:pt x="650" y="393"/>
                      <a:pt x="650" y="395"/>
                    </a:cubicBezTo>
                    <a:close/>
                    <a:moveTo>
                      <a:pt x="646" y="399"/>
                    </a:moveTo>
                    <a:cubicBezTo>
                      <a:pt x="646" y="398"/>
                      <a:pt x="647" y="397"/>
                      <a:pt x="648" y="396"/>
                    </a:cubicBezTo>
                    <a:cubicBezTo>
                      <a:pt x="649" y="396"/>
                      <a:pt x="649" y="396"/>
                      <a:pt x="649" y="396"/>
                    </a:cubicBezTo>
                    <a:cubicBezTo>
                      <a:pt x="648" y="398"/>
                      <a:pt x="648" y="397"/>
                      <a:pt x="646" y="399"/>
                    </a:cubicBezTo>
                    <a:close/>
                    <a:moveTo>
                      <a:pt x="674" y="408"/>
                    </a:moveTo>
                    <a:cubicBezTo>
                      <a:pt x="673" y="407"/>
                      <a:pt x="674" y="405"/>
                      <a:pt x="675" y="403"/>
                    </a:cubicBezTo>
                    <a:cubicBezTo>
                      <a:pt x="676" y="404"/>
                      <a:pt x="675" y="406"/>
                      <a:pt x="674" y="408"/>
                    </a:cubicBezTo>
                    <a:close/>
                    <a:moveTo>
                      <a:pt x="504" y="307"/>
                    </a:moveTo>
                    <a:cubicBezTo>
                      <a:pt x="506" y="304"/>
                      <a:pt x="507" y="301"/>
                      <a:pt x="509" y="299"/>
                    </a:cubicBezTo>
                    <a:cubicBezTo>
                      <a:pt x="510" y="301"/>
                      <a:pt x="506" y="306"/>
                      <a:pt x="504" y="307"/>
                    </a:cubicBezTo>
                    <a:close/>
                    <a:moveTo>
                      <a:pt x="661" y="397"/>
                    </a:moveTo>
                    <a:cubicBezTo>
                      <a:pt x="661" y="396"/>
                      <a:pt x="662" y="394"/>
                      <a:pt x="664" y="392"/>
                    </a:cubicBezTo>
                    <a:cubicBezTo>
                      <a:pt x="665" y="391"/>
                      <a:pt x="664" y="393"/>
                      <a:pt x="665" y="393"/>
                    </a:cubicBezTo>
                    <a:cubicBezTo>
                      <a:pt x="663" y="395"/>
                      <a:pt x="663" y="394"/>
                      <a:pt x="661" y="397"/>
                    </a:cubicBezTo>
                    <a:close/>
                    <a:moveTo>
                      <a:pt x="667" y="391"/>
                    </a:moveTo>
                    <a:cubicBezTo>
                      <a:pt x="667" y="391"/>
                      <a:pt x="667" y="390"/>
                      <a:pt x="667" y="390"/>
                    </a:cubicBezTo>
                    <a:cubicBezTo>
                      <a:pt x="668" y="388"/>
                      <a:pt x="669" y="387"/>
                      <a:pt x="671" y="385"/>
                    </a:cubicBezTo>
                    <a:cubicBezTo>
                      <a:pt x="670" y="387"/>
                      <a:pt x="668" y="390"/>
                      <a:pt x="667" y="391"/>
                    </a:cubicBezTo>
                    <a:close/>
                    <a:moveTo>
                      <a:pt x="662" y="379"/>
                    </a:moveTo>
                    <a:cubicBezTo>
                      <a:pt x="661" y="379"/>
                      <a:pt x="663" y="377"/>
                      <a:pt x="662" y="377"/>
                    </a:cubicBezTo>
                    <a:cubicBezTo>
                      <a:pt x="663" y="376"/>
                      <a:pt x="663" y="377"/>
                      <a:pt x="664" y="377"/>
                    </a:cubicBezTo>
                    <a:cubicBezTo>
                      <a:pt x="663" y="378"/>
                      <a:pt x="663" y="378"/>
                      <a:pt x="662" y="379"/>
                    </a:cubicBezTo>
                    <a:close/>
                    <a:moveTo>
                      <a:pt x="511" y="296"/>
                    </a:moveTo>
                    <a:cubicBezTo>
                      <a:pt x="511" y="295"/>
                      <a:pt x="512" y="294"/>
                      <a:pt x="513" y="293"/>
                    </a:cubicBezTo>
                    <a:cubicBezTo>
                      <a:pt x="513" y="294"/>
                      <a:pt x="512" y="295"/>
                      <a:pt x="511" y="296"/>
                    </a:cubicBezTo>
                    <a:close/>
                    <a:moveTo>
                      <a:pt x="533" y="277"/>
                    </a:moveTo>
                    <a:cubicBezTo>
                      <a:pt x="532" y="275"/>
                      <a:pt x="535" y="272"/>
                      <a:pt x="536" y="269"/>
                    </a:cubicBezTo>
                    <a:cubicBezTo>
                      <a:pt x="537" y="270"/>
                      <a:pt x="534" y="275"/>
                      <a:pt x="533" y="277"/>
                    </a:cubicBezTo>
                    <a:close/>
                    <a:moveTo>
                      <a:pt x="698" y="315"/>
                    </a:moveTo>
                    <a:cubicBezTo>
                      <a:pt x="699" y="312"/>
                      <a:pt x="700" y="307"/>
                      <a:pt x="702" y="306"/>
                    </a:cubicBezTo>
                    <a:cubicBezTo>
                      <a:pt x="702" y="308"/>
                      <a:pt x="700" y="311"/>
                      <a:pt x="702" y="310"/>
                    </a:cubicBezTo>
                    <a:cubicBezTo>
                      <a:pt x="701" y="313"/>
                      <a:pt x="700" y="313"/>
                      <a:pt x="700" y="315"/>
                    </a:cubicBezTo>
                    <a:cubicBezTo>
                      <a:pt x="699" y="314"/>
                      <a:pt x="698" y="316"/>
                      <a:pt x="698" y="315"/>
                    </a:cubicBezTo>
                    <a:close/>
                    <a:moveTo>
                      <a:pt x="535" y="265"/>
                    </a:moveTo>
                    <a:cubicBezTo>
                      <a:pt x="534" y="264"/>
                      <a:pt x="535" y="262"/>
                      <a:pt x="536" y="261"/>
                    </a:cubicBezTo>
                    <a:cubicBezTo>
                      <a:pt x="537" y="262"/>
                      <a:pt x="536" y="264"/>
                      <a:pt x="535" y="265"/>
                    </a:cubicBezTo>
                    <a:close/>
                    <a:moveTo>
                      <a:pt x="696" y="312"/>
                    </a:moveTo>
                    <a:cubicBezTo>
                      <a:pt x="696" y="312"/>
                      <a:pt x="698" y="308"/>
                      <a:pt x="698" y="307"/>
                    </a:cubicBezTo>
                    <a:cubicBezTo>
                      <a:pt x="699" y="308"/>
                      <a:pt x="697" y="311"/>
                      <a:pt x="696" y="312"/>
                    </a:cubicBezTo>
                    <a:close/>
                    <a:moveTo>
                      <a:pt x="537" y="261"/>
                    </a:moveTo>
                    <a:cubicBezTo>
                      <a:pt x="538" y="259"/>
                      <a:pt x="538" y="259"/>
                      <a:pt x="538" y="259"/>
                    </a:cubicBezTo>
                    <a:cubicBezTo>
                      <a:pt x="539" y="259"/>
                      <a:pt x="538" y="261"/>
                      <a:pt x="537" y="261"/>
                    </a:cubicBezTo>
                    <a:close/>
                    <a:moveTo>
                      <a:pt x="542" y="245"/>
                    </a:moveTo>
                    <a:cubicBezTo>
                      <a:pt x="542" y="245"/>
                      <a:pt x="543" y="242"/>
                      <a:pt x="543" y="243"/>
                    </a:cubicBezTo>
                    <a:cubicBezTo>
                      <a:pt x="544" y="244"/>
                      <a:pt x="543" y="243"/>
                      <a:pt x="542" y="245"/>
                    </a:cubicBezTo>
                    <a:close/>
                    <a:moveTo>
                      <a:pt x="551" y="244"/>
                    </a:moveTo>
                    <a:cubicBezTo>
                      <a:pt x="551" y="243"/>
                      <a:pt x="551" y="241"/>
                      <a:pt x="551" y="240"/>
                    </a:cubicBezTo>
                    <a:cubicBezTo>
                      <a:pt x="551" y="239"/>
                      <a:pt x="552" y="238"/>
                      <a:pt x="552" y="237"/>
                    </a:cubicBezTo>
                    <a:cubicBezTo>
                      <a:pt x="552" y="235"/>
                      <a:pt x="553" y="233"/>
                      <a:pt x="552" y="231"/>
                    </a:cubicBezTo>
                    <a:cubicBezTo>
                      <a:pt x="552" y="229"/>
                      <a:pt x="553" y="231"/>
                      <a:pt x="553" y="229"/>
                    </a:cubicBezTo>
                    <a:cubicBezTo>
                      <a:pt x="555" y="230"/>
                      <a:pt x="555" y="231"/>
                      <a:pt x="556" y="232"/>
                    </a:cubicBezTo>
                    <a:cubicBezTo>
                      <a:pt x="554" y="234"/>
                      <a:pt x="555" y="237"/>
                      <a:pt x="555" y="239"/>
                    </a:cubicBezTo>
                    <a:cubicBezTo>
                      <a:pt x="555" y="240"/>
                      <a:pt x="554" y="240"/>
                      <a:pt x="553" y="242"/>
                    </a:cubicBezTo>
                    <a:cubicBezTo>
                      <a:pt x="552" y="242"/>
                      <a:pt x="554" y="241"/>
                      <a:pt x="553" y="239"/>
                    </a:cubicBezTo>
                    <a:cubicBezTo>
                      <a:pt x="552" y="240"/>
                      <a:pt x="552" y="240"/>
                      <a:pt x="552" y="241"/>
                    </a:cubicBezTo>
                    <a:cubicBezTo>
                      <a:pt x="551" y="242"/>
                      <a:pt x="551" y="243"/>
                      <a:pt x="551" y="244"/>
                    </a:cubicBezTo>
                    <a:close/>
                    <a:moveTo>
                      <a:pt x="544" y="238"/>
                    </a:moveTo>
                    <a:cubicBezTo>
                      <a:pt x="545" y="238"/>
                      <a:pt x="545" y="237"/>
                      <a:pt x="545" y="238"/>
                    </a:cubicBezTo>
                    <a:cubicBezTo>
                      <a:pt x="546" y="237"/>
                      <a:pt x="546" y="237"/>
                      <a:pt x="546" y="237"/>
                    </a:cubicBezTo>
                    <a:cubicBezTo>
                      <a:pt x="546" y="237"/>
                      <a:pt x="546" y="238"/>
                      <a:pt x="545" y="239"/>
                    </a:cubicBezTo>
                    <a:cubicBezTo>
                      <a:pt x="544" y="239"/>
                      <a:pt x="544" y="239"/>
                      <a:pt x="544" y="238"/>
                    </a:cubicBezTo>
                    <a:close/>
                    <a:moveTo>
                      <a:pt x="548" y="238"/>
                    </a:moveTo>
                    <a:cubicBezTo>
                      <a:pt x="547" y="237"/>
                      <a:pt x="547" y="236"/>
                      <a:pt x="548" y="235"/>
                    </a:cubicBezTo>
                    <a:cubicBezTo>
                      <a:pt x="549" y="236"/>
                      <a:pt x="548" y="237"/>
                      <a:pt x="548" y="238"/>
                    </a:cubicBezTo>
                    <a:close/>
                    <a:moveTo>
                      <a:pt x="577" y="243"/>
                    </a:moveTo>
                    <a:cubicBezTo>
                      <a:pt x="576" y="244"/>
                      <a:pt x="577" y="241"/>
                      <a:pt x="576" y="242"/>
                    </a:cubicBezTo>
                    <a:cubicBezTo>
                      <a:pt x="577" y="241"/>
                      <a:pt x="577" y="240"/>
                      <a:pt x="578" y="240"/>
                    </a:cubicBezTo>
                    <a:cubicBezTo>
                      <a:pt x="578" y="242"/>
                      <a:pt x="576" y="242"/>
                      <a:pt x="577" y="243"/>
                    </a:cubicBezTo>
                    <a:close/>
                    <a:moveTo>
                      <a:pt x="582" y="240"/>
                    </a:moveTo>
                    <a:cubicBezTo>
                      <a:pt x="581" y="240"/>
                      <a:pt x="582" y="238"/>
                      <a:pt x="581" y="240"/>
                    </a:cubicBezTo>
                    <a:cubicBezTo>
                      <a:pt x="580" y="235"/>
                      <a:pt x="584" y="237"/>
                      <a:pt x="583" y="237"/>
                    </a:cubicBezTo>
                    <a:cubicBezTo>
                      <a:pt x="584" y="237"/>
                      <a:pt x="584" y="237"/>
                      <a:pt x="584" y="237"/>
                    </a:cubicBezTo>
                    <a:cubicBezTo>
                      <a:pt x="584" y="237"/>
                      <a:pt x="584" y="237"/>
                      <a:pt x="584" y="237"/>
                    </a:cubicBezTo>
                    <a:cubicBezTo>
                      <a:pt x="583" y="239"/>
                      <a:pt x="583" y="239"/>
                      <a:pt x="582" y="240"/>
                    </a:cubicBezTo>
                    <a:close/>
                    <a:moveTo>
                      <a:pt x="550" y="233"/>
                    </a:moveTo>
                    <a:cubicBezTo>
                      <a:pt x="549" y="233"/>
                      <a:pt x="551" y="230"/>
                      <a:pt x="550" y="230"/>
                    </a:cubicBezTo>
                    <a:cubicBezTo>
                      <a:pt x="550" y="229"/>
                      <a:pt x="551" y="229"/>
                      <a:pt x="551" y="230"/>
                    </a:cubicBezTo>
                    <a:cubicBezTo>
                      <a:pt x="551" y="231"/>
                      <a:pt x="550" y="232"/>
                      <a:pt x="550" y="233"/>
                    </a:cubicBezTo>
                    <a:close/>
                    <a:moveTo>
                      <a:pt x="574" y="237"/>
                    </a:moveTo>
                    <a:cubicBezTo>
                      <a:pt x="573" y="237"/>
                      <a:pt x="574" y="233"/>
                      <a:pt x="575" y="234"/>
                    </a:cubicBezTo>
                    <a:cubicBezTo>
                      <a:pt x="575" y="236"/>
                      <a:pt x="575" y="236"/>
                      <a:pt x="574" y="237"/>
                    </a:cubicBezTo>
                    <a:close/>
                    <a:moveTo>
                      <a:pt x="554" y="226"/>
                    </a:moveTo>
                    <a:cubicBezTo>
                      <a:pt x="555" y="226"/>
                      <a:pt x="556" y="226"/>
                      <a:pt x="556" y="228"/>
                    </a:cubicBezTo>
                    <a:cubicBezTo>
                      <a:pt x="556" y="226"/>
                      <a:pt x="553" y="229"/>
                      <a:pt x="554" y="226"/>
                    </a:cubicBezTo>
                    <a:close/>
                    <a:moveTo>
                      <a:pt x="547" y="226"/>
                    </a:moveTo>
                    <a:cubicBezTo>
                      <a:pt x="548" y="226"/>
                      <a:pt x="548" y="223"/>
                      <a:pt x="547" y="222"/>
                    </a:cubicBezTo>
                    <a:cubicBezTo>
                      <a:pt x="549" y="222"/>
                      <a:pt x="549" y="226"/>
                      <a:pt x="548" y="227"/>
                    </a:cubicBezTo>
                    <a:cubicBezTo>
                      <a:pt x="547" y="227"/>
                      <a:pt x="548" y="225"/>
                      <a:pt x="547" y="226"/>
                    </a:cubicBezTo>
                    <a:close/>
                    <a:moveTo>
                      <a:pt x="560" y="227"/>
                    </a:moveTo>
                    <a:cubicBezTo>
                      <a:pt x="560" y="227"/>
                      <a:pt x="560" y="226"/>
                      <a:pt x="560" y="225"/>
                    </a:cubicBezTo>
                    <a:cubicBezTo>
                      <a:pt x="561" y="225"/>
                      <a:pt x="561" y="225"/>
                      <a:pt x="561" y="225"/>
                    </a:cubicBezTo>
                    <a:cubicBezTo>
                      <a:pt x="561" y="227"/>
                      <a:pt x="560" y="226"/>
                      <a:pt x="560" y="227"/>
                    </a:cubicBezTo>
                    <a:close/>
                    <a:moveTo>
                      <a:pt x="556" y="220"/>
                    </a:moveTo>
                    <a:cubicBezTo>
                      <a:pt x="556" y="221"/>
                      <a:pt x="557" y="218"/>
                      <a:pt x="557" y="218"/>
                    </a:cubicBezTo>
                    <a:cubicBezTo>
                      <a:pt x="559" y="219"/>
                      <a:pt x="560" y="219"/>
                      <a:pt x="560" y="221"/>
                    </a:cubicBezTo>
                    <a:cubicBezTo>
                      <a:pt x="559" y="223"/>
                      <a:pt x="558" y="223"/>
                      <a:pt x="556" y="225"/>
                    </a:cubicBezTo>
                    <a:cubicBezTo>
                      <a:pt x="556" y="223"/>
                      <a:pt x="556" y="222"/>
                      <a:pt x="557" y="220"/>
                    </a:cubicBezTo>
                    <a:cubicBezTo>
                      <a:pt x="557" y="220"/>
                      <a:pt x="557" y="219"/>
                      <a:pt x="556" y="220"/>
                    </a:cubicBezTo>
                    <a:close/>
                    <a:moveTo>
                      <a:pt x="555" y="221"/>
                    </a:moveTo>
                    <a:cubicBezTo>
                      <a:pt x="555" y="222"/>
                      <a:pt x="553" y="220"/>
                      <a:pt x="553" y="220"/>
                    </a:cubicBezTo>
                    <a:cubicBezTo>
                      <a:pt x="553" y="219"/>
                      <a:pt x="554" y="219"/>
                      <a:pt x="554" y="218"/>
                    </a:cubicBezTo>
                    <a:cubicBezTo>
                      <a:pt x="554" y="219"/>
                      <a:pt x="554" y="220"/>
                      <a:pt x="555" y="221"/>
                    </a:cubicBezTo>
                    <a:close/>
                    <a:moveTo>
                      <a:pt x="572" y="223"/>
                    </a:moveTo>
                    <a:cubicBezTo>
                      <a:pt x="572" y="224"/>
                      <a:pt x="571" y="222"/>
                      <a:pt x="570" y="223"/>
                    </a:cubicBezTo>
                    <a:cubicBezTo>
                      <a:pt x="570" y="221"/>
                      <a:pt x="571" y="221"/>
                      <a:pt x="572" y="220"/>
                    </a:cubicBezTo>
                    <a:cubicBezTo>
                      <a:pt x="573" y="220"/>
                      <a:pt x="572" y="223"/>
                      <a:pt x="572" y="223"/>
                    </a:cubicBezTo>
                    <a:close/>
                    <a:moveTo>
                      <a:pt x="553" y="217"/>
                    </a:moveTo>
                    <a:cubicBezTo>
                      <a:pt x="553" y="217"/>
                      <a:pt x="552" y="217"/>
                      <a:pt x="552" y="217"/>
                    </a:cubicBezTo>
                    <a:cubicBezTo>
                      <a:pt x="552" y="216"/>
                      <a:pt x="552" y="216"/>
                      <a:pt x="552" y="216"/>
                    </a:cubicBezTo>
                    <a:cubicBezTo>
                      <a:pt x="553" y="216"/>
                      <a:pt x="553" y="217"/>
                      <a:pt x="553" y="216"/>
                    </a:cubicBezTo>
                    <a:cubicBezTo>
                      <a:pt x="554" y="216"/>
                      <a:pt x="553" y="217"/>
                      <a:pt x="553" y="217"/>
                    </a:cubicBezTo>
                    <a:close/>
                    <a:moveTo>
                      <a:pt x="710" y="224"/>
                    </a:moveTo>
                    <a:cubicBezTo>
                      <a:pt x="709" y="224"/>
                      <a:pt x="710" y="219"/>
                      <a:pt x="710" y="217"/>
                    </a:cubicBezTo>
                    <a:cubicBezTo>
                      <a:pt x="710" y="219"/>
                      <a:pt x="710" y="223"/>
                      <a:pt x="710" y="224"/>
                    </a:cubicBezTo>
                    <a:close/>
                    <a:moveTo>
                      <a:pt x="725" y="204"/>
                    </a:moveTo>
                    <a:cubicBezTo>
                      <a:pt x="724" y="204"/>
                      <a:pt x="724" y="204"/>
                      <a:pt x="723" y="203"/>
                    </a:cubicBezTo>
                    <a:cubicBezTo>
                      <a:pt x="724" y="200"/>
                      <a:pt x="724" y="200"/>
                      <a:pt x="725" y="196"/>
                    </a:cubicBezTo>
                    <a:cubicBezTo>
                      <a:pt x="726" y="197"/>
                      <a:pt x="726" y="201"/>
                      <a:pt x="725" y="204"/>
                    </a:cubicBezTo>
                    <a:close/>
                    <a:moveTo>
                      <a:pt x="733" y="196"/>
                    </a:moveTo>
                    <a:cubicBezTo>
                      <a:pt x="731" y="196"/>
                      <a:pt x="732" y="194"/>
                      <a:pt x="732" y="190"/>
                    </a:cubicBezTo>
                    <a:cubicBezTo>
                      <a:pt x="733" y="191"/>
                      <a:pt x="733" y="193"/>
                      <a:pt x="733" y="196"/>
                    </a:cubicBezTo>
                    <a:close/>
                    <a:moveTo>
                      <a:pt x="711" y="197"/>
                    </a:moveTo>
                    <a:cubicBezTo>
                      <a:pt x="711" y="194"/>
                      <a:pt x="711" y="194"/>
                      <a:pt x="711" y="194"/>
                    </a:cubicBezTo>
                    <a:cubicBezTo>
                      <a:pt x="712" y="194"/>
                      <a:pt x="712" y="193"/>
                      <a:pt x="714" y="192"/>
                    </a:cubicBezTo>
                    <a:cubicBezTo>
                      <a:pt x="714" y="193"/>
                      <a:pt x="714" y="194"/>
                      <a:pt x="714" y="195"/>
                    </a:cubicBezTo>
                    <a:cubicBezTo>
                      <a:pt x="713" y="193"/>
                      <a:pt x="712" y="196"/>
                      <a:pt x="711" y="197"/>
                    </a:cubicBezTo>
                    <a:close/>
                    <a:moveTo>
                      <a:pt x="614" y="201"/>
                    </a:moveTo>
                    <a:cubicBezTo>
                      <a:pt x="615" y="199"/>
                      <a:pt x="615" y="198"/>
                      <a:pt x="616" y="196"/>
                    </a:cubicBezTo>
                    <a:cubicBezTo>
                      <a:pt x="616" y="195"/>
                      <a:pt x="616" y="195"/>
                      <a:pt x="616" y="194"/>
                    </a:cubicBezTo>
                    <a:cubicBezTo>
                      <a:pt x="615" y="194"/>
                      <a:pt x="615" y="194"/>
                      <a:pt x="614" y="195"/>
                    </a:cubicBezTo>
                    <a:cubicBezTo>
                      <a:pt x="614" y="196"/>
                      <a:pt x="615" y="195"/>
                      <a:pt x="615" y="195"/>
                    </a:cubicBezTo>
                    <a:cubicBezTo>
                      <a:pt x="615" y="196"/>
                      <a:pt x="615" y="196"/>
                      <a:pt x="615" y="198"/>
                    </a:cubicBezTo>
                    <a:cubicBezTo>
                      <a:pt x="614" y="198"/>
                      <a:pt x="614" y="196"/>
                      <a:pt x="613" y="196"/>
                    </a:cubicBezTo>
                    <a:cubicBezTo>
                      <a:pt x="612" y="197"/>
                      <a:pt x="614" y="199"/>
                      <a:pt x="613" y="199"/>
                    </a:cubicBezTo>
                    <a:cubicBezTo>
                      <a:pt x="612" y="199"/>
                      <a:pt x="613" y="195"/>
                      <a:pt x="612" y="196"/>
                    </a:cubicBezTo>
                    <a:cubicBezTo>
                      <a:pt x="611" y="194"/>
                      <a:pt x="612" y="194"/>
                      <a:pt x="612" y="192"/>
                    </a:cubicBezTo>
                    <a:cubicBezTo>
                      <a:pt x="611" y="192"/>
                      <a:pt x="611" y="194"/>
                      <a:pt x="611" y="195"/>
                    </a:cubicBezTo>
                    <a:cubicBezTo>
                      <a:pt x="610" y="195"/>
                      <a:pt x="610" y="195"/>
                      <a:pt x="610" y="195"/>
                    </a:cubicBezTo>
                    <a:cubicBezTo>
                      <a:pt x="610" y="193"/>
                      <a:pt x="610" y="192"/>
                      <a:pt x="611" y="190"/>
                    </a:cubicBezTo>
                    <a:cubicBezTo>
                      <a:pt x="611" y="189"/>
                      <a:pt x="610" y="188"/>
                      <a:pt x="610" y="190"/>
                    </a:cubicBezTo>
                    <a:cubicBezTo>
                      <a:pt x="610" y="187"/>
                      <a:pt x="610" y="184"/>
                      <a:pt x="611" y="181"/>
                    </a:cubicBezTo>
                    <a:cubicBezTo>
                      <a:pt x="611" y="179"/>
                      <a:pt x="610" y="183"/>
                      <a:pt x="610" y="181"/>
                    </a:cubicBezTo>
                    <a:cubicBezTo>
                      <a:pt x="610" y="180"/>
                      <a:pt x="612" y="179"/>
                      <a:pt x="613" y="179"/>
                    </a:cubicBezTo>
                    <a:cubicBezTo>
                      <a:pt x="612" y="183"/>
                      <a:pt x="611" y="185"/>
                      <a:pt x="611" y="188"/>
                    </a:cubicBezTo>
                    <a:cubicBezTo>
                      <a:pt x="612" y="188"/>
                      <a:pt x="612" y="186"/>
                      <a:pt x="612" y="184"/>
                    </a:cubicBezTo>
                    <a:cubicBezTo>
                      <a:pt x="613" y="185"/>
                      <a:pt x="613" y="183"/>
                      <a:pt x="613" y="182"/>
                    </a:cubicBezTo>
                    <a:cubicBezTo>
                      <a:pt x="615" y="183"/>
                      <a:pt x="614" y="186"/>
                      <a:pt x="614" y="189"/>
                    </a:cubicBezTo>
                    <a:cubicBezTo>
                      <a:pt x="615" y="188"/>
                      <a:pt x="615" y="183"/>
                      <a:pt x="614" y="180"/>
                    </a:cubicBezTo>
                    <a:cubicBezTo>
                      <a:pt x="615" y="179"/>
                      <a:pt x="615" y="182"/>
                      <a:pt x="616" y="181"/>
                    </a:cubicBezTo>
                    <a:cubicBezTo>
                      <a:pt x="617" y="180"/>
                      <a:pt x="616" y="179"/>
                      <a:pt x="616" y="177"/>
                    </a:cubicBezTo>
                    <a:cubicBezTo>
                      <a:pt x="617" y="177"/>
                      <a:pt x="617" y="180"/>
                      <a:pt x="617" y="183"/>
                    </a:cubicBezTo>
                    <a:cubicBezTo>
                      <a:pt x="617" y="181"/>
                      <a:pt x="616" y="181"/>
                      <a:pt x="616" y="183"/>
                    </a:cubicBezTo>
                    <a:cubicBezTo>
                      <a:pt x="617" y="185"/>
                      <a:pt x="617" y="187"/>
                      <a:pt x="618" y="190"/>
                    </a:cubicBezTo>
                    <a:cubicBezTo>
                      <a:pt x="619" y="188"/>
                      <a:pt x="617" y="186"/>
                      <a:pt x="617" y="183"/>
                    </a:cubicBezTo>
                    <a:cubicBezTo>
                      <a:pt x="618" y="184"/>
                      <a:pt x="617" y="182"/>
                      <a:pt x="618" y="181"/>
                    </a:cubicBezTo>
                    <a:cubicBezTo>
                      <a:pt x="619" y="181"/>
                      <a:pt x="620" y="182"/>
                      <a:pt x="620" y="183"/>
                    </a:cubicBezTo>
                    <a:cubicBezTo>
                      <a:pt x="620" y="183"/>
                      <a:pt x="619" y="183"/>
                      <a:pt x="619" y="182"/>
                    </a:cubicBezTo>
                    <a:cubicBezTo>
                      <a:pt x="618" y="189"/>
                      <a:pt x="619" y="192"/>
                      <a:pt x="618" y="194"/>
                    </a:cubicBezTo>
                    <a:cubicBezTo>
                      <a:pt x="616" y="194"/>
                      <a:pt x="616" y="194"/>
                      <a:pt x="616" y="194"/>
                    </a:cubicBezTo>
                    <a:cubicBezTo>
                      <a:pt x="617" y="197"/>
                      <a:pt x="616" y="197"/>
                      <a:pt x="616" y="199"/>
                    </a:cubicBezTo>
                    <a:cubicBezTo>
                      <a:pt x="615" y="198"/>
                      <a:pt x="615" y="201"/>
                      <a:pt x="614" y="201"/>
                    </a:cubicBezTo>
                    <a:close/>
                    <a:moveTo>
                      <a:pt x="608" y="197"/>
                    </a:moveTo>
                    <a:cubicBezTo>
                      <a:pt x="608" y="194"/>
                      <a:pt x="609" y="193"/>
                      <a:pt x="607" y="194"/>
                    </a:cubicBezTo>
                    <a:cubicBezTo>
                      <a:pt x="607" y="193"/>
                      <a:pt x="609" y="192"/>
                      <a:pt x="608" y="191"/>
                    </a:cubicBezTo>
                    <a:cubicBezTo>
                      <a:pt x="608" y="189"/>
                      <a:pt x="609" y="189"/>
                      <a:pt x="609" y="188"/>
                    </a:cubicBezTo>
                    <a:cubicBezTo>
                      <a:pt x="609" y="189"/>
                      <a:pt x="610" y="190"/>
                      <a:pt x="610" y="192"/>
                    </a:cubicBezTo>
                    <a:cubicBezTo>
                      <a:pt x="607" y="191"/>
                      <a:pt x="610" y="196"/>
                      <a:pt x="608" y="197"/>
                    </a:cubicBezTo>
                    <a:close/>
                    <a:moveTo>
                      <a:pt x="620" y="200"/>
                    </a:moveTo>
                    <a:cubicBezTo>
                      <a:pt x="619" y="199"/>
                      <a:pt x="619" y="197"/>
                      <a:pt x="620" y="196"/>
                    </a:cubicBezTo>
                    <a:cubicBezTo>
                      <a:pt x="621" y="196"/>
                      <a:pt x="620" y="198"/>
                      <a:pt x="620" y="200"/>
                    </a:cubicBezTo>
                    <a:close/>
                    <a:moveTo>
                      <a:pt x="607" y="190"/>
                    </a:moveTo>
                    <a:cubicBezTo>
                      <a:pt x="606" y="188"/>
                      <a:pt x="607" y="186"/>
                      <a:pt x="606" y="185"/>
                    </a:cubicBezTo>
                    <a:cubicBezTo>
                      <a:pt x="606" y="183"/>
                      <a:pt x="606" y="185"/>
                      <a:pt x="607" y="184"/>
                    </a:cubicBezTo>
                    <a:cubicBezTo>
                      <a:pt x="607" y="182"/>
                      <a:pt x="607" y="179"/>
                      <a:pt x="607" y="178"/>
                    </a:cubicBezTo>
                    <a:cubicBezTo>
                      <a:pt x="608" y="177"/>
                      <a:pt x="607" y="179"/>
                      <a:pt x="607" y="180"/>
                    </a:cubicBezTo>
                    <a:cubicBezTo>
                      <a:pt x="608" y="179"/>
                      <a:pt x="609" y="177"/>
                      <a:pt x="608" y="174"/>
                    </a:cubicBezTo>
                    <a:cubicBezTo>
                      <a:pt x="609" y="174"/>
                      <a:pt x="610" y="176"/>
                      <a:pt x="610" y="176"/>
                    </a:cubicBezTo>
                    <a:cubicBezTo>
                      <a:pt x="610" y="177"/>
                      <a:pt x="610" y="176"/>
                      <a:pt x="610" y="179"/>
                    </a:cubicBezTo>
                    <a:cubicBezTo>
                      <a:pt x="609" y="179"/>
                      <a:pt x="609" y="178"/>
                      <a:pt x="609" y="178"/>
                    </a:cubicBezTo>
                    <a:cubicBezTo>
                      <a:pt x="610" y="180"/>
                      <a:pt x="610" y="183"/>
                      <a:pt x="609" y="187"/>
                    </a:cubicBezTo>
                    <a:cubicBezTo>
                      <a:pt x="609" y="184"/>
                      <a:pt x="609" y="182"/>
                      <a:pt x="608" y="180"/>
                    </a:cubicBezTo>
                    <a:cubicBezTo>
                      <a:pt x="607" y="182"/>
                      <a:pt x="609" y="189"/>
                      <a:pt x="607" y="190"/>
                    </a:cubicBezTo>
                    <a:close/>
                    <a:moveTo>
                      <a:pt x="585" y="188"/>
                    </a:moveTo>
                    <a:cubicBezTo>
                      <a:pt x="584" y="187"/>
                      <a:pt x="585" y="184"/>
                      <a:pt x="586" y="184"/>
                    </a:cubicBezTo>
                    <a:cubicBezTo>
                      <a:pt x="586" y="186"/>
                      <a:pt x="585" y="187"/>
                      <a:pt x="585" y="188"/>
                    </a:cubicBezTo>
                    <a:close/>
                    <a:moveTo>
                      <a:pt x="703" y="172"/>
                    </a:moveTo>
                    <a:cubicBezTo>
                      <a:pt x="702" y="169"/>
                      <a:pt x="702" y="169"/>
                      <a:pt x="702" y="169"/>
                    </a:cubicBezTo>
                    <a:cubicBezTo>
                      <a:pt x="704" y="169"/>
                      <a:pt x="704" y="169"/>
                      <a:pt x="704" y="169"/>
                    </a:cubicBezTo>
                    <a:cubicBezTo>
                      <a:pt x="704" y="171"/>
                      <a:pt x="703" y="172"/>
                      <a:pt x="703" y="172"/>
                    </a:cubicBezTo>
                    <a:close/>
                    <a:moveTo>
                      <a:pt x="588" y="183"/>
                    </a:moveTo>
                    <a:cubicBezTo>
                      <a:pt x="588" y="183"/>
                      <a:pt x="589" y="182"/>
                      <a:pt x="589" y="182"/>
                    </a:cubicBezTo>
                    <a:cubicBezTo>
                      <a:pt x="589" y="182"/>
                      <a:pt x="589" y="184"/>
                      <a:pt x="589" y="184"/>
                    </a:cubicBezTo>
                    <a:cubicBezTo>
                      <a:pt x="589" y="183"/>
                      <a:pt x="587" y="184"/>
                      <a:pt x="588" y="182"/>
                    </a:cubicBezTo>
                    <a:cubicBezTo>
                      <a:pt x="588" y="182"/>
                      <a:pt x="588" y="183"/>
                      <a:pt x="588" y="183"/>
                    </a:cubicBezTo>
                    <a:close/>
                    <a:moveTo>
                      <a:pt x="611" y="179"/>
                    </a:moveTo>
                    <a:cubicBezTo>
                      <a:pt x="611" y="178"/>
                      <a:pt x="611" y="177"/>
                      <a:pt x="611" y="176"/>
                    </a:cubicBezTo>
                    <a:cubicBezTo>
                      <a:pt x="612" y="176"/>
                      <a:pt x="612" y="176"/>
                      <a:pt x="612" y="176"/>
                    </a:cubicBezTo>
                    <a:cubicBezTo>
                      <a:pt x="612" y="178"/>
                      <a:pt x="611" y="179"/>
                      <a:pt x="611" y="179"/>
                    </a:cubicBezTo>
                    <a:close/>
                    <a:moveTo>
                      <a:pt x="587" y="181"/>
                    </a:moveTo>
                    <a:cubicBezTo>
                      <a:pt x="586" y="180"/>
                      <a:pt x="588" y="176"/>
                      <a:pt x="588" y="177"/>
                    </a:cubicBezTo>
                    <a:cubicBezTo>
                      <a:pt x="588" y="179"/>
                      <a:pt x="588" y="180"/>
                      <a:pt x="587" y="181"/>
                    </a:cubicBezTo>
                    <a:close/>
                    <a:moveTo>
                      <a:pt x="621" y="172"/>
                    </a:moveTo>
                    <a:cubicBezTo>
                      <a:pt x="620" y="172"/>
                      <a:pt x="620" y="172"/>
                      <a:pt x="620" y="172"/>
                    </a:cubicBezTo>
                    <a:cubicBezTo>
                      <a:pt x="620" y="171"/>
                      <a:pt x="620" y="171"/>
                      <a:pt x="619" y="171"/>
                    </a:cubicBezTo>
                    <a:cubicBezTo>
                      <a:pt x="620" y="170"/>
                      <a:pt x="621" y="170"/>
                      <a:pt x="621" y="172"/>
                    </a:cubicBezTo>
                    <a:close/>
                    <a:moveTo>
                      <a:pt x="602" y="171"/>
                    </a:moveTo>
                    <a:cubicBezTo>
                      <a:pt x="601" y="171"/>
                      <a:pt x="601" y="168"/>
                      <a:pt x="602" y="168"/>
                    </a:cubicBezTo>
                    <a:cubicBezTo>
                      <a:pt x="603" y="169"/>
                      <a:pt x="602" y="170"/>
                      <a:pt x="602" y="171"/>
                    </a:cubicBezTo>
                    <a:close/>
                    <a:moveTo>
                      <a:pt x="601" y="166"/>
                    </a:moveTo>
                    <a:cubicBezTo>
                      <a:pt x="600" y="165"/>
                      <a:pt x="601" y="164"/>
                      <a:pt x="601" y="163"/>
                    </a:cubicBezTo>
                    <a:cubicBezTo>
                      <a:pt x="601" y="163"/>
                      <a:pt x="601" y="165"/>
                      <a:pt x="602" y="165"/>
                    </a:cubicBezTo>
                    <a:cubicBezTo>
                      <a:pt x="602" y="166"/>
                      <a:pt x="601" y="166"/>
                      <a:pt x="601" y="166"/>
                    </a:cubicBezTo>
                    <a:close/>
                    <a:moveTo>
                      <a:pt x="664" y="115"/>
                    </a:moveTo>
                    <a:cubicBezTo>
                      <a:pt x="663" y="114"/>
                      <a:pt x="664" y="119"/>
                      <a:pt x="662" y="118"/>
                    </a:cubicBezTo>
                    <a:cubicBezTo>
                      <a:pt x="662" y="113"/>
                      <a:pt x="659" y="108"/>
                      <a:pt x="659" y="102"/>
                    </a:cubicBezTo>
                    <a:cubicBezTo>
                      <a:pt x="660" y="102"/>
                      <a:pt x="661" y="101"/>
                      <a:pt x="660" y="98"/>
                    </a:cubicBezTo>
                    <a:cubicBezTo>
                      <a:pt x="661" y="99"/>
                      <a:pt x="661" y="98"/>
                      <a:pt x="663" y="97"/>
                    </a:cubicBezTo>
                    <a:cubicBezTo>
                      <a:pt x="663" y="99"/>
                      <a:pt x="662" y="100"/>
                      <a:pt x="662" y="102"/>
                    </a:cubicBezTo>
                    <a:cubicBezTo>
                      <a:pt x="664" y="105"/>
                      <a:pt x="664" y="109"/>
                      <a:pt x="665" y="110"/>
                    </a:cubicBezTo>
                    <a:cubicBezTo>
                      <a:pt x="665" y="112"/>
                      <a:pt x="665" y="112"/>
                      <a:pt x="664" y="113"/>
                    </a:cubicBezTo>
                    <a:cubicBezTo>
                      <a:pt x="665" y="115"/>
                      <a:pt x="665" y="117"/>
                      <a:pt x="664" y="118"/>
                    </a:cubicBezTo>
                    <a:cubicBezTo>
                      <a:pt x="664" y="118"/>
                      <a:pt x="663" y="116"/>
                      <a:pt x="664" y="115"/>
                    </a:cubicBezTo>
                    <a:close/>
                    <a:moveTo>
                      <a:pt x="665" y="117"/>
                    </a:moveTo>
                    <a:cubicBezTo>
                      <a:pt x="667" y="119"/>
                      <a:pt x="666" y="115"/>
                      <a:pt x="667" y="114"/>
                    </a:cubicBezTo>
                    <a:cubicBezTo>
                      <a:pt x="668" y="123"/>
                      <a:pt x="672" y="136"/>
                      <a:pt x="669" y="140"/>
                    </a:cubicBezTo>
                    <a:cubicBezTo>
                      <a:pt x="670" y="142"/>
                      <a:pt x="670" y="144"/>
                      <a:pt x="670" y="145"/>
                    </a:cubicBezTo>
                    <a:cubicBezTo>
                      <a:pt x="670" y="147"/>
                      <a:pt x="670" y="144"/>
                      <a:pt x="671" y="145"/>
                    </a:cubicBezTo>
                    <a:cubicBezTo>
                      <a:pt x="671" y="147"/>
                      <a:pt x="671" y="150"/>
                      <a:pt x="670" y="151"/>
                    </a:cubicBezTo>
                    <a:cubicBezTo>
                      <a:pt x="669" y="147"/>
                      <a:pt x="669" y="145"/>
                      <a:pt x="669" y="143"/>
                    </a:cubicBezTo>
                    <a:cubicBezTo>
                      <a:pt x="668" y="140"/>
                      <a:pt x="668" y="139"/>
                      <a:pt x="668" y="136"/>
                    </a:cubicBezTo>
                    <a:cubicBezTo>
                      <a:pt x="668" y="136"/>
                      <a:pt x="668" y="137"/>
                      <a:pt x="668" y="138"/>
                    </a:cubicBezTo>
                    <a:cubicBezTo>
                      <a:pt x="666" y="136"/>
                      <a:pt x="666" y="134"/>
                      <a:pt x="666" y="131"/>
                    </a:cubicBezTo>
                    <a:cubicBezTo>
                      <a:pt x="666" y="129"/>
                      <a:pt x="665" y="126"/>
                      <a:pt x="664" y="122"/>
                    </a:cubicBezTo>
                    <a:cubicBezTo>
                      <a:pt x="665" y="121"/>
                      <a:pt x="665" y="120"/>
                      <a:pt x="666" y="119"/>
                    </a:cubicBezTo>
                    <a:cubicBezTo>
                      <a:pt x="666" y="119"/>
                      <a:pt x="665" y="119"/>
                      <a:pt x="665" y="117"/>
                    </a:cubicBezTo>
                    <a:close/>
                    <a:moveTo>
                      <a:pt x="689" y="125"/>
                    </a:moveTo>
                    <a:cubicBezTo>
                      <a:pt x="688" y="126"/>
                      <a:pt x="687" y="122"/>
                      <a:pt x="688" y="122"/>
                    </a:cubicBezTo>
                    <a:lnTo>
                      <a:pt x="689" y="125"/>
                    </a:lnTo>
                    <a:close/>
                    <a:moveTo>
                      <a:pt x="618" y="146"/>
                    </a:moveTo>
                    <a:cubicBezTo>
                      <a:pt x="616" y="147"/>
                      <a:pt x="618" y="142"/>
                      <a:pt x="618" y="146"/>
                    </a:cubicBezTo>
                    <a:close/>
                    <a:moveTo>
                      <a:pt x="619" y="145"/>
                    </a:moveTo>
                    <a:cubicBezTo>
                      <a:pt x="619" y="145"/>
                      <a:pt x="618" y="142"/>
                      <a:pt x="619" y="142"/>
                    </a:cubicBezTo>
                    <a:cubicBezTo>
                      <a:pt x="620" y="144"/>
                      <a:pt x="619" y="144"/>
                      <a:pt x="619" y="145"/>
                    </a:cubicBezTo>
                    <a:close/>
                    <a:moveTo>
                      <a:pt x="690" y="122"/>
                    </a:moveTo>
                    <a:cubicBezTo>
                      <a:pt x="689" y="119"/>
                      <a:pt x="690" y="118"/>
                      <a:pt x="690" y="116"/>
                    </a:cubicBezTo>
                    <a:cubicBezTo>
                      <a:pt x="690" y="117"/>
                      <a:pt x="691" y="118"/>
                      <a:pt x="691" y="120"/>
                    </a:cubicBezTo>
                    <a:cubicBezTo>
                      <a:pt x="691" y="121"/>
                      <a:pt x="691" y="122"/>
                      <a:pt x="690" y="122"/>
                    </a:cubicBezTo>
                    <a:close/>
                    <a:moveTo>
                      <a:pt x="686" y="104"/>
                    </a:moveTo>
                    <a:cubicBezTo>
                      <a:pt x="685" y="104"/>
                      <a:pt x="684" y="102"/>
                      <a:pt x="683" y="101"/>
                    </a:cubicBezTo>
                    <a:cubicBezTo>
                      <a:pt x="682" y="102"/>
                      <a:pt x="684" y="103"/>
                      <a:pt x="683" y="104"/>
                    </a:cubicBezTo>
                    <a:cubicBezTo>
                      <a:pt x="682" y="105"/>
                      <a:pt x="682" y="100"/>
                      <a:pt x="681" y="99"/>
                    </a:cubicBezTo>
                    <a:cubicBezTo>
                      <a:pt x="683" y="98"/>
                      <a:pt x="681" y="95"/>
                      <a:pt x="682" y="94"/>
                    </a:cubicBezTo>
                    <a:cubicBezTo>
                      <a:pt x="683" y="97"/>
                      <a:pt x="684" y="100"/>
                      <a:pt x="685" y="100"/>
                    </a:cubicBezTo>
                    <a:cubicBezTo>
                      <a:pt x="686" y="102"/>
                      <a:pt x="685" y="103"/>
                      <a:pt x="686" y="104"/>
                    </a:cubicBezTo>
                    <a:close/>
                    <a:moveTo>
                      <a:pt x="618" y="122"/>
                    </a:moveTo>
                    <a:cubicBezTo>
                      <a:pt x="617" y="122"/>
                      <a:pt x="616" y="119"/>
                      <a:pt x="617" y="119"/>
                    </a:cubicBezTo>
                    <a:cubicBezTo>
                      <a:pt x="617" y="120"/>
                      <a:pt x="618" y="121"/>
                      <a:pt x="618" y="122"/>
                    </a:cubicBezTo>
                    <a:close/>
                    <a:moveTo>
                      <a:pt x="621" y="113"/>
                    </a:moveTo>
                    <a:cubicBezTo>
                      <a:pt x="621" y="114"/>
                      <a:pt x="622" y="116"/>
                      <a:pt x="621" y="116"/>
                    </a:cubicBezTo>
                    <a:cubicBezTo>
                      <a:pt x="621" y="115"/>
                      <a:pt x="620" y="113"/>
                      <a:pt x="621" y="113"/>
                    </a:cubicBezTo>
                    <a:close/>
                    <a:moveTo>
                      <a:pt x="618" y="110"/>
                    </a:moveTo>
                    <a:cubicBezTo>
                      <a:pt x="619" y="109"/>
                      <a:pt x="618" y="106"/>
                      <a:pt x="619" y="108"/>
                    </a:cubicBezTo>
                    <a:cubicBezTo>
                      <a:pt x="619" y="106"/>
                      <a:pt x="617" y="102"/>
                      <a:pt x="619" y="101"/>
                    </a:cubicBezTo>
                    <a:cubicBezTo>
                      <a:pt x="620" y="105"/>
                      <a:pt x="622" y="109"/>
                      <a:pt x="621" y="113"/>
                    </a:cubicBezTo>
                    <a:cubicBezTo>
                      <a:pt x="620" y="113"/>
                      <a:pt x="620" y="111"/>
                      <a:pt x="619" y="110"/>
                    </a:cubicBezTo>
                    <a:cubicBezTo>
                      <a:pt x="619" y="111"/>
                      <a:pt x="619" y="113"/>
                      <a:pt x="620" y="114"/>
                    </a:cubicBezTo>
                    <a:cubicBezTo>
                      <a:pt x="620" y="116"/>
                      <a:pt x="620" y="117"/>
                      <a:pt x="621" y="118"/>
                    </a:cubicBezTo>
                    <a:cubicBezTo>
                      <a:pt x="620" y="120"/>
                      <a:pt x="618" y="113"/>
                      <a:pt x="619" y="111"/>
                    </a:cubicBezTo>
                    <a:cubicBezTo>
                      <a:pt x="618" y="110"/>
                      <a:pt x="617" y="109"/>
                      <a:pt x="618" y="110"/>
                    </a:cubicBezTo>
                    <a:cubicBezTo>
                      <a:pt x="617" y="109"/>
                      <a:pt x="617" y="106"/>
                      <a:pt x="616" y="105"/>
                    </a:cubicBezTo>
                    <a:cubicBezTo>
                      <a:pt x="618" y="104"/>
                      <a:pt x="618" y="109"/>
                      <a:pt x="618" y="110"/>
                    </a:cubicBezTo>
                    <a:close/>
                    <a:moveTo>
                      <a:pt x="665" y="96"/>
                    </a:moveTo>
                    <a:cubicBezTo>
                      <a:pt x="663" y="96"/>
                      <a:pt x="663" y="93"/>
                      <a:pt x="662" y="92"/>
                    </a:cubicBezTo>
                    <a:cubicBezTo>
                      <a:pt x="662" y="92"/>
                      <a:pt x="663" y="95"/>
                      <a:pt x="662" y="96"/>
                    </a:cubicBezTo>
                    <a:cubicBezTo>
                      <a:pt x="661" y="96"/>
                      <a:pt x="660" y="95"/>
                      <a:pt x="660" y="92"/>
                    </a:cubicBezTo>
                    <a:cubicBezTo>
                      <a:pt x="660" y="88"/>
                      <a:pt x="662" y="90"/>
                      <a:pt x="663" y="86"/>
                    </a:cubicBezTo>
                    <a:cubicBezTo>
                      <a:pt x="664" y="89"/>
                      <a:pt x="665" y="87"/>
                      <a:pt x="665" y="90"/>
                    </a:cubicBezTo>
                    <a:cubicBezTo>
                      <a:pt x="664" y="90"/>
                      <a:pt x="663" y="90"/>
                      <a:pt x="663" y="92"/>
                    </a:cubicBezTo>
                    <a:cubicBezTo>
                      <a:pt x="664" y="94"/>
                      <a:pt x="665" y="94"/>
                      <a:pt x="665" y="96"/>
                    </a:cubicBezTo>
                    <a:close/>
                    <a:moveTo>
                      <a:pt x="616" y="102"/>
                    </a:moveTo>
                    <a:cubicBezTo>
                      <a:pt x="614" y="101"/>
                      <a:pt x="615" y="100"/>
                      <a:pt x="614" y="97"/>
                    </a:cubicBezTo>
                    <a:cubicBezTo>
                      <a:pt x="615" y="98"/>
                      <a:pt x="616" y="100"/>
                      <a:pt x="616" y="102"/>
                    </a:cubicBezTo>
                    <a:close/>
                    <a:moveTo>
                      <a:pt x="135" y="327"/>
                    </a:moveTo>
                    <a:cubicBezTo>
                      <a:pt x="136" y="330"/>
                      <a:pt x="138" y="331"/>
                      <a:pt x="138" y="332"/>
                    </a:cubicBezTo>
                    <a:cubicBezTo>
                      <a:pt x="138" y="333"/>
                      <a:pt x="137" y="331"/>
                      <a:pt x="137" y="332"/>
                    </a:cubicBezTo>
                    <a:cubicBezTo>
                      <a:pt x="137" y="331"/>
                      <a:pt x="134" y="329"/>
                      <a:pt x="135" y="327"/>
                    </a:cubicBezTo>
                    <a:close/>
                    <a:moveTo>
                      <a:pt x="142" y="344"/>
                    </a:moveTo>
                    <a:cubicBezTo>
                      <a:pt x="140" y="344"/>
                      <a:pt x="140" y="342"/>
                      <a:pt x="140" y="343"/>
                    </a:cubicBezTo>
                    <a:cubicBezTo>
                      <a:pt x="138" y="341"/>
                      <a:pt x="138" y="340"/>
                      <a:pt x="137" y="339"/>
                    </a:cubicBezTo>
                    <a:cubicBezTo>
                      <a:pt x="138" y="338"/>
                      <a:pt x="140" y="341"/>
                      <a:pt x="142" y="344"/>
                    </a:cubicBezTo>
                    <a:close/>
                    <a:moveTo>
                      <a:pt x="140" y="340"/>
                    </a:moveTo>
                    <a:cubicBezTo>
                      <a:pt x="138" y="337"/>
                      <a:pt x="141" y="340"/>
                      <a:pt x="142" y="341"/>
                    </a:cubicBezTo>
                    <a:cubicBezTo>
                      <a:pt x="141" y="341"/>
                      <a:pt x="140" y="341"/>
                      <a:pt x="139" y="340"/>
                    </a:cubicBezTo>
                    <a:cubicBezTo>
                      <a:pt x="139" y="339"/>
                      <a:pt x="138" y="338"/>
                      <a:pt x="137" y="337"/>
                    </a:cubicBezTo>
                    <a:cubicBezTo>
                      <a:pt x="139" y="336"/>
                      <a:pt x="138" y="338"/>
                      <a:pt x="140" y="34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>
                <a:norm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buFont typeface="Arial" pitchFamily="34" charset="0"/>
                  <a:buNone/>
                  <a:defRPr/>
                </a:pPr>
                <a:endParaRPr lang="zh-CN" altLang="en-US" sz="2000" noProof="1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20489" name="文本框 1144"/>
            <p:cNvSpPr txBox="1">
              <a:spLocks noChangeArrowheads="1"/>
            </p:cNvSpPr>
            <p:nvPr>
              <p:custDataLst>
                <p:tags r:id="rId3"/>
              </p:custDataLst>
            </p:nvPr>
          </p:nvSpPr>
          <p:spPr bwMode="auto">
            <a:xfrm>
              <a:off x="1149869" y="1024866"/>
              <a:ext cx="1560609" cy="24625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44000" rIns="144000" anchor="ctr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lnSpc>
                  <a:spcPct val="120000"/>
                </a:lnSpc>
              </a:pPr>
              <a:r>
                <a:rPr lang="zh-CN" altLang="en-US" sz="2000">
                  <a:solidFill>
                    <a:schemeClr val="bg1"/>
                  </a:solidFill>
                </a:rPr>
                <a:t>亚硝酸盐是一种强氧化剂，使正常的</a:t>
              </a:r>
              <a:r>
                <a:rPr lang="en-US" altLang="zh-CN" sz="2000">
                  <a:solidFill>
                    <a:schemeClr val="bg1"/>
                  </a:solidFill>
                </a:rPr>
                <a:t>Fe2</a:t>
              </a:r>
              <a:r>
                <a:rPr lang="zh-CN" altLang="en-US" sz="2000">
                  <a:solidFill>
                    <a:schemeClr val="bg1"/>
                  </a:solidFill>
                </a:rPr>
                <a:t>（</a:t>
              </a:r>
              <a:r>
                <a:rPr lang="en-US" altLang="zh-CN" sz="2000">
                  <a:solidFill>
                    <a:schemeClr val="bg1"/>
                  </a:solidFill>
                </a:rPr>
                <a:t>二价的亚铁离子</a:t>
              </a:r>
              <a:r>
                <a:rPr lang="zh-CN" altLang="en-US" sz="2000">
                  <a:solidFill>
                    <a:schemeClr val="bg1"/>
                  </a:solidFill>
                </a:rPr>
                <a:t>）</a:t>
              </a:r>
              <a:r>
                <a:rPr lang="en-US" altLang="zh-CN" sz="2000">
                  <a:solidFill>
                    <a:schemeClr val="bg1"/>
                  </a:solidFill>
                </a:rPr>
                <a:t>+</a:t>
              </a:r>
              <a:r>
                <a:rPr lang="zh-CN" altLang="en-US" sz="2000">
                  <a:solidFill>
                    <a:schemeClr val="bg1"/>
                  </a:solidFill>
                </a:rPr>
                <a:t>氧化为</a:t>
              </a:r>
              <a:r>
                <a:rPr lang="en-US" altLang="zh-CN" sz="2000">
                  <a:solidFill>
                    <a:schemeClr val="bg1"/>
                  </a:solidFill>
                </a:rPr>
                <a:t>Fe3</a:t>
              </a:r>
              <a:r>
                <a:rPr lang="zh-CN" altLang="en-US" sz="2000">
                  <a:solidFill>
                    <a:schemeClr val="bg1"/>
                  </a:solidFill>
                </a:rPr>
                <a:t>（三</a:t>
              </a:r>
              <a:r>
                <a:rPr lang="en-US" altLang="zh-CN" sz="2000">
                  <a:solidFill>
                    <a:schemeClr val="bg1"/>
                  </a:solidFill>
                </a:rPr>
                <a:t>价的亚铁离子</a:t>
              </a:r>
              <a:r>
                <a:rPr lang="zh-CN" altLang="en-US" sz="2000">
                  <a:solidFill>
                    <a:schemeClr val="bg1"/>
                  </a:solidFill>
                </a:rPr>
                <a:t>）</a:t>
              </a:r>
              <a:r>
                <a:rPr lang="en-US" altLang="zh-CN" sz="2000">
                  <a:solidFill>
                    <a:schemeClr val="bg1"/>
                  </a:solidFill>
                </a:rPr>
                <a:t>+</a:t>
              </a:r>
              <a:r>
                <a:rPr lang="zh-CN" altLang="en-US" sz="2000">
                  <a:solidFill>
                    <a:schemeClr val="bg1"/>
                  </a:solidFill>
                </a:rPr>
                <a:t>形成高铁血红蛋白</a:t>
              </a:r>
              <a:r>
                <a:rPr lang="en-US" altLang="zh-CN" sz="2000">
                  <a:solidFill>
                    <a:schemeClr val="bg1"/>
                  </a:solidFill>
                </a:rPr>
                <a:t>,</a:t>
              </a:r>
              <a:r>
                <a:rPr lang="zh-CN" altLang="en-US" sz="2000">
                  <a:solidFill>
                    <a:schemeClr val="bg1"/>
                  </a:solidFill>
                </a:rPr>
                <a:t>失去携氧能力；</a:t>
              </a:r>
            </a:p>
          </p:txBody>
        </p:sp>
      </p:grpSp>
      <p:grpSp>
        <p:nvGrpSpPr>
          <p:cNvPr id="20484" name="组合 2"/>
          <p:cNvGrpSpPr/>
          <p:nvPr/>
        </p:nvGrpSpPr>
        <p:grpSpPr>
          <a:xfrm>
            <a:off x="5075238" y="2882900"/>
            <a:ext cx="2270125" cy="2227263"/>
            <a:chOff x="3765664" y="2457680"/>
            <a:chExt cx="1636492" cy="1606322"/>
          </a:xfrm>
        </p:grpSpPr>
        <p:grpSp>
          <p:nvGrpSpPr>
            <p:cNvPr id="1149" name="组合 1148">
              <a:extLst>
                <a:ext uri="{FF2B5EF4-FFF2-40B4-BE49-F238E27FC236}">
                  <a16:creationId xmlns:a16="http://schemas.microsoft.com/office/drawing/2014/main" id="{E012D873-3203-472E-93C2-98A616E4C29A}"/>
                </a:ext>
              </a:extLst>
            </p:cNvPr>
            <p:cNvGrpSpPr/>
            <p:nvPr/>
          </p:nvGrpSpPr>
          <p:grpSpPr>
            <a:xfrm>
              <a:off x="3765664" y="2457680"/>
              <a:ext cx="1636492" cy="1606322"/>
              <a:chOff x="3173413" y="2138363"/>
              <a:chExt cx="2841626" cy="2789238"/>
            </a:xfrm>
            <a:solidFill>
              <a:schemeClr val="accent2"/>
            </a:solidFill>
          </p:grpSpPr>
          <p:sp>
            <p:nvSpPr>
              <p:cNvPr id="1151" name="Freeform 5">
                <a:extLst>
                  <a:ext uri="{FF2B5EF4-FFF2-40B4-BE49-F238E27FC236}">
                    <a16:creationId xmlns:a16="http://schemas.microsoft.com/office/drawing/2014/main" id="{0FAEA438-8A70-4372-B1E9-1B246F2DEBEB}"/>
                  </a:ext>
                </a:extLst>
              </p:cNvPr>
              <p:cNvSpPr/>
              <p:nvPr/>
            </p:nvSpPr>
            <p:spPr bwMode="auto">
              <a:xfrm>
                <a:off x="3448051" y="2276475"/>
                <a:ext cx="2451100" cy="2424113"/>
              </a:xfrm>
              <a:custGeom>
                <a:gdLst>
                  <a:gd name="T0" fmla="*/ 284 w 651"/>
                  <a:gd name="T1" fmla="*/ 623 h 644"/>
                  <a:gd name="T2" fmla="*/ 628 w 651"/>
                  <a:gd name="T3" fmla="*/ 360 h 644"/>
                  <a:gd name="T4" fmla="*/ 367 w 651"/>
                  <a:gd name="T5" fmla="*/ 21 h 644"/>
                  <a:gd name="T6" fmla="*/ 23 w 651"/>
                  <a:gd name="T7" fmla="*/ 284 h 644"/>
                  <a:gd name="T8" fmla="*/ 284 w 651"/>
                  <a:gd name="T9" fmla="*/ 623 h 6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51" h="644">
                    <a:moveTo>
                      <a:pt x="284" y="623"/>
                    </a:moveTo>
                    <a:cubicBezTo>
                      <a:pt x="451" y="644"/>
                      <a:pt x="605" y="526"/>
                      <a:pt x="628" y="360"/>
                    </a:cubicBezTo>
                    <a:cubicBezTo>
                      <a:pt x="651" y="194"/>
                      <a:pt x="534" y="42"/>
                      <a:pt x="367" y="21"/>
                    </a:cubicBezTo>
                    <a:cubicBezTo>
                      <a:pt x="200" y="0"/>
                      <a:pt x="46" y="118"/>
                      <a:pt x="23" y="284"/>
                    </a:cubicBezTo>
                    <a:cubicBezTo>
                      <a:pt x="0" y="451"/>
                      <a:pt x="117" y="602"/>
                      <a:pt x="284" y="62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>
                <a:norm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buFont typeface="Arial" pitchFamily="34" charset="0"/>
                  <a:buNone/>
                  <a:defRPr/>
                </a:pPr>
                <a:endParaRPr lang="zh-CN" altLang="en-US" sz="2000" noProof="1">
                  <a:solidFill>
                    <a:schemeClr val="bg1"/>
                  </a:solidFill>
                </a:endParaRPr>
              </a:p>
            </p:txBody>
          </p:sp>
          <p:sp>
            <p:nvSpPr>
              <p:cNvPr id="1152" name="Freeform 371">
                <a:extLst>
                  <a:ext uri="{FF2B5EF4-FFF2-40B4-BE49-F238E27FC236}">
                    <a16:creationId xmlns:a16="http://schemas.microsoft.com/office/drawing/2014/main" id="{7E59E4C7-0EB4-420B-96A8-EB1AEDF58B29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173413" y="2138363"/>
                <a:ext cx="2774950" cy="2438400"/>
              </a:xfrm>
              <a:custGeom>
                <a:gdLst>
                  <a:gd name="T0" fmla="*/ 628 w 737"/>
                  <a:gd name="T1" fmla="*/ 84 h 648"/>
                  <a:gd name="T2" fmla="*/ 534 w 737"/>
                  <a:gd name="T3" fmla="*/ 28 h 648"/>
                  <a:gd name="T4" fmla="*/ 408 w 737"/>
                  <a:gd name="T5" fmla="*/ 4 h 648"/>
                  <a:gd name="T6" fmla="*/ 217 w 737"/>
                  <a:gd name="T7" fmla="*/ 38 h 648"/>
                  <a:gd name="T8" fmla="*/ 209 w 737"/>
                  <a:gd name="T9" fmla="*/ 15 h 648"/>
                  <a:gd name="T10" fmla="*/ 25 w 737"/>
                  <a:gd name="T11" fmla="*/ 244 h 648"/>
                  <a:gd name="T12" fmla="*/ 24 w 737"/>
                  <a:gd name="T13" fmla="*/ 267 h 648"/>
                  <a:gd name="T14" fmla="*/ 24 w 737"/>
                  <a:gd name="T15" fmla="*/ 360 h 648"/>
                  <a:gd name="T16" fmla="*/ 39 w 737"/>
                  <a:gd name="T17" fmla="*/ 440 h 648"/>
                  <a:gd name="T18" fmla="*/ 66 w 737"/>
                  <a:gd name="T19" fmla="*/ 503 h 648"/>
                  <a:gd name="T20" fmla="*/ 79 w 737"/>
                  <a:gd name="T21" fmla="*/ 543 h 648"/>
                  <a:gd name="T22" fmla="*/ 97 w 737"/>
                  <a:gd name="T23" fmla="*/ 569 h 648"/>
                  <a:gd name="T24" fmla="*/ 153 w 737"/>
                  <a:gd name="T25" fmla="*/ 610 h 648"/>
                  <a:gd name="T26" fmla="*/ 212 w 737"/>
                  <a:gd name="T27" fmla="*/ 605 h 648"/>
                  <a:gd name="T28" fmla="*/ 218 w 737"/>
                  <a:gd name="T29" fmla="*/ 566 h 648"/>
                  <a:gd name="T30" fmla="*/ 186 w 737"/>
                  <a:gd name="T31" fmla="*/ 513 h 648"/>
                  <a:gd name="T32" fmla="*/ 194 w 737"/>
                  <a:gd name="T33" fmla="*/ 474 h 648"/>
                  <a:gd name="T34" fmla="*/ 193 w 737"/>
                  <a:gd name="T35" fmla="*/ 431 h 648"/>
                  <a:gd name="T36" fmla="*/ 203 w 737"/>
                  <a:gd name="T37" fmla="*/ 326 h 648"/>
                  <a:gd name="T38" fmla="*/ 196 w 737"/>
                  <a:gd name="T39" fmla="*/ 323 h 648"/>
                  <a:gd name="T40" fmla="*/ 310 w 737"/>
                  <a:gd name="T41" fmla="*/ 170 h 648"/>
                  <a:gd name="T42" fmla="*/ 428 w 737"/>
                  <a:gd name="T43" fmla="*/ 136 h 648"/>
                  <a:gd name="T44" fmla="*/ 498 w 737"/>
                  <a:gd name="T45" fmla="*/ 138 h 648"/>
                  <a:gd name="T46" fmla="*/ 502 w 737"/>
                  <a:gd name="T47" fmla="*/ 123 h 648"/>
                  <a:gd name="T48" fmla="*/ 499 w 737"/>
                  <a:gd name="T49" fmla="*/ 113 h 648"/>
                  <a:gd name="T50" fmla="*/ 482 w 737"/>
                  <a:gd name="T51" fmla="*/ 107 h 648"/>
                  <a:gd name="T52" fmla="*/ 561 w 737"/>
                  <a:gd name="T53" fmla="*/ 145 h 648"/>
                  <a:gd name="T54" fmla="*/ 490 w 737"/>
                  <a:gd name="T55" fmla="*/ 100 h 648"/>
                  <a:gd name="T56" fmla="*/ 565 w 737"/>
                  <a:gd name="T57" fmla="*/ 130 h 648"/>
                  <a:gd name="T58" fmla="*/ 493 w 737"/>
                  <a:gd name="T59" fmla="*/ 89 h 648"/>
                  <a:gd name="T60" fmla="*/ 422 w 737"/>
                  <a:gd name="T61" fmla="*/ 75 h 648"/>
                  <a:gd name="T62" fmla="*/ 373 w 737"/>
                  <a:gd name="T63" fmla="*/ 71 h 648"/>
                  <a:gd name="T64" fmla="*/ 381 w 737"/>
                  <a:gd name="T65" fmla="*/ 63 h 648"/>
                  <a:gd name="T66" fmla="*/ 414 w 737"/>
                  <a:gd name="T67" fmla="*/ 52 h 648"/>
                  <a:gd name="T68" fmla="*/ 529 w 737"/>
                  <a:gd name="T69" fmla="*/ 78 h 648"/>
                  <a:gd name="T70" fmla="*/ 591 w 737"/>
                  <a:gd name="T71" fmla="*/ 116 h 648"/>
                  <a:gd name="T72" fmla="*/ 584 w 737"/>
                  <a:gd name="T73" fmla="*/ 91 h 648"/>
                  <a:gd name="T74" fmla="*/ 578 w 737"/>
                  <a:gd name="T75" fmla="*/ 76 h 648"/>
                  <a:gd name="T76" fmla="*/ 638 w 737"/>
                  <a:gd name="T77" fmla="*/ 136 h 648"/>
                  <a:gd name="T78" fmla="*/ 666 w 737"/>
                  <a:gd name="T79" fmla="*/ 157 h 648"/>
                  <a:gd name="T80" fmla="*/ 698 w 737"/>
                  <a:gd name="T81" fmla="*/ 183 h 648"/>
                  <a:gd name="T82" fmla="*/ 529 w 737"/>
                  <a:gd name="T83" fmla="*/ 74 h 648"/>
                  <a:gd name="T84" fmla="*/ 456 w 737"/>
                  <a:gd name="T85" fmla="*/ 89 h 648"/>
                  <a:gd name="T86" fmla="*/ 535 w 737"/>
                  <a:gd name="T87" fmla="*/ 128 h 648"/>
                  <a:gd name="T88" fmla="*/ 685 w 737"/>
                  <a:gd name="T89" fmla="*/ 165 h 648"/>
                  <a:gd name="T90" fmla="*/ 633 w 737"/>
                  <a:gd name="T91" fmla="*/ 118 h 648"/>
                  <a:gd name="T92" fmla="*/ 585 w 737"/>
                  <a:gd name="T93" fmla="*/ 111 h 648"/>
                  <a:gd name="T94" fmla="*/ 552 w 737"/>
                  <a:gd name="T95" fmla="*/ 80 h 648"/>
                  <a:gd name="T96" fmla="*/ 505 w 737"/>
                  <a:gd name="T97" fmla="*/ 138 h 648"/>
                  <a:gd name="T98" fmla="*/ 410 w 737"/>
                  <a:gd name="T99" fmla="*/ 26 h 648"/>
                  <a:gd name="T100" fmla="*/ 521 w 737"/>
                  <a:gd name="T101" fmla="*/ 73 h 648"/>
                  <a:gd name="T102" fmla="*/ 492 w 737"/>
                  <a:gd name="T103" fmla="*/ 93 h 648"/>
                  <a:gd name="T104" fmla="*/ 464 w 737"/>
                  <a:gd name="T105" fmla="*/ 96 h 648"/>
                  <a:gd name="T106" fmla="*/ 420 w 737"/>
                  <a:gd name="T107" fmla="*/ 78 h 648"/>
                  <a:gd name="T108" fmla="*/ 367 w 737"/>
                  <a:gd name="T109" fmla="*/ 71 h 648"/>
                  <a:gd name="T110" fmla="*/ 219 w 737"/>
                  <a:gd name="T111" fmla="*/ 38 h 648"/>
                  <a:gd name="T112" fmla="*/ 21 w 737"/>
                  <a:gd name="T113" fmla="*/ 340 h 648"/>
                  <a:gd name="T114" fmla="*/ 32 w 737"/>
                  <a:gd name="T115" fmla="*/ 413 h 648"/>
                  <a:gd name="T116" fmla="*/ 179 w 737"/>
                  <a:gd name="T117" fmla="*/ 415 h 648"/>
                  <a:gd name="T118" fmla="*/ 81 w 737"/>
                  <a:gd name="T119" fmla="*/ 524 h 648"/>
                  <a:gd name="T120" fmla="*/ 175 w 737"/>
                  <a:gd name="T121" fmla="*/ 473 h 648"/>
                  <a:gd name="T122" fmla="*/ 177 w 737"/>
                  <a:gd name="T123" fmla="*/ 579 h 648"/>
                  <a:gd name="T124" fmla="*/ 212 w 737"/>
                  <a:gd name="T125" fmla="*/ 556 h 6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737" h="648">
                    <a:moveTo>
                      <a:pt x="734" y="266"/>
                    </a:moveTo>
                    <a:cubicBezTo>
                      <a:pt x="734" y="264"/>
                      <a:pt x="733" y="262"/>
                      <a:pt x="733" y="262"/>
                    </a:cubicBezTo>
                    <a:cubicBezTo>
                      <a:pt x="734" y="265"/>
                      <a:pt x="734" y="261"/>
                      <a:pt x="734" y="261"/>
                    </a:cubicBezTo>
                    <a:cubicBezTo>
                      <a:pt x="735" y="262"/>
                      <a:pt x="735" y="263"/>
                      <a:pt x="735" y="264"/>
                    </a:cubicBezTo>
                    <a:cubicBezTo>
                      <a:pt x="737" y="263"/>
                      <a:pt x="733" y="256"/>
                      <a:pt x="732" y="253"/>
                    </a:cubicBezTo>
                    <a:cubicBezTo>
                      <a:pt x="730" y="249"/>
                      <a:pt x="733" y="250"/>
                      <a:pt x="731" y="245"/>
                    </a:cubicBezTo>
                    <a:cubicBezTo>
                      <a:pt x="731" y="245"/>
                      <a:pt x="731" y="247"/>
                      <a:pt x="731" y="247"/>
                    </a:cubicBezTo>
                    <a:cubicBezTo>
                      <a:pt x="729" y="244"/>
                      <a:pt x="727" y="240"/>
                      <a:pt x="728" y="237"/>
                    </a:cubicBezTo>
                    <a:cubicBezTo>
                      <a:pt x="729" y="240"/>
                      <a:pt x="729" y="237"/>
                      <a:pt x="728" y="235"/>
                    </a:cubicBezTo>
                    <a:cubicBezTo>
                      <a:pt x="727" y="234"/>
                      <a:pt x="727" y="233"/>
                      <a:pt x="725" y="230"/>
                    </a:cubicBezTo>
                    <a:cubicBezTo>
                      <a:pt x="727" y="232"/>
                      <a:pt x="723" y="226"/>
                      <a:pt x="726" y="228"/>
                    </a:cubicBezTo>
                    <a:cubicBezTo>
                      <a:pt x="724" y="224"/>
                      <a:pt x="725" y="227"/>
                      <a:pt x="723" y="225"/>
                    </a:cubicBezTo>
                    <a:cubicBezTo>
                      <a:pt x="723" y="222"/>
                      <a:pt x="723" y="225"/>
                      <a:pt x="722" y="222"/>
                    </a:cubicBezTo>
                    <a:cubicBezTo>
                      <a:pt x="722" y="221"/>
                      <a:pt x="721" y="219"/>
                      <a:pt x="722" y="220"/>
                    </a:cubicBezTo>
                    <a:cubicBezTo>
                      <a:pt x="721" y="216"/>
                      <a:pt x="719" y="214"/>
                      <a:pt x="718" y="211"/>
                    </a:cubicBezTo>
                    <a:cubicBezTo>
                      <a:pt x="717" y="210"/>
                      <a:pt x="716" y="210"/>
                      <a:pt x="716" y="209"/>
                    </a:cubicBezTo>
                    <a:cubicBezTo>
                      <a:pt x="714" y="206"/>
                      <a:pt x="713" y="203"/>
                      <a:pt x="711" y="199"/>
                    </a:cubicBezTo>
                    <a:cubicBezTo>
                      <a:pt x="713" y="198"/>
                      <a:pt x="707" y="187"/>
                      <a:pt x="706" y="183"/>
                    </a:cubicBezTo>
                    <a:cubicBezTo>
                      <a:pt x="706" y="183"/>
                      <a:pt x="706" y="184"/>
                      <a:pt x="705" y="183"/>
                    </a:cubicBezTo>
                    <a:cubicBezTo>
                      <a:pt x="704" y="181"/>
                      <a:pt x="705" y="180"/>
                      <a:pt x="703" y="179"/>
                    </a:cubicBezTo>
                    <a:cubicBezTo>
                      <a:pt x="702" y="179"/>
                      <a:pt x="705" y="182"/>
                      <a:pt x="704" y="182"/>
                    </a:cubicBezTo>
                    <a:cubicBezTo>
                      <a:pt x="701" y="178"/>
                      <a:pt x="697" y="172"/>
                      <a:pt x="695" y="168"/>
                    </a:cubicBezTo>
                    <a:cubicBezTo>
                      <a:pt x="696" y="171"/>
                      <a:pt x="698" y="171"/>
                      <a:pt x="697" y="170"/>
                    </a:cubicBezTo>
                    <a:cubicBezTo>
                      <a:pt x="696" y="169"/>
                      <a:pt x="694" y="168"/>
                      <a:pt x="693" y="166"/>
                    </a:cubicBezTo>
                    <a:cubicBezTo>
                      <a:pt x="693" y="166"/>
                      <a:pt x="694" y="165"/>
                      <a:pt x="695" y="166"/>
                    </a:cubicBezTo>
                    <a:cubicBezTo>
                      <a:pt x="692" y="162"/>
                      <a:pt x="689" y="158"/>
                      <a:pt x="687" y="156"/>
                    </a:cubicBezTo>
                    <a:cubicBezTo>
                      <a:pt x="688" y="156"/>
                      <a:pt x="688" y="156"/>
                      <a:pt x="689" y="157"/>
                    </a:cubicBezTo>
                    <a:cubicBezTo>
                      <a:pt x="693" y="161"/>
                      <a:pt x="697" y="170"/>
                      <a:pt x="700" y="171"/>
                    </a:cubicBezTo>
                    <a:cubicBezTo>
                      <a:pt x="698" y="169"/>
                      <a:pt x="696" y="166"/>
                      <a:pt x="694" y="163"/>
                    </a:cubicBezTo>
                    <a:cubicBezTo>
                      <a:pt x="692" y="160"/>
                      <a:pt x="690" y="157"/>
                      <a:pt x="688" y="154"/>
                    </a:cubicBezTo>
                    <a:cubicBezTo>
                      <a:pt x="689" y="153"/>
                      <a:pt x="681" y="146"/>
                      <a:pt x="681" y="143"/>
                    </a:cubicBezTo>
                    <a:cubicBezTo>
                      <a:pt x="678" y="140"/>
                      <a:pt x="674" y="135"/>
                      <a:pt x="670" y="131"/>
                    </a:cubicBezTo>
                    <a:cubicBezTo>
                      <a:pt x="667" y="127"/>
                      <a:pt x="663" y="122"/>
                      <a:pt x="662" y="119"/>
                    </a:cubicBezTo>
                    <a:cubicBezTo>
                      <a:pt x="662" y="120"/>
                      <a:pt x="663" y="120"/>
                      <a:pt x="663" y="120"/>
                    </a:cubicBezTo>
                    <a:cubicBezTo>
                      <a:pt x="661" y="118"/>
                      <a:pt x="660" y="117"/>
                      <a:pt x="659" y="116"/>
                    </a:cubicBezTo>
                    <a:cubicBezTo>
                      <a:pt x="660" y="117"/>
                      <a:pt x="660" y="118"/>
                      <a:pt x="660" y="118"/>
                    </a:cubicBezTo>
                    <a:cubicBezTo>
                      <a:pt x="656" y="114"/>
                      <a:pt x="655" y="113"/>
                      <a:pt x="652" y="110"/>
                    </a:cubicBezTo>
                    <a:cubicBezTo>
                      <a:pt x="653" y="110"/>
                      <a:pt x="653" y="111"/>
                      <a:pt x="654" y="111"/>
                    </a:cubicBezTo>
                    <a:cubicBezTo>
                      <a:pt x="650" y="107"/>
                      <a:pt x="651" y="106"/>
                      <a:pt x="647" y="103"/>
                    </a:cubicBezTo>
                    <a:cubicBezTo>
                      <a:pt x="647" y="104"/>
                      <a:pt x="649" y="106"/>
                      <a:pt x="646" y="104"/>
                    </a:cubicBezTo>
                    <a:cubicBezTo>
                      <a:pt x="647" y="104"/>
                      <a:pt x="645" y="102"/>
                      <a:pt x="644" y="101"/>
                    </a:cubicBezTo>
                    <a:cubicBezTo>
                      <a:pt x="643" y="101"/>
                      <a:pt x="645" y="103"/>
                      <a:pt x="642" y="101"/>
                    </a:cubicBezTo>
                    <a:cubicBezTo>
                      <a:pt x="639" y="98"/>
                      <a:pt x="638" y="98"/>
                      <a:pt x="634" y="95"/>
                    </a:cubicBezTo>
                    <a:cubicBezTo>
                      <a:pt x="635" y="94"/>
                      <a:pt x="631" y="90"/>
                      <a:pt x="633" y="91"/>
                    </a:cubicBezTo>
                    <a:cubicBezTo>
                      <a:pt x="629" y="88"/>
                      <a:pt x="629" y="86"/>
                      <a:pt x="626" y="86"/>
                    </a:cubicBezTo>
                    <a:cubicBezTo>
                      <a:pt x="627" y="86"/>
                      <a:pt x="625" y="84"/>
                      <a:pt x="628" y="84"/>
                    </a:cubicBezTo>
                    <a:cubicBezTo>
                      <a:pt x="626" y="83"/>
                      <a:pt x="626" y="84"/>
                      <a:pt x="625" y="83"/>
                    </a:cubicBezTo>
                    <a:cubicBezTo>
                      <a:pt x="625" y="83"/>
                      <a:pt x="626" y="85"/>
                      <a:pt x="623" y="84"/>
                    </a:cubicBezTo>
                    <a:cubicBezTo>
                      <a:pt x="617" y="78"/>
                      <a:pt x="608" y="70"/>
                      <a:pt x="602" y="68"/>
                    </a:cubicBezTo>
                    <a:cubicBezTo>
                      <a:pt x="602" y="68"/>
                      <a:pt x="602" y="67"/>
                      <a:pt x="603" y="68"/>
                    </a:cubicBezTo>
                    <a:cubicBezTo>
                      <a:pt x="600" y="65"/>
                      <a:pt x="600" y="65"/>
                      <a:pt x="600" y="65"/>
                    </a:cubicBezTo>
                    <a:cubicBezTo>
                      <a:pt x="600" y="66"/>
                      <a:pt x="599" y="66"/>
                      <a:pt x="597" y="65"/>
                    </a:cubicBezTo>
                    <a:cubicBezTo>
                      <a:pt x="599" y="65"/>
                      <a:pt x="596" y="63"/>
                      <a:pt x="596" y="62"/>
                    </a:cubicBezTo>
                    <a:cubicBezTo>
                      <a:pt x="600" y="63"/>
                      <a:pt x="602" y="66"/>
                      <a:pt x="606" y="69"/>
                    </a:cubicBezTo>
                    <a:cubicBezTo>
                      <a:pt x="608" y="69"/>
                      <a:pt x="617" y="76"/>
                      <a:pt x="617" y="77"/>
                    </a:cubicBezTo>
                    <a:cubicBezTo>
                      <a:pt x="617" y="76"/>
                      <a:pt x="614" y="73"/>
                      <a:pt x="610" y="70"/>
                    </a:cubicBezTo>
                    <a:cubicBezTo>
                      <a:pt x="607" y="68"/>
                      <a:pt x="604" y="66"/>
                      <a:pt x="602" y="65"/>
                    </a:cubicBezTo>
                    <a:cubicBezTo>
                      <a:pt x="600" y="63"/>
                      <a:pt x="599" y="62"/>
                      <a:pt x="597" y="60"/>
                    </a:cubicBezTo>
                    <a:cubicBezTo>
                      <a:pt x="595" y="58"/>
                      <a:pt x="592" y="57"/>
                      <a:pt x="590" y="55"/>
                    </a:cubicBezTo>
                    <a:cubicBezTo>
                      <a:pt x="590" y="56"/>
                      <a:pt x="588" y="55"/>
                      <a:pt x="587" y="55"/>
                    </a:cubicBezTo>
                    <a:cubicBezTo>
                      <a:pt x="586" y="55"/>
                      <a:pt x="588" y="56"/>
                      <a:pt x="587" y="57"/>
                    </a:cubicBezTo>
                    <a:cubicBezTo>
                      <a:pt x="590" y="59"/>
                      <a:pt x="589" y="57"/>
                      <a:pt x="591" y="58"/>
                    </a:cubicBezTo>
                    <a:cubicBezTo>
                      <a:pt x="589" y="59"/>
                      <a:pt x="594" y="61"/>
                      <a:pt x="592" y="61"/>
                    </a:cubicBezTo>
                    <a:cubicBezTo>
                      <a:pt x="589" y="59"/>
                      <a:pt x="585" y="55"/>
                      <a:pt x="583" y="56"/>
                    </a:cubicBezTo>
                    <a:cubicBezTo>
                      <a:pt x="582" y="55"/>
                      <a:pt x="581" y="55"/>
                      <a:pt x="579" y="54"/>
                    </a:cubicBezTo>
                    <a:cubicBezTo>
                      <a:pt x="580" y="54"/>
                      <a:pt x="581" y="53"/>
                      <a:pt x="581" y="53"/>
                    </a:cubicBezTo>
                    <a:cubicBezTo>
                      <a:pt x="577" y="51"/>
                      <a:pt x="582" y="55"/>
                      <a:pt x="577" y="53"/>
                    </a:cubicBezTo>
                    <a:cubicBezTo>
                      <a:pt x="576" y="52"/>
                      <a:pt x="576" y="51"/>
                      <a:pt x="574" y="51"/>
                    </a:cubicBezTo>
                    <a:cubicBezTo>
                      <a:pt x="572" y="49"/>
                      <a:pt x="576" y="50"/>
                      <a:pt x="575" y="49"/>
                    </a:cubicBezTo>
                    <a:cubicBezTo>
                      <a:pt x="575" y="49"/>
                      <a:pt x="570" y="47"/>
                      <a:pt x="570" y="46"/>
                    </a:cubicBezTo>
                    <a:cubicBezTo>
                      <a:pt x="570" y="46"/>
                      <a:pt x="570" y="45"/>
                      <a:pt x="572" y="46"/>
                    </a:cubicBezTo>
                    <a:cubicBezTo>
                      <a:pt x="570" y="47"/>
                      <a:pt x="576" y="48"/>
                      <a:pt x="578" y="49"/>
                    </a:cubicBezTo>
                    <a:cubicBezTo>
                      <a:pt x="579" y="50"/>
                      <a:pt x="579" y="51"/>
                      <a:pt x="580" y="52"/>
                    </a:cubicBezTo>
                    <a:cubicBezTo>
                      <a:pt x="581" y="51"/>
                      <a:pt x="584" y="54"/>
                      <a:pt x="585" y="55"/>
                    </a:cubicBezTo>
                    <a:cubicBezTo>
                      <a:pt x="585" y="53"/>
                      <a:pt x="581" y="51"/>
                      <a:pt x="579" y="49"/>
                    </a:cubicBezTo>
                    <a:cubicBezTo>
                      <a:pt x="580" y="49"/>
                      <a:pt x="582" y="51"/>
                      <a:pt x="583" y="50"/>
                    </a:cubicBezTo>
                    <a:cubicBezTo>
                      <a:pt x="580" y="49"/>
                      <a:pt x="577" y="48"/>
                      <a:pt x="576" y="46"/>
                    </a:cubicBezTo>
                    <a:cubicBezTo>
                      <a:pt x="575" y="47"/>
                      <a:pt x="571" y="43"/>
                      <a:pt x="572" y="45"/>
                    </a:cubicBezTo>
                    <a:cubicBezTo>
                      <a:pt x="574" y="47"/>
                      <a:pt x="576" y="46"/>
                      <a:pt x="576" y="48"/>
                    </a:cubicBezTo>
                    <a:cubicBezTo>
                      <a:pt x="573" y="47"/>
                      <a:pt x="572" y="45"/>
                      <a:pt x="569" y="43"/>
                    </a:cubicBezTo>
                    <a:cubicBezTo>
                      <a:pt x="568" y="44"/>
                      <a:pt x="571" y="45"/>
                      <a:pt x="570" y="45"/>
                    </a:cubicBezTo>
                    <a:cubicBezTo>
                      <a:pt x="569" y="45"/>
                      <a:pt x="569" y="45"/>
                      <a:pt x="569" y="45"/>
                    </a:cubicBezTo>
                    <a:cubicBezTo>
                      <a:pt x="565" y="43"/>
                      <a:pt x="564" y="42"/>
                      <a:pt x="562" y="40"/>
                    </a:cubicBezTo>
                    <a:cubicBezTo>
                      <a:pt x="559" y="39"/>
                      <a:pt x="563" y="41"/>
                      <a:pt x="562" y="41"/>
                    </a:cubicBezTo>
                    <a:cubicBezTo>
                      <a:pt x="561" y="40"/>
                      <a:pt x="560" y="40"/>
                      <a:pt x="560" y="40"/>
                    </a:cubicBezTo>
                    <a:cubicBezTo>
                      <a:pt x="559" y="39"/>
                      <a:pt x="557" y="39"/>
                      <a:pt x="558" y="38"/>
                    </a:cubicBezTo>
                    <a:cubicBezTo>
                      <a:pt x="558" y="37"/>
                      <a:pt x="561" y="39"/>
                      <a:pt x="560" y="38"/>
                    </a:cubicBezTo>
                    <a:cubicBezTo>
                      <a:pt x="557" y="37"/>
                      <a:pt x="556" y="36"/>
                      <a:pt x="554" y="35"/>
                    </a:cubicBezTo>
                    <a:cubicBezTo>
                      <a:pt x="553" y="34"/>
                      <a:pt x="553" y="35"/>
                      <a:pt x="550" y="34"/>
                    </a:cubicBezTo>
                    <a:cubicBezTo>
                      <a:pt x="549" y="33"/>
                      <a:pt x="549" y="33"/>
                      <a:pt x="547" y="32"/>
                    </a:cubicBezTo>
                    <a:cubicBezTo>
                      <a:pt x="546" y="32"/>
                      <a:pt x="541" y="30"/>
                      <a:pt x="538" y="28"/>
                    </a:cubicBezTo>
                    <a:cubicBezTo>
                      <a:pt x="537" y="29"/>
                      <a:pt x="535" y="28"/>
                      <a:pt x="534" y="28"/>
                    </a:cubicBezTo>
                    <a:cubicBezTo>
                      <a:pt x="538" y="30"/>
                      <a:pt x="539" y="30"/>
                      <a:pt x="541" y="31"/>
                    </a:cubicBezTo>
                    <a:cubicBezTo>
                      <a:pt x="540" y="31"/>
                      <a:pt x="539" y="31"/>
                      <a:pt x="538" y="31"/>
                    </a:cubicBezTo>
                    <a:cubicBezTo>
                      <a:pt x="540" y="32"/>
                      <a:pt x="541" y="31"/>
                      <a:pt x="542" y="32"/>
                    </a:cubicBezTo>
                    <a:cubicBezTo>
                      <a:pt x="541" y="33"/>
                      <a:pt x="547" y="34"/>
                      <a:pt x="547" y="35"/>
                    </a:cubicBezTo>
                    <a:cubicBezTo>
                      <a:pt x="547" y="35"/>
                      <a:pt x="546" y="35"/>
                      <a:pt x="546" y="36"/>
                    </a:cubicBezTo>
                    <a:cubicBezTo>
                      <a:pt x="551" y="37"/>
                      <a:pt x="558" y="40"/>
                      <a:pt x="560" y="42"/>
                    </a:cubicBezTo>
                    <a:cubicBezTo>
                      <a:pt x="560" y="40"/>
                      <a:pt x="568" y="46"/>
                      <a:pt x="564" y="45"/>
                    </a:cubicBezTo>
                    <a:cubicBezTo>
                      <a:pt x="568" y="47"/>
                      <a:pt x="566" y="45"/>
                      <a:pt x="568" y="46"/>
                    </a:cubicBezTo>
                    <a:cubicBezTo>
                      <a:pt x="568" y="47"/>
                      <a:pt x="570" y="48"/>
                      <a:pt x="569" y="48"/>
                    </a:cubicBezTo>
                    <a:cubicBezTo>
                      <a:pt x="562" y="46"/>
                      <a:pt x="558" y="43"/>
                      <a:pt x="552" y="39"/>
                    </a:cubicBezTo>
                    <a:cubicBezTo>
                      <a:pt x="547" y="38"/>
                      <a:pt x="546" y="36"/>
                      <a:pt x="542" y="35"/>
                    </a:cubicBezTo>
                    <a:cubicBezTo>
                      <a:pt x="542" y="35"/>
                      <a:pt x="542" y="35"/>
                      <a:pt x="542" y="35"/>
                    </a:cubicBezTo>
                    <a:cubicBezTo>
                      <a:pt x="542" y="35"/>
                      <a:pt x="534" y="31"/>
                      <a:pt x="536" y="33"/>
                    </a:cubicBezTo>
                    <a:cubicBezTo>
                      <a:pt x="538" y="33"/>
                      <a:pt x="543" y="36"/>
                      <a:pt x="543" y="37"/>
                    </a:cubicBezTo>
                    <a:cubicBezTo>
                      <a:pt x="538" y="35"/>
                      <a:pt x="536" y="33"/>
                      <a:pt x="531" y="32"/>
                    </a:cubicBezTo>
                    <a:cubicBezTo>
                      <a:pt x="532" y="31"/>
                      <a:pt x="531" y="31"/>
                      <a:pt x="529" y="30"/>
                    </a:cubicBezTo>
                    <a:cubicBezTo>
                      <a:pt x="529" y="31"/>
                      <a:pt x="524" y="29"/>
                      <a:pt x="525" y="29"/>
                    </a:cubicBezTo>
                    <a:cubicBezTo>
                      <a:pt x="522" y="28"/>
                      <a:pt x="518" y="26"/>
                      <a:pt x="515" y="25"/>
                    </a:cubicBezTo>
                    <a:cubicBezTo>
                      <a:pt x="511" y="23"/>
                      <a:pt x="507" y="22"/>
                      <a:pt x="502" y="21"/>
                    </a:cubicBezTo>
                    <a:cubicBezTo>
                      <a:pt x="502" y="20"/>
                      <a:pt x="500" y="20"/>
                      <a:pt x="499" y="19"/>
                    </a:cubicBezTo>
                    <a:cubicBezTo>
                      <a:pt x="497" y="19"/>
                      <a:pt x="495" y="18"/>
                      <a:pt x="494" y="18"/>
                    </a:cubicBezTo>
                    <a:cubicBezTo>
                      <a:pt x="494" y="18"/>
                      <a:pt x="494" y="18"/>
                      <a:pt x="495" y="18"/>
                    </a:cubicBezTo>
                    <a:cubicBezTo>
                      <a:pt x="491" y="17"/>
                      <a:pt x="491" y="16"/>
                      <a:pt x="490" y="16"/>
                    </a:cubicBezTo>
                    <a:cubicBezTo>
                      <a:pt x="487" y="16"/>
                      <a:pt x="493" y="18"/>
                      <a:pt x="491" y="17"/>
                    </a:cubicBezTo>
                    <a:cubicBezTo>
                      <a:pt x="488" y="17"/>
                      <a:pt x="486" y="16"/>
                      <a:pt x="485" y="15"/>
                    </a:cubicBezTo>
                    <a:cubicBezTo>
                      <a:pt x="482" y="14"/>
                      <a:pt x="478" y="14"/>
                      <a:pt x="473" y="13"/>
                    </a:cubicBezTo>
                    <a:cubicBezTo>
                      <a:pt x="469" y="12"/>
                      <a:pt x="465" y="11"/>
                      <a:pt x="462" y="10"/>
                    </a:cubicBezTo>
                    <a:cubicBezTo>
                      <a:pt x="460" y="10"/>
                      <a:pt x="451" y="9"/>
                      <a:pt x="445" y="9"/>
                    </a:cubicBezTo>
                    <a:cubicBezTo>
                      <a:pt x="439" y="8"/>
                      <a:pt x="435" y="7"/>
                      <a:pt x="440" y="7"/>
                    </a:cubicBezTo>
                    <a:cubicBezTo>
                      <a:pt x="434" y="6"/>
                      <a:pt x="427" y="6"/>
                      <a:pt x="423" y="6"/>
                    </a:cubicBezTo>
                    <a:cubicBezTo>
                      <a:pt x="427" y="6"/>
                      <a:pt x="422" y="6"/>
                      <a:pt x="423" y="5"/>
                    </a:cubicBezTo>
                    <a:cubicBezTo>
                      <a:pt x="421" y="5"/>
                      <a:pt x="420" y="5"/>
                      <a:pt x="419" y="4"/>
                    </a:cubicBezTo>
                    <a:cubicBezTo>
                      <a:pt x="419" y="6"/>
                      <a:pt x="413" y="4"/>
                      <a:pt x="412" y="5"/>
                    </a:cubicBezTo>
                    <a:cubicBezTo>
                      <a:pt x="412" y="5"/>
                      <a:pt x="413" y="5"/>
                      <a:pt x="412" y="5"/>
                    </a:cubicBezTo>
                    <a:cubicBezTo>
                      <a:pt x="411" y="4"/>
                      <a:pt x="411" y="4"/>
                      <a:pt x="410" y="3"/>
                    </a:cubicBezTo>
                    <a:cubicBezTo>
                      <a:pt x="412" y="2"/>
                      <a:pt x="413" y="3"/>
                      <a:pt x="416" y="3"/>
                    </a:cubicBezTo>
                    <a:cubicBezTo>
                      <a:pt x="414" y="2"/>
                      <a:pt x="416" y="2"/>
                      <a:pt x="417" y="1"/>
                    </a:cubicBezTo>
                    <a:cubicBezTo>
                      <a:pt x="411" y="1"/>
                      <a:pt x="409" y="1"/>
                      <a:pt x="407" y="1"/>
                    </a:cubicBezTo>
                    <a:cubicBezTo>
                      <a:pt x="405" y="1"/>
                      <a:pt x="403" y="1"/>
                      <a:pt x="398" y="0"/>
                    </a:cubicBezTo>
                    <a:cubicBezTo>
                      <a:pt x="398" y="2"/>
                      <a:pt x="402" y="1"/>
                      <a:pt x="403" y="2"/>
                    </a:cubicBezTo>
                    <a:cubicBezTo>
                      <a:pt x="401" y="2"/>
                      <a:pt x="400" y="2"/>
                      <a:pt x="399" y="2"/>
                    </a:cubicBezTo>
                    <a:cubicBezTo>
                      <a:pt x="399" y="2"/>
                      <a:pt x="399" y="3"/>
                      <a:pt x="401" y="3"/>
                    </a:cubicBezTo>
                    <a:cubicBezTo>
                      <a:pt x="400" y="2"/>
                      <a:pt x="403" y="3"/>
                      <a:pt x="404" y="2"/>
                    </a:cubicBezTo>
                    <a:cubicBezTo>
                      <a:pt x="405" y="2"/>
                      <a:pt x="407" y="2"/>
                      <a:pt x="406" y="3"/>
                    </a:cubicBezTo>
                    <a:cubicBezTo>
                      <a:pt x="405" y="3"/>
                      <a:pt x="402" y="3"/>
                      <a:pt x="403" y="4"/>
                    </a:cubicBezTo>
                    <a:cubicBezTo>
                      <a:pt x="405" y="3"/>
                      <a:pt x="407" y="3"/>
                      <a:pt x="408" y="4"/>
                    </a:cubicBezTo>
                    <a:cubicBezTo>
                      <a:pt x="406" y="4"/>
                      <a:pt x="402" y="4"/>
                      <a:pt x="398" y="4"/>
                    </a:cubicBezTo>
                    <a:cubicBezTo>
                      <a:pt x="396" y="4"/>
                      <a:pt x="394" y="4"/>
                      <a:pt x="392" y="4"/>
                    </a:cubicBezTo>
                    <a:cubicBezTo>
                      <a:pt x="390" y="5"/>
                      <a:pt x="388" y="5"/>
                      <a:pt x="387" y="5"/>
                    </a:cubicBezTo>
                    <a:cubicBezTo>
                      <a:pt x="385" y="5"/>
                      <a:pt x="381" y="5"/>
                      <a:pt x="377" y="5"/>
                    </a:cubicBezTo>
                    <a:cubicBezTo>
                      <a:pt x="373" y="5"/>
                      <a:pt x="369" y="6"/>
                      <a:pt x="369" y="7"/>
                    </a:cubicBezTo>
                    <a:cubicBezTo>
                      <a:pt x="368" y="6"/>
                      <a:pt x="368" y="6"/>
                      <a:pt x="367" y="6"/>
                    </a:cubicBezTo>
                    <a:cubicBezTo>
                      <a:pt x="369" y="5"/>
                      <a:pt x="376" y="5"/>
                      <a:pt x="376" y="4"/>
                    </a:cubicBezTo>
                    <a:cubicBezTo>
                      <a:pt x="372" y="5"/>
                      <a:pt x="366" y="6"/>
                      <a:pt x="369" y="4"/>
                    </a:cubicBezTo>
                    <a:cubicBezTo>
                      <a:pt x="367" y="4"/>
                      <a:pt x="368" y="5"/>
                      <a:pt x="366" y="5"/>
                    </a:cubicBezTo>
                    <a:cubicBezTo>
                      <a:pt x="365" y="4"/>
                      <a:pt x="365" y="4"/>
                      <a:pt x="365" y="4"/>
                    </a:cubicBezTo>
                    <a:cubicBezTo>
                      <a:pt x="367" y="4"/>
                      <a:pt x="373" y="3"/>
                      <a:pt x="370" y="3"/>
                    </a:cubicBezTo>
                    <a:cubicBezTo>
                      <a:pt x="369" y="4"/>
                      <a:pt x="365" y="3"/>
                      <a:pt x="363" y="3"/>
                    </a:cubicBezTo>
                    <a:cubicBezTo>
                      <a:pt x="363" y="4"/>
                      <a:pt x="360" y="4"/>
                      <a:pt x="357" y="5"/>
                    </a:cubicBezTo>
                    <a:cubicBezTo>
                      <a:pt x="355" y="5"/>
                      <a:pt x="352" y="5"/>
                      <a:pt x="351" y="4"/>
                    </a:cubicBezTo>
                    <a:cubicBezTo>
                      <a:pt x="351" y="4"/>
                      <a:pt x="352" y="4"/>
                      <a:pt x="353" y="3"/>
                    </a:cubicBezTo>
                    <a:cubicBezTo>
                      <a:pt x="356" y="3"/>
                      <a:pt x="360" y="3"/>
                      <a:pt x="360" y="2"/>
                    </a:cubicBezTo>
                    <a:cubicBezTo>
                      <a:pt x="362" y="2"/>
                      <a:pt x="362" y="3"/>
                      <a:pt x="361" y="4"/>
                    </a:cubicBezTo>
                    <a:cubicBezTo>
                      <a:pt x="365" y="3"/>
                      <a:pt x="361" y="3"/>
                      <a:pt x="363" y="2"/>
                    </a:cubicBezTo>
                    <a:cubicBezTo>
                      <a:pt x="364" y="3"/>
                      <a:pt x="366" y="3"/>
                      <a:pt x="367" y="2"/>
                    </a:cubicBezTo>
                    <a:cubicBezTo>
                      <a:pt x="366" y="2"/>
                      <a:pt x="362" y="2"/>
                      <a:pt x="357" y="2"/>
                    </a:cubicBezTo>
                    <a:cubicBezTo>
                      <a:pt x="352" y="3"/>
                      <a:pt x="348" y="3"/>
                      <a:pt x="345" y="4"/>
                    </a:cubicBezTo>
                    <a:cubicBezTo>
                      <a:pt x="343" y="4"/>
                      <a:pt x="340" y="5"/>
                      <a:pt x="337" y="5"/>
                    </a:cubicBezTo>
                    <a:cubicBezTo>
                      <a:pt x="334" y="6"/>
                      <a:pt x="331" y="6"/>
                      <a:pt x="330" y="5"/>
                    </a:cubicBezTo>
                    <a:cubicBezTo>
                      <a:pt x="327" y="6"/>
                      <a:pt x="323" y="7"/>
                      <a:pt x="322" y="6"/>
                    </a:cubicBezTo>
                    <a:cubicBezTo>
                      <a:pt x="319" y="6"/>
                      <a:pt x="321" y="7"/>
                      <a:pt x="318" y="8"/>
                    </a:cubicBezTo>
                    <a:cubicBezTo>
                      <a:pt x="313" y="8"/>
                      <a:pt x="314" y="7"/>
                      <a:pt x="311" y="6"/>
                    </a:cubicBezTo>
                    <a:cubicBezTo>
                      <a:pt x="312" y="7"/>
                      <a:pt x="305" y="9"/>
                      <a:pt x="302" y="9"/>
                    </a:cubicBezTo>
                    <a:cubicBezTo>
                      <a:pt x="302" y="9"/>
                      <a:pt x="303" y="8"/>
                      <a:pt x="303" y="8"/>
                    </a:cubicBezTo>
                    <a:cubicBezTo>
                      <a:pt x="300" y="8"/>
                      <a:pt x="300" y="11"/>
                      <a:pt x="297" y="10"/>
                    </a:cubicBezTo>
                    <a:cubicBezTo>
                      <a:pt x="295" y="10"/>
                      <a:pt x="301" y="8"/>
                      <a:pt x="298" y="9"/>
                    </a:cubicBezTo>
                    <a:cubicBezTo>
                      <a:pt x="296" y="10"/>
                      <a:pt x="294" y="9"/>
                      <a:pt x="293" y="11"/>
                    </a:cubicBezTo>
                    <a:cubicBezTo>
                      <a:pt x="291" y="11"/>
                      <a:pt x="291" y="11"/>
                      <a:pt x="290" y="11"/>
                    </a:cubicBezTo>
                    <a:cubicBezTo>
                      <a:pt x="288" y="12"/>
                      <a:pt x="273" y="18"/>
                      <a:pt x="274" y="15"/>
                    </a:cubicBezTo>
                    <a:cubicBezTo>
                      <a:pt x="273" y="16"/>
                      <a:pt x="271" y="17"/>
                      <a:pt x="269" y="17"/>
                    </a:cubicBezTo>
                    <a:cubicBezTo>
                      <a:pt x="267" y="18"/>
                      <a:pt x="265" y="19"/>
                      <a:pt x="262" y="20"/>
                    </a:cubicBezTo>
                    <a:cubicBezTo>
                      <a:pt x="258" y="22"/>
                      <a:pt x="254" y="23"/>
                      <a:pt x="249" y="25"/>
                    </a:cubicBezTo>
                    <a:cubicBezTo>
                      <a:pt x="245" y="27"/>
                      <a:pt x="240" y="29"/>
                      <a:pt x="236" y="30"/>
                    </a:cubicBezTo>
                    <a:cubicBezTo>
                      <a:pt x="232" y="32"/>
                      <a:pt x="228" y="34"/>
                      <a:pt x="225" y="36"/>
                    </a:cubicBezTo>
                    <a:cubicBezTo>
                      <a:pt x="225" y="35"/>
                      <a:pt x="225" y="35"/>
                      <a:pt x="227" y="34"/>
                    </a:cubicBezTo>
                    <a:cubicBezTo>
                      <a:pt x="227" y="34"/>
                      <a:pt x="229" y="34"/>
                      <a:pt x="230" y="32"/>
                    </a:cubicBezTo>
                    <a:cubicBezTo>
                      <a:pt x="229" y="33"/>
                      <a:pt x="228" y="33"/>
                      <a:pt x="228" y="32"/>
                    </a:cubicBezTo>
                    <a:cubicBezTo>
                      <a:pt x="230" y="31"/>
                      <a:pt x="233" y="31"/>
                      <a:pt x="234" y="29"/>
                    </a:cubicBezTo>
                    <a:cubicBezTo>
                      <a:pt x="232" y="30"/>
                      <a:pt x="226" y="33"/>
                      <a:pt x="224" y="34"/>
                    </a:cubicBezTo>
                    <a:cubicBezTo>
                      <a:pt x="224" y="34"/>
                      <a:pt x="225" y="35"/>
                      <a:pt x="223" y="36"/>
                    </a:cubicBezTo>
                    <a:cubicBezTo>
                      <a:pt x="223" y="34"/>
                      <a:pt x="220" y="38"/>
                      <a:pt x="218" y="38"/>
                    </a:cubicBezTo>
                    <a:cubicBezTo>
                      <a:pt x="220" y="36"/>
                      <a:pt x="217" y="36"/>
                      <a:pt x="217" y="38"/>
                    </a:cubicBezTo>
                    <a:cubicBezTo>
                      <a:pt x="218" y="36"/>
                      <a:pt x="217" y="38"/>
                      <a:pt x="216" y="39"/>
                    </a:cubicBezTo>
                    <a:cubicBezTo>
                      <a:pt x="213" y="40"/>
                      <a:pt x="211" y="38"/>
                      <a:pt x="209" y="41"/>
                    </a:cubicBezTo>
                    <a:cubicBezTo>
                      <a:pt x="209" y="41"/>
                      <a:pt x="212" y="39"/>
                      <a:pt x="212" y="40"/>
                    </a:cubicBezTo>
                    <a:cubicBezTo>
                      <a:pt x="212" y="41"/>
                      <a:pt x="207" y="43"/>
                      <a:pt x="205" y="44"/>
                    </a:cubicBezTo>
                    <a:cubicBezTo>
                      <a:pt x="205" y="45"/>
                      <a:pt x="204" y="46"/>
                      <a:pt x="203" y="47"/>
                    </a:cubicBezTo>
                    <a:cubicBezTo>
                      <a:pt x="202" y="49"/>
                      <a:pt x="200" y="50"/>
                      <a:pt x="198" y="51"/>
                    </a:cubicBezTo>
                    <a:cubicBezTo>
                      <a:pt x="201" y="49"/>
                      <a:pt x="199" y="50"/>
                      <a:pt x="198" y="49"/>
                    </a:cubicBezTo>
                    <a:cubicBezTo>
                      <a:pt x="194" y="52"/>
                      <a:pt x="191" y="54"/>
                      <a:pt x="186" y="56"/>
                    </a:cubicBezTo>
                    <a:cubicBezTo>
                      <a:pt x="187" y="55"/>
                      <a:pt x="193" y="52"/>
                      <a:pt x="191" y="53"/>
                    </a:cubicBezTo>
                    <a:cubicBezTo>
                      <a:pt x="187" y="55"/>
                      <a:pt x="186" y="55"/>
                      <a:pt x="188" y="53"/>
                    </a:cubicBezTo>
                    <a:cubicBezTo>
                      <a:pt x="185" y="56"/>
                      <a:pt x="184" y="55"/>
                      <a:pt x="182" y="58"/>
                    </a:cubicBezTo>
                    <a:cubicBezTo>
                      <a:pt x="181" y="58"/>
                      <a:pt x="180" y="58"/>
                      <a:pt x="180" y="58"/>
                    </a:cubicBezTo>
                    <a:cubicBezTo>
                      <a:pt x="180" y="57"/>
                      <a:pt x="181" y="56"/>
                      <a:pt x="183" y="55"/>
                    </a:cubicBezTo>
                    <a:cubicBezTo>
                      <a:pt x="179" y="56"/>
                      <a:pt x="178" y="57"/>
                      <a:pt x="175" y="58"/>
                    </a:cubicBezTo>
                    <a:cubicBezTo>
                      <a:pt x="175" y="59"/>
                      <a:pt x="179" y="56"/>
                      <a:pt x="177" y="58"/>
                    </a:cubicBezTo>
                    <a:cubicBezTo>
                      <a:pt x="174" y="60"/>
                      <a:pt x="175" y="61"/>
                      <a:pt x="172" y="62"/>
                    </a:cubicBezTo>
                    <a:cubicBezTo>
                      <a:pt x="172" y="61"/>
                      <a:pt x="168" y="64"/>
                      <a:pt x="167" y="65"/>
                    </a:cubicBezTo>
                    <a:cubicBezTo>
                      <a:pt x="169" y="62"/>
                      <a:pt x="173" y="61"/>
                      <a:pt x="174" y="59"/>
                    </a:cubicBezTo>
                    <a:cubicBezTo>
                      <a:pt x="172" y="60"/>
                      <a:pt x="169" y="62"/>
                      <a:pt x="169" y="61"/>
                    </a:cubicBezTo>
                    <a:cubicBezTo>
                      <a:pt x="171" y="59"/>
                      <a:pt x="175" y="57"/>
                      <a:pt x="175" y="56"/>
                    </a:cubicBezTo>
                    <a:cubicBezTo>
                      <a:pt x="171" y="58"/>
                      <a:pt x="168" y="61"/>
                      <a:pt x="166" y="60"/>
                    </a:cubicBezTo>
                    <a:cubicBezTo>
                      <a:pt x="166" y="62"/>
                      <a:pt x="160" y="65"/>
                      <a:pt x="159" y="68"/>
                    </a:cubicBezTo>
                    <a:cubicBezTo>
                      <a:pt x="157" y="68"/>
                      <a:pt x="159" y="67"/>
                      <a:pt x="157" y="67"/>
                    </a:cubicBezTo>
                    <a:cubicBezTo>
                      <a:pt x="155" y="70"/>
                      <a:pt x="153" y="69"/>
                      <a:pt x="153" y="70"/>
                    </a:cubicBezTo>
                    <a:cubicBezTo>
                      <a:pt x="155" y="69"/>
                      <a:pt x="154" y="71"/>
                      <a:pt x="153" y="71"/>
                    </a:cubicBezTo>
                    <a:cubicBezTo>
                      <a:pt x="153" y="71"/>
                      <a:pt x="151" y="73"/>
                      <a:pt x="149" y="74"/>
                    </a:cubicBezTo>
                    <a:cubicBezTo>
                      <a:pt x="149" y="73"/>
                      <a:pt x="147" y="75"/>
                      <a:pt x="147" y="74"/>
                    </a:cubicBezTo>
                    <a:cubicBezTo>
                      <a:pt x="144" y="77"/>
                      <a:pt x="141" y="80"/>
                      <a:pt x="138" y="82"/>
                    </a:cubicBezTo>
                    <a:cubicBezTo>
                      <a:pt x="135" y="84"/>
                      <a:pt x="132" y="86"/>
                      <a:pt x="129" y="89"/>
                    </a:cubicBezTo>
                    <a:cubicBezTo>
                      <a:pt x="129" y="89"/>
                      <a:pt x="129" y="88"/>
                      <a:pt x="128" y="89"/>
                    </a:cubicBezTo>
                    <a:cubicBezTo>
                      <a:pt x="127" y="91"/>
                      <a:pt x="125" y="93"/>
                      <a:pt x="123" y="95"/>
                    </a:cubicBezTo>
                    <a:cubicBezTo>
                      <a:pt x="123" y="94"/>
                      <a:pt x="124" y="93"/>
                      <a:pt x="124" y="93"/>
                    </a:cubicBezTo>
                    <a:cubicBezTo>
                      <a:pt x="121" y="95"/>
                      <a:pt x="112" y="106"/>
                      <a:pt x="114" y="101"/>
                    </a:cubicBezTo>
                    <a:cubicBezTo>
                      <a:pt x="112" y="104"/>
                      <a:pt x="108" y="111"/>
                      <a:pt x="106" y="109"/>
                    </a:cubicBezTo>
                    <a:cubicBezTo>
                      <a:pt x="105" y="112"/>
                      <a:pt x="107" y="110"/>
                      <a:pt x="107" y="111"/>
                    </a:cubicBezTo>
                    <a:cubicBezTo>
                      <a:pt x="103" y="114"/>
                      <a:pt x="99" y="118"/>
                      <a:pt x="96" y="122"/>
                    </a:cubicBezTo>
                    <a:cubicBezTo>
                      <a:pt x="93" y="126"/>
                      <a:pt x="90" y="130"/>
                      <a:pt x="87" y="133"/>
                    </a:cubicBezTo>
                    <a:cubicBezTo>
                      <a:pt x="88" y="134"/>
                      <a:pt x="81" y="139"/>
                      <a:pt x="81" y="142"/>
                    </a:cubicBezTo>
                    <a:cubicBezTo>
                      <a:pt x="80" y="143"/>
                      <a:pt x="79" y="144"/>
                      <a:pt x="79" y="144"/>
                    </a:cubicBezTo>
                    <a:cubicBezTo>
                      <a:pt x="82" y="139"/>
                      <a:pt x="84" y="135"/>
                      <a:pt x="87" y="131"/>
                    </a:cubicBezTo>
                    <a:cubicBezTo>
                      <a:pt x="89" y="128"/>
                      <a:pt x="92" y="124"/>
                      <a:pt x="96" y="120"/>
                    </a:cubicBezTo>
                    <a:cubicBezTo>
                      <a:pt x="94" y="118"/>
                      <a:pt x="92" y="123"/>
                      <a:pt x="90" y="122"/>
                    </a:cubicBezTo>
                    <a:cubicBezTo>
                      <a:pt x="101" y="105"/>
                      <a:pt x="112" y="90"/>
                      <a:pt x="127" y="79"/>
                    </a:cubicBezTo>
                    <a:cubicBezTo>
                      <a:pt x="141" y="64"/>
                      <a:pt x="159" y="52"/>
                      <a:pt x="173" y="38"/>
                    </a:cubicBezTo>
                    <a:cubicBezTo>
                      <a:pt x="178" y="34"/>
                      <a:pt x="184" y="30"/>
                      <a:pt x="190" y="26"/>
                    </a:cubicBezTo>
                    <a:cubicBezTo>
                      <a:pt x="196" y="22"/>
                      <a:pt x="203" y="18"/>
                      <a:pt x="209" y="15"/>
                    </a:cubicBezTo>
                    <a:cubicBezTo>
                      <a:pt x="206" y="15"/>
                      <a:pt x="202" y="18"/>
                      <a:pt x="197" y="21"/>
                    </a:cubicBezTo>
                    <a:cubicBezTo>
                      <a:pt x="195" y="22"/>
                      <a:pt x="193" y="24"/>
                      <a:pt x="190" y="25"/>
                    </a:cubicBezTo>
                    <a:cubicBezTo>
                      <a:pt x="188" y="26"/>
                      <a:pt x="186" y="27"/>
                      <a:pt x="185" y="28"/>
                    </a:cubicBezTo>
                    <a:cubicBezTo>
                      <a:pt x="185" y="27"/>
                      <a:pt x="184" y="26"/>
                      <a:pt x="185" y="25"/>
                    </a:cubicBezTo>
                    <a:cubicBezTo>
                      <a:pt x="179" y="28"/>
                      <a:pt x="175" y="30"/>
                      <a:pt x="171" y="30"/>
                    </a:cubicBezTo>
                    <a:cubicBezTo>
                      <a:pt x="163" y="37"/>
                      <a:pt x="153" y="42"/>
                      <a:pt x="147" y="45"/>
                    </a:cubicBezTo>
                    <a:cubicBezTo>
                      <a:pt x="144" y="47"/>
                      <a:pt x="146" y="47"/>
                      <a:pt x="144" y="49"/>
                    </a:cubicBezTo>
                    <a:cubicBezTo>
                      <a:pt x="143" y="48"/>
                      <a:pt x="142" y="50"/>
                      <a:pt x="142" y="49"/>
                    </a:cubicBezTo>
                    <a:cubicBezTo>
                      <a:pt x="140" y="51"/>
                      <a:pt x="137" y="53"/>
                      <a:pt x="136" y="53"/>
                    </a:cubicBezTo>
                    <a:cubicBezTo>
                      <a:pt x="132" y="58"/>
                      <a:pt x="131" y="56"/>
                      <a:pt x="128" y="61"/>
                    </a:cubicBezTo>
                    <a:cubicBezTo>
                      <a:pt x="127" y="60"/>
                      <a:pt x="127" y="60"/>
                      <a:pt x="127" y="60"/>
                    </a:cubicBezTo>
                    <a:cubicBezTo>
                      <a:pt x="123" y="64"/>
                      <a:pt x="119" y="67"/>
                      <a:pt x="116" y="70"/>
                    </a:cubicBezTo>
                    <a:cubicBezTo>
                      <a:pt x="113" y="72"/>
                      <a:pt x="109" y="75"/>
                      <a:pt x="106" y="79"/>
                    </a:cubicBezTo>
                    <a:cubicBezTo>
                      <a:pt x="106" y="79"/>
                      <a:pt x="105" y="79"/>
                      <a:pt x="105" y="79"/>
                    </a:cubicBezTo>
                    <a:cubicBezTo>
                      <a:pt x="101" y="83"/>
                      <a:pt x="99" y="85"/>
                      <a:pt x="97" y="86"/>
                    </a:cubicBezTo>
                    <a:cubicBezTo>
                      <a:pt x="94" y="89"/>
                      <a:pt x="92" y="92"/>
                      <a:pt x="89" y="95"/>
                    </a:cubicBezTo>
                    <a:cubicBezTo>
                      <a:pt x="87" y="98"/>
                      <a:pt x="84" y="101"/>
                      <a:pt x="82" y="104"/>
                    </a:cubicBezTo>
                    <a:cubicBezTo>
                      <a:pt x="77" y="109"/>
                      <a:pt x="72" y="115"/>
                      <a:pt x="68" y="123"/>
                    </a:cubicBezTo>
                    <a:cubicBezTo>
                      <a:pt x="67" y="123"/>
                      <a:pt x="66" y="124"/>
                      <a:pt x="65" y="125"/>
                    </a:cubicBezTo>
                    <a:cubicBezTo>
                      <a:pt x="64" y="128"/>
                      <a:pt x="61" y="132"/>
                      <a:pt x="59" y="136"/>
                    </a:cubicBezTo>
                    <a:cubicBezTo>
                      <a:pt x="56" y="140"/>
                      <a:pt x="53" y="145"/>
                      <a:pt x="52" y="148"/>
                    </a:cubicBezTo>
                    <a:cubicBezTo>
                      <a:pt x="52" y="149"/>
                      <a:pt x="52" y="150"/>
                      <a:pt x="52" y="151"/>
                    </a:cubicBezTo>
                    <a:cubicBezTo>
                      <a:pt x="50" y="154"/>
                      <a:pt x="52" y="149"/>
                      <a:pt x="50" y="153"/>
                    </a:cubicBezTo>
                    <a:cubicBezTo>
                      <a:pt x="49" y="156"/>
                      <a:pt x="53" y="151"/>
                      <a:pt x="51" y="153"/>
                    </a:cubicBezTo>
                    <a:cubicBezTo>
                      <a:pt x="51" y="154"/>
                      <a:pt x="50" y="155"/>
                      <a:pt x="49" y="156"/>
                    </a:cubicBezTo>
                    <a:cubicBezTo>
                      <a:pt x="50" y="156"/>
                      <a:pt x="48" y="160"/>
                      <a:pt x="46" y="163"/>
                    </a:cubicBezTo>
                    <a:cubicBezTo>
                      <a:pt x="46" y="166"/>
                      <a:pt x="45" y="169"/>
                      <a:pt x="44" y="173"/>
                    </a:cubicBezTo>
                    <a:cubicBezTo>
                      <a:pt x="43" y="176"/>
                      <a:pt x="42" y="180"/>
                      <a:pt x="42" y="182"/>
                    </a:cubicBezTo>
                    <a:cubicBezTo>
                      <a:pt x="36" y="193"/>
                      <a:pt x="36" y="200"/>
                      <a:pt x="36" y="207"/>
                    </a:cubicBezTo>
                    <a:cubicBezTo>
                      <a:pt x="34" y="208"/>
                      <a:pt x="35" y="210"/>
                      <a:pt x="34" y="211"/>
                    </a:cubicBezTo>
                    <a:cubicBezTo>
                      <a:pt x="36" y="209"/>
                      <a:pt x="36" y="208"/>
                      <a:pt x="37" y="209"/>
                    </a:cubicBezTo>
                    <a:cubicBezTo>
                      <a:pt x="37" y="210"/>
                      <a:pt x="37" y="210"/>
                      <a:pt x="37" y="212"/>
                    </a:cubicBezTo>
                    <a:cubicBezTo>
                      <a:pt x="36" y="212"/>
                      <a:pt x="36" y="210"/>
                      <a:pt x="36" y="210"/>
                    </a:cubicBezTo>
                    <a:cubicBezTo>
                      <a:pt x="36" y="214"/>
                      <a:pt x="35" y="215"/>
                      <a:pt x="35" y="218"/>
                    </a:cubicBezTo>
                    <a:cubicBezTo>
                      <a:pt x="37" y="213"/>
                      <a:pt x="35" y="222"/>
                      <a:pt x="34" y="223"/>
                    </a:cubicBezTo>
                    <a:cubicBezTo>
                      <a:pt x="36" y="221"/>
                      <a:pt x="37" y="217"/>
                      <a:pt x="37" y="214"/>
                    </a:cubicBezTo>
                    <a:cubicBezTo>
                      <a:pt x="38" y="215"/>
                      <a:pt x="39" y="214"/>
                      <a:pt x="38" y="215"/>
                    </a:cubicBezTo>
                    <a:cubicBezTo>
                      <a:pt x="36" y="221"/>
                      <a:pt x="34" y="225"/>
                      <a:pt x="32" y="232"/>
                    </a:cubicBezTo>
                    <a:cubicBezTo>
                      <a:pt x="32" y="233"/>
                      <a:pt x="34" y="230"/>
                      <a:pt x="32" y="235"/>
                    </a:cubicBezTo>
                    <a:cubicBezTo>
                      <a:pt x="31" y="235"/>
                      <a:pt x="30" y="239"/>
                      <a:pt x="30" y="235"/>
                    </a:cubicBezTo>
                    <a:cubicBezTo>
                      <a:pt x="29" y="239"/>
                      <a:pt x="30" y="238"/>
                      <a:pt x="29" y="242"/>
                    </a:cubicBezTo>
                    <a:cubicBezTo>
                      <a:pt x="28" y="242"/>
                      <a:pt x="28" y="242"/>
                      <a:pt x="28" y="242"/>
                    </a:cubicBezTo>
                    <a:cubicBezTo>
                      <a:pt x="27" y="245"/>
                      <a:pt x="28" y="244"/>
                      <a:pt x="27" y="246"/>
                    </a:cubicBezTo>
                    <a:cubicBezTo>
                      <a:pt x="26" y="248"/>
                      <a:pt x="25" y="250"/>
                      <a:pt x="24" y="252"/>
                    </a:cubicBezTo>
                    <a:cubicBezTo>
                      <a:pt x="23" y="253"/>
                      <a:pt x="22" y="255"/>
                      <a:pt x="21" y="257"/>
                    </a:cubicBezTo>
                    <a:cubicBezTo>
                      <a:pt x="23" y="252"/>
                      <a:pt x="23" y="247"/>
                      <a:pt x="25" y="244"/>
                    </a:cubicBezTo>
                    <a:cubicBezTo>
                      <a:pt x="25" y="246"/>
                      <a:pt x="24" y="249"/>
                      <a:pt x="25" y="250"/>
                    </a:cubicBezTo>
                    <a:cubicBezTo>
                      <a:pt x="27" y="245"/>
                      <a:pt x="25" y="244"/>
                      <a:pt x="27" y="240"/>
                    </a:cubicBezTo>
                    <a:cubicBezTo>
                      <a:pt x="28" y="232"/>
                      <a:pt x="34" y="225"/>
                      <a:pt x="33" y="221"/>
                    </a:cubicBezTo>
                    <a:cubicBezTo>
                      <a:pt x="30" y="228"/>
                      <a:pt x="24" y="233"/>
                      <a:pt x="26" y="236"/>
                    </a:cubicBezTo>
                    <a:cubicBezTo>
                      <a:pt x="25" y="236"/>
                      <a:pt x="27" y="231"/>
                      <a:pt x="27" y="232"/>
                    </a:cubicBezTo>
                    <a:cubicBezTo>
                      <a:pt x="28" y="233"/>
                      <a:pt x="28" y="233"/>
                      <a:pt x="27" y="236"/>
                    </a:cubicBezTo>
                    <a:cubicBezTo>
                      <a:pt x="25" y="238"/>
                      <a:pt x="26" y="239"/>
                      <a:pt x="24" y="244"/>
                    </a:cubicBezTo>
                    <a:cubicBezTo>
                      <a:pt x="24" y="242"/>
                      <a:pt x="22" y="249"/>
                      <a:pt x="23" y="244"/>
                    </a:cubicBezTo>
                    <a:cubicBezTo>
                      <a:pt x="21" y="246"/>
                      <a:pt x="21" y="252"/>
                      <a:pt x="19" y="252"/>
                    </a:cubicBezTo>
                    <a:cubicBezTo>
                      <a:pt x="20" y="250"/>
                      <a:pt x="21" y="246"/>
                      <a:pt x="21" y="246"/>
                    </a:cubicBezTo>
                    <a:cubicBezTo>
                      <a:pt x="20" y="249"/>
                      <a:pt x="21" y="242"/>
                      <a:pt x="20" y="246"/>
                    </a:cubicBezTo>
                    <a:cubicBezTo>
                      <a:pt x="19" y="250"/>
                      <a:pt x="17" y="251"/>
                      <a:pt x="17" y="255"/>
                    </a:cubicBezTo>
                    <a:cubicBezTo>
                      <a:pt x="16" y="255"/>
                      <a:pt x="17" y="254"/>
                      <a:pt x="16" y="255"/>
                    </a:cubicBezTo>
                    <a:cubicBezTo>
                      <a:pt x="16" y="257"/>
                      <a:pt x="16" y="257"/>
                      <a:pt x="15" y="259"/>
                    </a:cubicBezTo>
                    <a:cubicBezTo>
                      <a:pt x="15" y="260"/>
                      <a:pt x="16" y="256"/>
                      <a:pt x="17" y="256"/>
                    </a:cubicBezTo>
                    <a:cubicBezTo>
                      <a:pt x="14" y="266"/>
                      <a:pt x="14" y="269"/>
                      <a:pt x="11" y="273"/>
                    </a:cubicBezTo>
                    <a:cubicBezTo>
                      <a:pt x="11" y="272"/>
                      <a:pt x="12" y="271"/>
                      <a:pt x="11" y="271"/>
                    </a:cubicBezTo>
                    <a:cubicBezTo>
                      <a:pt x="11" y="272"/>
                      <a:pt x="11" y="273"/>
                      <a:pt x="10" y="273"/>
                    </a:cubicBezTo>
                    <a:cubicBezTo>
                      <a:pt x="9" y="277"/>
                      <a:pt x="10" y="278"/>
                      <a:pt x="10" y="281"/>
                    </a:cubicBezTo>
                    <a:cubicBezTo>
                      <a:pt x="9" y="283"/>
                      <a:pt x="8" y="286"/>
                      <a:pt x="7" y="290"/>
                    </a:cubicBezTo>
                    <a:cubicBezTo>
                      <a:pt x="6" y="293"/>
                      <a:pt x="5" y="296"/>
                      <a:pt x="4" y="300"/>
                    </a:cubicBezTo>
                    <a:cubicBezTo>
                      <a:pt x="3" y="307"/>
                      <a:pt x="2" y="315"/>
                      <a:pt x="1" y="324"/>
                    </a:cubicBezTo>
                    <a:cubicBezTo>
                      <a:pt x="1" y="324"/>
                      <a:pt x="1" y="322"/>
                      <a:pt x="0" y="322"/>
                    </a:cubicBezTo>
                    <a:cubicBezTo>
                      <a:pt x="0" y="327"/>
                      <a:pt x="1" y="330"/>
                      <a:pt x="2" y="327"/>
                    </a:cubicBezTo>
                    <a:cubicBezTo>
                      <a:pt x="2" y="329"/>
                      <a:pt x="2" y="329"/>
                      <a:pt x="2" y="331"/>
                    </a:cubicBezTo>
                    <a:cubicBezTo>
                      <a:pt x="4" y="331"/>
                      <a:pt x="4" y="331"/>
                      <a:pt x="4" y="331"/>
                    </a:cubicBezTo>
                    <a:cubicBezTo>
                      <a:pt x="3" y="335"/>
                      <a:pt x="4" y="337"/>
                      <a:pt x="5" y="337"/>
                    </a:cubicBezTo>
                    <a:cubicBezTo>
                      <a:pt x="6" y="335"/>
                      <a:pt x="7" y="337"/>
                      <a:pt x="8" y="334"/>
                    </a:cubicBezTo>
                    <a:cubicBezTo>
                      <a:pt x="7" y="332"/>
                      <a:pt x="7" y="330"/>
                      <a:pt x="8" y="327"/>
                    </a:cubicBezTo>
                    <a:cubicBezTo>
                      <a:pt x="7" y="327"/>
                      <a:pt x="6" y="328"/>
                      <a:pt x="6" y="324"/>
                    </a:cubicBezTo>
                    <a:cubicBezTo>
                      <a:pt x="8" y="327"/>
                      <a:pt x="7" y="325"/>
                      <a:pt x="8" y="321"/>
                    </a:cubicBezTo>
                    <a:cubicBezTo>
                      <a:pt x="9" y="322"/>
                      <a:pt x="10" y="327"/>
                      <a:pt x="8" y="330"/>
                    </a:cubicBezTo>
                    <a:cubicBezTo>
                      <a:pt x="9" y="330"/>
                      <a:pt x="9" y="330"/>
                      <a:pt x="9" y="330"/>
                    </a:cubicBezTo>
                    <a:cubicBezTo>
                      <a:pt x="10" y="325"/>
                      <a:pt x="10" y="322"/>
                      <a:pt x="9" y="319"/>
                    </a:cubicBezTo>
                    <a:cubicBezTo>
                      <a:pt x="10" y="319"/>
                      <a:pt x="10" y="322"/>
                      <a:pt x="10" y="323"/>
                    </a:cubicBezTo>
                    <a:cubicBezTo>
                      <a:pt x="11" y="321"/>
                      <a:pt x="11" y="318"/>
                      <a:pt x="11" y="314"/>
                    </a:cubicBezTo>
                    <a:cubicBezTo>
                      <a:pt x="12" y="313"/>
                      <a:pt x="12" y="311"/>
                      <a:pt x="12" y="309"/>
                    </a:cubicBezTo>
                    <a:cubicBezTo>
                      <a:pt x="12" y="307"/>
                      <a:pt x="13" y="306"/>
                      <a:pt x="13" y="304"/>
                    </a:cubicBezTo>
                    <a:cubicBezTo>
                      <a:pt x="14" y="297"/>
                      <a:pt x="16" y="292"/>
                      <a:pt x="18" y="293"/>
                    </a:cubicBezTo>
                    <a:cubicBezTo>
                      <a:pt x="19" y="289"/>
                      <a:pt x="20" y="285"/>
                      <a:pt x="21" y="281"/>
                    </a:cubicBezTo>
                    <a:cubicBezTo>
                      <a:pt x="20" y="280"/>
                      <a:pt x="19" y="283"/>
                      <a:pt x="19" y="283"/>
                    </a:cubicBezTo>
                    <a:cubicBezTo>
                      <a:pt x="19" y="279"/>
                      <a:pt x="20" y="276"/>
                      <a:pt x="22" y="274"/>
                    </a:cubicBezTo>
                    <a:cubicBezTo>
                      <a:pt x="21" y="275"/>
                      <a:pt x="22" y="269"/>
                      <a:pt x="23" y="268"/>
                    </a:cubicBezTo>
                    <a:cubicBezTo>
                      <a:pt x="22" y="268"/>
                      <a:pt x="23" y="263"/>
                      <a:pt x="24" y="262"/>
                    </a:cubicBezTo>
                    <a:cubicBezTo>
                      <a:pt x="24" y="263"/>
                      <a:pt x="24" y="263"/>
                      <a:pt x="24" y="263"/>
                    </a:cubicBezTo>
                    <a:cubicBezTo>
                      <a:pt x="24" y="264"/>
                      <a:pt x="23" y="266"/>
                      <a:pt x="24" y="267"/>
                    </a:cubicBezTo>
                    <a:cubicBezTo>
                      <a:pt x="25" y="264"/>
                      <a:pt x="25" y="263"/>
                      <a:pt x="26" y="263"/>
                    </a:cubicBezTo>
                    <a:cubicBezTo>
                      <a:pt x="26" y="261"/>
                      <a:pt x="26" y="260"/>
                      <a:pt x="26" y="259"/>
                    </a:cubicBezTo>
                    <a:cubicBezTo>
                      <a:pt x="25" y="260"/>
                      <a:pt x="26" y="262"/>
                      <a:pt x="25" y="263"/>
                    </a:cubicBezTo>
                    <a:cubicBezTo>
                      <a:pt x="24" y="262"/>
                      <a:pt x="24" y="261"/>
                      <a:pt x="24" y="258"/>
                    </a:cubicBezTo>
                    <a:cubicBezTo>
                      <a:pt x="28" y="253"/>
                      <a:pt x="28" y="256"/>
                      <a:pt x="26" y="267"/>
                    </a:cubicBezTo>
                    <a:cubicBezTo>
                      <a:pt x="25" y="269"/>
                      <a:pt x="24" y="270"/>
                      <a:pt x="23" y="274"/>
                    </a:cubicBezTo>
                    <a:cubicBezTo>
                      <a:pt x="24" y="275"/>
                      <a:pt x="25" y="271"/>
                      <a:pt x="25" y="274"/>
                    </a:cubicBezTo>
                    <a:cubicBezTo>
                      <a:pt x="24" y="276"/>
                      <a:pt x="23" y="277"/>
                      <a:pt x="24" y="279"/>
                    </a:cubicBezTo>
                    <a:cubicBezTo>
                      <a:pt x="25" y="280"/>
                      <a:pt x="24" y="275"/>
                      <a:pt x="25" y="276"/>
                    </a:cubicBezTo>
                    <a:cubicBezTo>
                      <a:pt x="26" y="280"/>
                      <a:pt x="24" y="283"/>
                      <a:pt x="24" y="287"/>
                    </a:cubicBezTo>
                    <a:cubicBezTo>
                      <a:pt x="24" y="287"/>
                      <a:pt x="23" y="287"/>
                      <a:pt x="23" y="288"/>
                    </a:cubicBezTo>
                    <a:cubicBezTo>
                      <a:pt x="23" y="292"/>
                      <a:pt x="22" y="298"/>
                      <a:pt x="21" y="306"/>
                    </a:cubicBezTo>
                    <a:cubicBezTo>
                      <a:pt x="20" y="305"/>
                      <a:pt x="20" y="309"/>
                      <a:pt x="19" y="309"/>
                    </a:cubicBezTo>
                    <a:cubicBezTo>
                      <a:pt x="20" y="314"/>
                      <a:pt x="19" y="319"/>
                      <a:pt x="19" y="321"/>
                    </a:cubicBezTo>
                    <a:cubicBezTo>
                      <a:pt x="18" y="318"/>
                      <a:pt x="18" y="313"/>
                      <a:pt x="19" y="308"/>
                    </a:cubicBezTo>
                    <a:cubicBezTo>
                      <a:pt x="19" y="304"/>
                      <a:pt x="20" y="300"/>
                      <a:pt x="21" y="296"/>
                    </a:cubicBezTo>
                    <a:cubicBezTo>
                      <a:pt x="20" y="298"/>
                      <a:pt x="19" y="303"/>
                      <a:pt x="18" y="305"/>
                    </a:cubicBezTo>
                    <a:cubicBezTo>
                      <a:pt x="18" y="308"/>
                      <a:pt x="19" y="307"/>
                      <a:pt x="18" y="310"/>
                    </a:cubicBezTo>
                    <a:cubicBezTo>
                      <a:pt x="17" y="311"/>
                      <a:pt x="16" y="314"/>
                      <a:pt x="16" y="310"/>
                    </a:cubicBezTo>
                    <a:cubicBezTo>
                      <a:pt x="16" y="313"/>
                      <a:pt x="15" y="314"/>
                      <a:pt x="17" y="317"/>
                    </a:cubicBezTo>
                    <a:cubicBezTo>
                      <a:pt x="17" y="315"/>
                      <a:pt x="16" y="314"/>
                      <a:pt x="17" y="313"/>
                    </a:cubicBezTo>
                    <a:cubicBezTo>
                      <a:pt x="18" y="315"/>
                      <a:pt x="16" y="320"/>
                      <a:pt x="16" y="322"/>
                    </a:cubicBezTo>
                    <a:cubicBezTo>
                      <a:pt x="17" y="322"/>
                      <a:pt x="17" y="318"/>
                      <a:pt x="18" y="318"/>
                    </a:cubicBezTo>
                    <a:cubicBezTo>
                      <a:pt x="17" y="321"/>
                      <a:pt x="17" y="322"/>
                      <a:pt x="17" y="326"/>
                    </a:cubicBezTo>
                    <a:cubicBezTo>
                      <a:pt x="17" y="326"/>
                      <a:pt x="18" y="325"/>
                      <a:pt x="18" y="325"/>
                    </a:cubicBezTo>
                    <a:cubicBezTo>
                      <a:pt x="19" y="330"/>
                      <a:pt x="18" y="338"/>
                      <a:pt x="19" y="340"/>
                    </a:cubicBezTo>
                    <a:cubicBezTo>
                      <a:pt x="20" y="339"/>
                      <a:pt x="20" y="337"/>
                      <a:pt x="21" y="336"/>
                    </a:cubicBezTo>
                    <a:cubicBezTo>
                      <a:pt x="21" y="340"/>
                      <a:pt x="18" y="346"/>
                      <a:pt x="18" y="350"/>
                    </a:cubicBezTo>
                    <a:cubicBezTo>
                      <a:pt x="18" y="349"/>
                      <a:pt x="18" y="346"/>
                      <a:pt x="18" y="343"/>
                    </a:cubicBezTo>
                    <a:cubicBezTo>
                      <a:pt x="16" y="346"/>
                      <a:pt x="17" y="349"/>
                      <a:pt x="18" y="351"/>
                    </a:cubicBezTo>
                    <a:cubicBezTo>
                      <a:pt x="18" y="353"/>
                      <a:pt x="16" y="353"/>
                      <a:pt x="17" y="353"/>
                    </a:cubicBezTo>
                    <a:cubicBezTo>
                      <a:pt x="17" y="356"/>
                      <a:pt x="18" y="351"/>
                      <a:pt x="18" y="354"/>
                    </a:cubicBezTo>
                    <a:cubicBezTo>
                      <a:pt x="18" y="356"/>
                      <a:pt x="18" y="356"/>
                      <a:pt x="18" y="356"/>
                    </a:cubicBezTo>
                    <a:cubicBezTo>
                      <a:pt x="17" y="355"/>
                      <a:pt x="16" y="356"/>
                      <a:pt x="16" y="357"/>
                    </a:cubicBezTo>
                    <a:cubicBezTo>
                      <a:pt x="17" y="357"/>
                      <a:pt x="17" y="359"/>
                      <a:pt x="17" y="359"/>
                    </a:cubicBezTo>
                    <a:cubicBezTo>
                      <a:pt x="17" y="357"/>
                      <a:pt x="17" y="357"/>
                      <a:pt x="17" y="356"/>
                    </a:cubicBezTo>
                    <a:cubicBezTo>
                      <a:pt x="18" y="360"/>
                      <a:pt x="17" y="361"/>
                      <a:pt x="18" y="365"/>
                    </a:cubicBezTo>
                    <a:cubicBezTo>
                      <a:pt x="17" y="365"/>
                      <a:pt x="16" y="370"/>
                      <a:pt x="17" y="372"/>
                    </a:cubicBezTo>
                    <a:cubicBezTo>
                      <a:pt x="17" y="370"/>
                      <a:pt x="17" y="368"/>
                      <a:pt x="18" y="367"/>
                    </a:cubicBezTo>
                    <a:cubicBezTo>
                      <a:pt x="17" y="371"/>
                      <a:pt x="19" y="375"/>
                      <a:pt x="20" y="378"/>
                    </a:cubicBezTo>
                    <a:cubicBezTo>
                      <a:pt x="21" y="379"/>
                      <a:pt x="21" y="376"/>
                      <a:pt x="21" y="375"/>
                    </a:cubicBezTo>
                    <a:cubicBezTo>
                      <a:pt x="20" y="374"/>
                      <a:pt x="21" y="378"/>
                      <a:pt x="20" y="376"/>
                    </a:cubicBezTo>
                    <a:cubicBezTo>
                      <a:pt x="20" y="371"/>
                      <a:pt x="20" y="368"/>
                      <a:pt x="19" y="364"/>
                    </a:cubicBezTo>
                    <a:cubicBezTo>
                      <a:pt x="20" y="362"/>
                      <a:pt x="22" y="363"/>
                      <a:pt x="22" y="360"/>
                    </a:cubicBezTo>
                    <a:cubicBezTo>
                      <a:pt x="22" y="362"/>
                      <a:pt x="23" y="360"/>
                      <a:pt x="23" y="362"/>
                    </a:cubicBezTo>
                    <a:cubicBezTo>
                      <a:pt x="23" y="359"/>
                      <a:pt x="24" y="358"/>
                      <a:pt x="24" y="360"/>
                    </a:cubicBezTo>
                    <a:cubicBezTo>
                      <a:pt x="24" y="357"/>
                      <a:pt x="24" y="357"/>
                      <a:pt x="24" y="355"/>
                    </a:cubicBezTo>
                    <a:cubicBezTo>
                      <a:pt x="25" y="354"/>
                      <a:pt x="26" y="352"/>
                      <a:pt x="27" y="348"/>
                    </a:cubicBezTo>
                    <a:cubicBezTo>
                      <a:pt x="26" y="348"/>
                      <a:pt x="25" y="352"/>
                      <a:pt x="25" y="350"/>
                    </a:cubicBezTo>
                    <a:cubicBezTo>
                      <a:pt x="25" y="348"/>
                      <a:pt x="26" y="348"/>
                      <a:pt x="26" y="345"/>
                    </a:cubicBezTo>
                    <a:cubicBezTo>
                      <a:pt x="25" y="345"/>
                      <a:pt x="25" y="348"/>
                      <a:pt x="24" y="350"/>
                    </a:cubicBezTo>
                    <a:cubicBezTo>
                      <a:pt x="24" y="352"/>
                      <a:pt x="24" y="355"/>
                      <a:pt x="23" y="354"/>
                    </a:cubicBezTo>
                    <a:cubicBezTo>
                      <a:pt x="23" y="351"/>
                      <a:pt x="24" y="350"/>
                      <a:pt x="23" y="347"/>
                    </a:cubicBezTo>
                    <a:cubicBezTo>
                      <a:pt x="25" y="347"/>
                      <a:pt x="25" y="342"/>
                      <a:pt x="26" y="339"/>
                    </a:cubicBezTo>
                    <a:cubicBezTo>
                      <a:pt x="26" y="341"/>
                      <a:pt x="25" y="343"/>
                      <a:pt x="26" y="344"/>
                    </a:cubicBezTo>
                    <a:cubicBezTo>
                      <a:pt x="27" y="340"/>
                      <a:pt x="26" y="346"/>
                      <a:pt x="27" y="345"/>
                    </a:cubicBezTo>
                    <a:cubicBezTo>
                      <a:pt x="27" y="345"/>
                      <a:pt x="28" y="343"/>
                      <a:pt x="28" y="344"/>
                    </a:cubicBezTo>
                    <a:cubicBezTo>
                      <a:pt x="27" y="351"/>
                      <a:pt x="29" y="358"/>
                      <a:pt x="30" y="362"/>
                    </a:cubicBezTo>
                    <a:cubicBezTo>
                      <a:pt x="30" y="359"/>
                      <a:pt x="28" y="350"/>
                      <a:pt x="29" y="347"/>
                    </a:cubicBezTo>
                    <a:cubicBezTo>
                      <a:pt x="29" y="346"/>
                      <a:pt x="32" y="346"/>
                      <a:pt x="32" y="346"/>
                    </a:cubicBezTo>
                    <a:cubicBezTo>
                      <a:pt x="31" y="344"/>
                      <a:pt x="32" y="343"/>
                      <a:pt x="32" y="341"/>
                    </a:cubicBezTo>
                    <a:cubicBezTo>
                      <a:pt x="32" y="341"/>
                      <a:pt x="31" y="341"/>
                      <a:pt x="32" y="339"/>
                    </a:cubicBezTo>
                    <a:cubicBezTo>
                      <a:pt x="33" y="339"/>
                      <a:pt x="33" y="339"/>
                      <a:pt x="33" y="339"/>
                    </a:cubicBezTo>
                    <a:cubicBezTo>
                      <a:pt x="33" y="344"/>
                      <a:pt x="32" y="348"/>
                      <a:pt x="33" y="350"/>
                    </a:cubicBezTo>
                    <a:cubicBezTo>
                      <a:pt x="33" y="349"/>
                      <a:pt x="33" y="349"/>
                      <a:pt x="33" y="349"/>
                    </a:cubicBezTo>
                    <a:cubicBezTo>
                      <a:pt x="34" y="351"/>
                      <a:pt x="33" y="351"/>
                      <a:pt x="34" y="354"/>
                    </a:cubicBezTo>
                    <a:cubicBezTo>
                      <a:pt x="31" y="356"/>
                      <a:pt x="33" y="365"/>
                      <a:pt x="31" y="370"/>
                    </a:cubicBezTo>
                    <a:cubicBezTo>
                      <a:pt x="31" y="366"/>
                      <a:pt x="30" y="367"/>
                      <a:pt x="30" y="367"/>
                    </a:cubicBezTo>
                    <a:cubicBezTo>
                      <a:pt x="31" y="368"/>
                      <a:pt x="31" y="374"/>
                      <a:pt x="30" y="373"/>
                    </a:cubicBezTo>
                    <a:cubicBezTo>
                      <a:pt x="29" y="370"/>
                      <a:pt x="30" y="371"/>
                      <a:pt x="30" y="369"/>
                    </a:cubicBezTo>
                    <a:cubicBezTo>
                      <a:pt x="29" y="369"/>
                      <a:pt x="29" y="372"/>
                      <a:pt x="29" y="374"/>
                    </a:cubicBezTo>
                    <a:cubicBezTo>
                      <a:pt x="30" y="373"/>
                      <a:pt x="31" y="375"/>
                      <a:pt x="31" y="377"/>
                    </a:cubicBezTo>
                    <a:cubicBezTo>
                      <a:pt x="30" y="377"/>
                      <a:pt x="30" y="380"/>
                      <a:pt x="29" y="380"/>
                    </a:cubicBezTo>
                    <a:cubicBezTo>
                      <a:pt x="30" y="386"/>
                      <a:pt x="29" y="384"/>
                      <a:pt x="28" y="386"/>
                    </a:cubicBezTo>
                    <a:cubicBezTo>
                      <a:pt x="28" y="390"/>
                      <a:pt x="29" y="385"/>
                      <a:pt x="29" y="387"/>
                    </a:cubicBezTo>
                    <a:cubicBezTo>
                      <a:pt x="30" y="394"/>
                      <a:pt x="29" y="397"/>
                      <a:pt x="30" y="402"/>
                    </a:cubicBezTo>
                    <a:cubicBezTo>
                      <a:pt x="29" y="402"/>
                      <a:pt x="29" y="402"/>
                      <a:pt x="28" y="401"/>
                    </a:cubicBezTo>
                    <a:cubicBezTo>
                      <a:pt x="29" y="404"/>
                      <a:pt x="28" y="408"/>
                      <a:pt x="28" y="407"/>
                    </a:cubicBezTo>
                    <a:cubicBezTo>
                      <a:pt x="27" y="405"/>
                      <a:pt x="29" y="404"/>
                      <a:pt x="27" y="403"/>
                    </a:cubicBezTo>
                    <a:cubicBezTo>
                      <a:pt x="27" y="404"/>
                      <a:pt x="27" y="405"/>
                      <a:pt x="27" y="405"/>
                    </a:cubicBezTo>
                    <a:cubicBezTo>
                      <a:pt x="28" y="408"/>
                      <a:pt x="28" y="409"/>
                      <a:pt x="27" y="411"/>
                    </a:cubicBezTo>
                    <a:cubicBezTo>
                      <a:pt x="28" y="412"/>
                      <a:pt x="28" y="419"/>
                      <a:pt x="28" y="421"/>
                    </a:cubicBezTo>
                    <a:cubicBezTo>
                      <a:pt x="27" y="422"/>
                      <a:pt x="27" y="418"/>
                      <a:pt x="26" y="417"/>
                    </a:cubicBezTo>
                    <a:cubicBezTo>
                      <a:pt x="26" y="419"/>
                      <a:pt x="26" y="420"/>
                      <a:pt x="26" y="420"/>
                    </a:cubicBezTo>
                    <a:cubicBezTo>
                      <a:pt x="25" y="419"/>
                      <a:pt x="25" y="418"/>
                      <a:pt x="25" y="418"/>
                    </a:cubicBezTo>
                    <a:cubicBezTo>
                      <a:pt x="25" y="420"/>
                      <a:pt x="25" y="422"/>
                      <a:pt x="26" y="423"/>
                    </a:cubicBezTo>
                    <a:cubicBezTo>
                      <a:pt x="27" y="421"/>
                      <a:pt x="28" y="422"/>
                      <a:pt x="28" y="424"/>
                    </a:cubicBezTo>
                    <a:cubicBezTo>
                      <a:pt x="29" y="426"/>
                      <a:pt x="30" y="428"/>
                      <a:pt x="30" y="429"/>
                    </a:cubicBezTo>
                    <a:cubicBezTo>
                      <a:pt x="30" y="431"/>
                      <a:pt x="31" y="433"/>
                      <a:pt x="31" y="436"/>
                    </a:cubicBezTo>
                    <a:cubicBezTo>
                      <a:pt x="32" y="434"/>
                      <a:pt x="33" y="435"/>
                      <a:pt x="34" y="438"/>
                    </a:cubicBezTo>
                    <a:cubicBezTo>
                      <a:pt x="36" y="436"/>
                      <a:pt x="38" y="437"/>
                      <a:pt x="38" y="441"/>
                    </a:cubicBezTo>
                    <a:cubicBezTo>
                      <a:pt x="38" y="440"/>
                      <a:pt x="39" y="440"/>
                      <a:pt x="39" y="440"/>
                    </a:cubicBezTo>
                    <a:cubicBezTo>
                      <a:pt x="39" y="438"/>
                      <a:pt x="37" y="435"/>
                      <a:pt x="38" y="434"/>
                    </a:cubicBezTo>
                    <a:cubicBezTo>
                      <a:pt x="39" y="435"/>
                      <a:pt x="38" y="436"/>
                      <a:pt x="39" y="438"/>
                    </a:cubicBezTo>
                    <a:cubicBezTo>
                      <a:pt x="39" y="437"/>
                      <a:pt x="40" y="441"/>
                      <a:pt x="40" y="439"/>
                    </a:cubicBezTo>
                    <a:cubicBezTo>
                      <a:pt x="40" y="437"/>
                      <a:pt x="39" y="434"/>
                      <a:pt x="40" y="434"/>
                    </a:cubicBezTo>
                    <a:cubicBezTo>
                      <a:pt x="39" y="429"/>
                      <a:pt x="37" y="428"/>
                      <a:pt x="37" y="423"/>
                    </a:cubicBezTo>
                    <a:cubicBezTo>
                      <a:pt x="37" y="422"/>
                      <a:pt x="37" y="423"/>
                      <a:pt x="37" y="423"/>
                    </a:cubicBezTo>
                    <a:cubicBezTo>
                      <a:pt x="36" y="419"/>
                      <a:pt x="36" y="415"/>
                      <a:pt x="34" y="411"/>
                    </a:cubicBezTo>
                    <a:cubicBezTo>
                      <a:pt x="34" y="411"/>
                      <a:pt x="34" y="410"/>
                      <a:pt x="34" y="410"/>
                    </a:cubicBezTo>
                    <a:cubicBezTo>
                      <a:pt x="36" y="411"/>
                      <a:pt x="35" y="412"/>
                      <a:pt x="37" y="413"/>
                    </a:cubicBezTo>
                    <a:cubicBezTo>
                      <a:pt x="36" y="415"/>
                      <a:pt x="38" y="415"/>
                      <a:pt x="37" y="417"/>
                    </a:cubicBezTo>
                    <a:cubicBezTo>
                      <a:pt x="37" y="417"/>
                      <a:pt x="37" y="420"/>
                      <a:pt x="38" y="419"/>
                    </a:cubicBezTo>
                    <a:cubicBezTo>
                      <a:pt x="38" y="418"/>
                      <a:pt x="38" y="415"/>
                      <a:pt x="39" y="416"/>
                    </a:cubicBezTo>
                    <a:cubicBezTo>
                      <a:pt x="38" y="413"/>
                      <a:pt x="37" y="411"/>
                      <a:pt x="38" y="410"/>
                    </a:cubicBezTo>
                    <a:cubicBezTo>
                      <a:pt x="38" y="412"/>
                      <a:pt x="38" y="413"/>
                      <a:pt x="39" y="414"/>
                    </a:cubicBezTo>
                    <a:cubicBezTo>
                      <a:pt x="38" y="415"/>
                      <a:pt x="39" y="419"/>
                      <a:pt x="39" y="415"/>
                    </a:cubicBezTo>
                    <a:cubicBezTo>
                      <a:pt x="40" y="419"/>
                      <a:pt x="40" y="420"/>
                      <a:pt x="40" y="422"/>
                    </a:cubicBezTo>
                    <a:cubicBezTo>
                      <a:pt x="40" y="421"/>
                      <a:pt x="41" y="419"/>
                      <a:pt x="41" y="421"/>
                    </a:cubicBezTo>
                    <a:cubicBezTo>
                      <a:pt x="42" y="423"/>
                      <a:pt x="41" y="424"/>
                      <a:pt x="41" y="426"/>
                    </a:cubicBezTo>
                    <a:cubicBezTo>
                      <a:pt x="41" y="427"/>
                      <a:pt x="41" y="424"/>
                      <a:pt x="42" y="427"/>
                    </a:cubicBezTo>
                    <a:cubicBezTo>
                      <a:pt x="41" y="425"/>
                      <a:pt x="42" y="429"/>
                      <a:pt x="42" y="431"/>
                    </a:cubicBezTo>
                    <a:cubicBezTo>
                      <a:pt x="44" y="430"/>
                      <a:pt x="43" y="432"/>
                      <a:pt x="44" y="434"/>
                    </a:cubicBezTo>
                    <a:cubicBezTo>
                      <a:pt x="46" y="435"/>
                      <a:pt x="49" y="436"/>
                      <a:pt x="51" y="441"/>
                    </a:cubicBezTo>
                    <a:cubicBezTo>
                      <a:pt x="52" y="443"/>
                      <a:pt x="52" y="442"/>
                      <a:pt x="52" y="446"/>
                    </a:cubicBezTo>
                    <a:cubicBezTo>
                      <a:pt x="53" y="447"/>
                      <a:pt x="54" y="445"/>
                      <a:pt x="54" y="447"/>
                    </a:cubicBezTo>
                    <a:cubicBezTo>
                      <a:pt x="54" y="447"/>
                      <a:pt x="53" y="448"/>
                      <a:pt x="53" y="449"/>
                    </a:cubicBezTo>
                    <a:cubicBezTo>
                      <a:pt x="54" y="450"/>
                      <a:pt x="54" y="449"/>
                      <a:pt x="55" y="450"/>
                    </a:cubicBezTo>
                    <a:cubicBezTo>
                      <a:pt x="55" y="453"/>
                      <a:pt x="53" y="451"/>
                      <a:pt x="54" y="455"/>
                    </a:cubicBezTo>
                    <a:cubicBezTo>
                      <a:pt x="54" y="455"/>
                      <a:pt x="54" y="453"/>
                      <a:pt x="55" y="454"/>
                    </a:cubicBezTo>
                    <a:cubicBezTo>
                      <a:pt x="56" y="459"/>
                      <a:pt x="57" y="461"/>
                      <a:pt x="58" y="466"/>
                    </a:cubicBezTo>
                    <a:cubicBezTo>
                      <a:pt x="56" y="466"/>
                      <a:pt x="57" y="469"/>
                      <a:pt x="57" y="471"/>
                    </a:cubicBezTo>
                    <a:cubicBezTo>
                      <a:pt x="55" y="470"/>
                      <a:pt x="56" y="469"/>
                      <a:pt x="56" y="473"/>
                    </a:cubicBezTo>
                    <a:cubicBezTo>
                      <a:pt x="55" y="472"/>
                      <a:pt x="55" y="470"/>
                      <a:pt x="54" y="470"/>
                    </a:cubicBezTo>
                    <a:cubicBezTo>
                      <a:pt x="55" y="472"/>
                      <a:pt x="54" y="473"/>
                      <a:pt x="53" y="473"/>
                    </a:cubicBezTo>
                    <a:cubicBezTo>
                      <a:pt x="53" y="472"/>
                      <a:pt x="53" y="470"/>
                      <a:pt x="52" y="470"/>
                    </a:cubicBezTo>
                    <a:cubicBezTo>
                      <a:pt x="54" y="474"/>
                      <a:pt x="50" y="472"/>
                      <a:pt x="52" y="476"/>
                    </a:cubicBezTo>
                    <a:cubicBezTo>
                      <a:pt x="52" y="474"/>
                      <a:pt x="55" y="476"/>
                      <a:pt x="57" y="478"/>
                    </a:cubicBezTo>
                    <a:cubicBezTo>
                      <a:pt x="56" y="477"/>
                      <a:pt x="56" y="476"/>
                      <a:pt x="56" y="476"/>
                    </a:cubicBezTo>
                    <a:cubicBezTo>
                      <a:pt x="58" y="481"/>
                      <a:pt x="60" y="479"/>
                      <a:pt x="62" y="485"/>
                    </a:cubicBezTo>
                    <a:cubicBezTo>
                      <a:pt x="62" y="486"/>
                      <a:pt x="61" y="486"/>
                      <a:pt x="62" y="487"/>
                    </a:cubicBezTo>
                    <a:cubicBezTo>
                      <a:pt x="64" y="488"/>
                      <a:pt x="66" y="490"/>
                      <a:pt x="68" y="493"/>
                    </a:cubicBezTo>
                    <a:cubicBezTo>
                      <a:pt x="68" y="495"/>
                      <a:pt x="68" y="496"/>
                      <a:pt x="68" y="498"/>
                    </a:cubicBezTo>
                    <a:cubicBezTo>
                      <a:pt x="68" y="497"/>
                      <a:pt x="67" y="497"/>
                      <a:pt x="67" y="496"/>
                    </a:cubicBezTo>
                    <a:cubicBezTo>
                      <a:pt x="69" y="500"/>
                      <a:pt x="68" y="502"/>
                      <a:pt x="66" y="500"/>
                    </a:cubicBezTo>
                    <a:cubicBezTo>
                      <a:pt x="68" y="504"/>
                      <a:pt x="69" y="504"/>
                      <a:pt x="70" y="507"/>
                    </a:cubicBezTo>
                    <a:cubicBezTo>
                      <a:pt x="69" y="507"/>
                      <a:pt x="71" y="509"/>
                      <a:pt x="70" y="510"/>
                    </a:cubicBezTo>
                    <a:cubicBezTo>
                      <a:pt x="69" y="509"/>
                      <a:pt x="67" y="504"/>
                      <a:pt x="66" y="503"/>
                    </a:cubicBezTo>
                    <a:cubicBezTo>
                      <a:pt x="66" y="507"/>
                      <a:pt x="61" y="494"/>
                      <a:pt x="60" y="493"/>
                    </a:cubicBezTo>
                    <a:cubicBezTo>
                      <a:pt x="58" y="495"/>
                      <a:pt x="62" y="498"/>
                      <a:pt x="64" y="502"/>
                    </a:cubicBezTo>
                    <a:cubicBezTo>
                      <a:pt x="64" y="504"/>
                      <a:pt x="64" y="506"/>
                      <a:pt x="63" y="505"/>
                    </a:cubicBezTo>
                    <a:cubicBezTo>
                      <a:pt x="65" y="509"/>
                      <a:pt x="68" y="512"/>
                      <a:pt x="69" y="517"/>
                    </a:cubicBezTo>
                    <a:cubicBezTo>
                      <a:pt x="70" y="519"/>
                      <a:pt x="69" y="515"/>
                      <a:pt x="70" y="517"/>
                    </a:cubicBezTo>
                    <a:cubicBezTo>
                      <a:pt x="70" y="518"/>
                      <a:pt x="71" y="519"/>
                      <a:pt x="71" y="520"/>
                    </a:cubicBezTo>
                    <a:cubicBezTo>
                      <a:pt x="70" y="518"/>
                      <a:pt x="70" y="518"/>
                      <a:pt x="69" y="518"/>
                    </a:cubicBezTo>
                    <a:cubicBezTo>
                      <a:pt x="70" y="520"/>
                      <a:pt x="71" y="522"/>
                      <a:pt x="71" y="524"/>
                    </a:cubicBezTo>
                    <a:cubicBezTo>
                      <a:pt x="71" y="523"/>
                      <a:pt x="73" y="527"/>
                      <a:pt x="73" y="528"/>
                    </a:cubicBezTo>
                    <a:cubicBezTo>
                      <a:pt x="72" y="527"/>
                      <a:pt x="72" y="527"/>
                      <a:pt x="72" y="526"/>
                    </a:cubicBezTo>
                    <a:cubicBezTo>
                      <a:pt x="69" y="522"/>
                      <a:pt x="68" y="519"/>
                      <a:pt x="66" y="519"/>
                    </a:cubicBezTo>
                    <a:cubicBezTo>
                      <a:pt x="66" y="521"/>
                      <a:pt x="66" y="523"/>
                      <a:pt x="67" y="525"/>
                    </a:cubicBezTo>
                    <a:cubicBezTo>
                      <a:pt x="67" y="527"/>
                      <a:pt x="67" y="529"/>
                      <a:pt x="68" y="532"/>
                    </a:cubicBezTo>
                    <a:cubicBezTo>
                      <a:pt x="66" y="528"/>
                      <a:pt x="66" y="527"/>
                      <a:pt x="66" y="526"/>
                    </a:cubicBezTo>
                    <a:cubicBezTo>
                      <a:pt x="65" y="526"/>
                      <a:pt x="65" y="522"/>
                      <a:pt x="64" y="523"/>
                    </a:cubicBezTo>
                    <a:cubicBezTo>
                      <a:pt x="64" y="525"/>
                      <a:pt x="66" y="528"/>
                      <a:pt x="65" y="530"/>
                    </a:cubicBezTo>
                    <a:cubicBezTo>
                      <a:pt x="65" y="531"/>
                      <a:pt x="64" y="528"/>
                      <a:pt x="63" y="528"/>
                    </a:cubicBezTo>
                    <a:cubicBezTo>
                      <a:pt x="64" y="532"/>
                      <a:pt x="66" y="537"/>
                      <a:pt x="64" y="537"/>
                    </a:cubicBezTo>
                    <a:cubicBezTo>
                      <a:pt x="65" y="540"/>
                      <a:pt x="66" y="538"/>
                      <a:pt x="67" y="540"/>
                    </a:cubicBezTo>
                    <a:cubicBezTo>
                      <a:pt x="67" y="542"/>
                      <a:pt x="64" y="540"/>
                      <a:pt x="65" y="542"/>
                    </a:cubicBezTo>
                    <a:cubicBezTo>
                      <a:pt x="66" y="543"/>
                      <a:pt x="67" y="543"/>
                      <a:pt x="69" y="545"/>
                    </a:cubicBezTo>
                    <a:cubicBezTo>
                      <a:pt x="68" y="545"/>
                      <a:pt x="69" y="546"/>
                      <a:pt x="69" y="547"/>
                    </a:cubicBezTo>
                    <a:cubicBezTo>
                      <a:pt x="68" y="547"/>
                      <a:pt x="66" y="542"/>
                      <a:pt x="66" y="544"/>
                    </a:cubicBezTo>
                    <a:cubicBezTo>
                      <a:pt x="67" y="546"/>
                      <a:pt x="67" y="547"/>
                      <a:pt x="68" y="550"/>
                    </a:cubicBezTo>
                    <a:cubicBezTo>
                      <a:pt x="69" y="548"/>
                      <a:pt x="68" y="546"/>
                      <a:pt x="70" y="549"/>
                    </a:cubicBezTo>
                    <a:cubicBezTo>
                      <a:pt x="71" y="551"/>
                      <a:pt x="71" y="552"/>
                      <a:pt x="71" y="554"/>
                    </a:cubicBezTo>
                    <a:cubicBezTo>
                      <a:pt x="71" y="551"/>
                      <a:pt x="73" y="550"/>
                      <a:pt x="75" y="551"/>
                    </a:cubicBezTo>
                    <a:cubicBezTo>
                      <a:pt x="74" y="549"/>
                      <a:pt x="75" y="549"/>
                      <a:pt x="75" y="548"/>
                    </a:cubicBezTo>
                    <a:cubicBezTo>
                      <a:pt x="76" y="550"/>
                      <a:pt x="78" y="553"/>
                      <a:pt x="78" y="552"/>
                    </a:cubicBezTo>
                    <a:cubicBezTo>
                      <a:pt x="76" y="549"/>
                      <a:pt x="77" y="550"/>
                      <a:pt x="76" y="547"/>
                    </a:cubicBezTo>
                    <a:cubicBezTo>
                      <a:pt x="75" y="549"/>
                      <a:pt x="71" y="545"/>
                      <a:pt x="70" y="542"/>
                    </a:cubicBezTo>
                    <a:cubicBezTo>
                      <a:pt x="71" y="543"/>
                      <a:pt x="72" y="543"/>
                      <a:pt x="72" y="542"/>
                    </a:cubicBezTo>
                    <a:cubicBezTo>
                      <a:pt x="71" y="539"/>
                      <a:pt x="69" y="540"/>
                      <a:pt x="70" y="538"/>
                    </a:cubicBezTo>
                    <a:cubicBezTo>
                      <a:pt x="72" y="542"/>
                      <a:pt x="70" y="537"/>
                      <a:pt x="70" y="536"/>
                    </a:cubicBezTo>
                    <a:cubicBezTo>
                      <a:pt x="72" y="535"/>
                      <a:pt x="72" y="535"/>
                      <a:pt x="72" y="535"/>
                    </a:cubicBezTo>
                    <a:cubicBezTo>
                      <a:pt x="73" y="538"/>
                      <a:pt x="76" y="541"/>
                      <a:pt x="77" y="543"/>
                    </a:cubicBezTo>
                    <a:cubicBezTo>
                      <a:pt x="76" y="544"/>
                      <a:pt x="74" y="539"/>
                      <a:pt x="74" y="540"/>
                    </a:cubicBezTo>
                    <a:cubicBezTo>
                      <a:pt x="75" y="543"/>
                      <a:pt x="76" y="545"/>
                      <a:pt x="77" y="548"/>
                    </a:cubicBezTo>
                    <a:cubicBezTo>
                      <a:pt x="78" y="548"/>
                      <a:pt x="79" y="549"/>
                      <a:pt x="79" y="549"/>
                    </a:cubicBezTo>
                    <a:cubicBezTo>
                      <a:pt x="79" y="548"/>
                      <a:pt x="78" y="546"/>
                      <a:pt x="79" y="546"/>
                    </a:cubicBezTo>
                    <a:cubicBezTo>
                      <a:pt x="79" y="547"/>
                      <a:pt x="79" y="547"/>
                      <a:pt x="80" y="549"/>
                    </a:cubicBezTo>
                    <a:cubicBezTo>
                      <a:pt x="80" y="548"/>
                      <a:pt x="80" y="548"/>
                      <a:pt x="80" y="548"/>
                    </a:cubicBezTo>
                    <a:cubicBezTo>
                      <a:pt x="80" y="548"/>
                      <a:pt x="81" y="548"/>
                      <a:pt x="80" y="547"/>
                    </a:cubicBezTo>
                    <a:cubicBezTo>
                      <a:pt x="79" y="545"/>
                      <a:pt x="77" y="543"/>
                      <a:pt x="76" y="541"/>
                    </a:cubicBezTo>
                    <a:cubicBezTo>
                      <a:pt x="75" y="539"/>
                      <a:pt x="75" y="537"/>
                      <a:pt x="75" y="536"/>
                    </a:cubicBezTo>
                    <a:cubicBezTo>
                      <a:pt x="76" y="540"/>
                      <a:pt x="76" y="538"/>
                      <a:pt x="79" y="543"/>
                    </a:cubicBezTo>
                    <a:cubicBezTo>
                      <a:pt x="78" y="543"/>
                      <a:pt x="78" y="543"/>
                      <a:pt x="78" y="543"/>
                    </a:cubicBezTo>
                    <a:cubicBezTo>
                      <a:pt x="80" y="545"/>
                      <a:pt x="80" y="545"/>
                      <a:pt x="81" y="548"/>
                    </a:cubicBezTo>
                    <a:cubicBezTo>
                      <a:pt x="81" y="545"/>
                      <a:pt x="79" y="544"/>
                      <a:pt x="81" y="543"/>
                    </a:cubicBezTo>
                    <a:cubicBezTo>
                      <a:pt x="80" y="542"/>
                      <a:pt x="78" y="540"/>
                      <a:pt x="77" y="539"/>
                    </a:cubicBezTo>
                    <a:cubicBezTo>
                      <a:pt x="76" y="537"/>
                      <a:pt x="75" y="535"/>
                      <a:pt x="74" y="533"/>
                    </a:cubicBezTo>
                    <a:cubicBezTo>
                      <a:pt x="76" y="537"/>
                      <a:pt x="77" y="533"/>
                      <a:pt x="77" y="533"/>
                    </a:cubicBezTo>
                    <a:cubicBezTo>
                      <a:pt x="75" y="530"/>
                      <a:pt x="74" y="533"/>
                      <a:pt x="73" y="528"/>
                    </a:cubicBezTo>
                    <a:cubicBezTo>
                      <a:pt x="74" y="530"/>
                      <a:pt x="75" y="530"/>
                      <a:pt x="75" y="529"/>
                    </a:cubicBezTo>
                    <a:cubicBezTo>
                      <a:pt x="74" y="527"/>
                      <a:pt x="74" y="526"/>
                      <a:pt x="74" y="525"/>
                    </a:cubicBezTo>
                    <a:cubicBezTo>
                      <a:pt x="75" y="527"/>
                      <a:pt x="76" y="527"/>
                      <a:pt x="77" y="528"/>
                    </a:cubicBezTo>
                    <a:cubicBezTo>
                      <a:pt x="76" y="525"/>
                      <a:pt x="79" y="531"/>
                      <a:pt x="78" y="528"/>
                    </a:cubicBezTo>
                    <a:cubicBezTo>
                      <a:pt x="77" y="526"/>
                      <a:pt x="76" y="525"/>
                      <a:pt x="75" y="524"/>
                    </a:cubicBezTo>
                    <a:cubicBezTo>
                      <a:pt x="76" y="523"/>
                      <a:pt x="74" y="517"/>
                      <a:pt x="76" y="520"/>
                    </a:cubicBezTo>
                    <a:cubicBezTo>
                      <a:pt x="77" y="522"/>
                      <a:pt x="78" y="523"/>
                      <a:pt x="79" y="526"/>
                    </a:cubicBezTo>
                    <a:cubicBezTo>
                      <a:pt x="80" y="526"/>
                      <a:pt x="79" y="524"/>
                      <a:pt x="80" y="523"/>
                    </a:cubicBezTo>
                    <a:cubicBezTo>
                      <a:pt x="81" y="525"/>
                      <a:pt x="83" y="528"/>
                      <a:pt x="84" y="529"/>
                    </a:cubicBezTo>
                    <a:cubicBezTo>
                      <a:pt x="84" y="528"/>
                      <a:pt x="85" y="526"/>
                      <a:pt x="85" y="527"/>
                    </a:cubicBezTo>
                    <a:cubicBezTo>
                      <a:pt x="85" y="530"/>
                      <a:pt x="89" y="534"/>
                      <a:pt x="90" y="536"/>
                    </a:cubicBezTo>
                    <a:cubicBezTo>
                      <a:pt x="88" y="534"/>
                      <a:pt x="90" y="534"/>
                      <a:pt x="91" y="535"/>
                    </a:cubicBezTo>
                    <a:cubicBezTo>
                      <a:pt x="90" y="533"/>
                      <a:pt x="88" y="531"/>
                      <a:pt x="89" y="531"/>
                    </a:cubicBezTo>
                    <a:cubicBezTo>
                      <a:pt x="90" y="534"/>
                      <a:pt x="93" y="537"/>
                      <a:pt x="94" y="539"/>
                    </a:cubicBezTo>
                    <a:cubicBezTo>
                      <a:pt x="94" y="540"/>
                      <a:pt x="94" y="541"/>
                      <a:pt x="93" y="542"/>
                    </a:cubicBezTo>
                    <a:cubicBezTo>
                      <a:pt x="94" y="543"/>
                      <a:pt x="95" y="544"/>
                      <a:pt x="96" y="544"/>
                    </a:cubicBezTo>
                    <a:cubicBezTo>
                      <a:pt x="94" y="541"/>
                      <a:pt x="97" y="543"/>
                      <a:pt x="97" y="542"/>
                    </a:cubicBezTo>
                    <a:cubicBezTo>
                      <a:pt x="99" y="544"/>
                      <a:pt x="99" y="543"/>
                      <a:pt x="101" y="545"/>
                    </a:cubicBezTo>
                    <a:cubicBezTo>
                      <a:pt x="100" y="546"/>
                      <a:pt x="100" y="549"/>
                      <a:pt x="98" y="547"/>
                    </a:cubicBezTo>
                    <a:cubicBezTo>
                      <a:pt x="100" y="550"/>
                      <a:pt x="100" y="551"/>
                      <a:pt x="102" y="553"/>
                    </a:cubicBezTo>
                    <a:cubicBezTo>
                      <a:pt x="101" y="554"/>
                      <a:pt x="102" y="557"/>
                      <a:pt x="103" y="561"/>
                    </a:cubicBezTo>
                    <a:cubicBezTo>
                      <a:pt x="105" y="561"/>
                      <a:pt x="103" y="559"/>
                      <a:pt x="105" y="561"/>
                    </a:cubicBezTo>
                    <a:cubicBezTo>
                      <a:pt x="105" y="562"/>
                      <a:pt x="107" y="564"/>
                      <a:pt x="106" y="565"/>
                    </a:cubicBezTo>
                    <a:cubicBezTo>
                      <a:pt x="104" y="563"/>
                      <a:pt x="105" y="561"/>
                      <a:pt x="104" y="562"/>
                    </a:cubicBezTo>
                    <a:cubicBezTo>
                      <a:pt x="107" y="566"/>
                      <a:pt x="107" y="568"/>
                      <a:pt x="108" y="571"/>
                    </a:cubicBezTo>
                    <a:cubicBezTo>
                      <a:pt x="106" y="569"/>
                      <a:pt x="101" y="566"/>
                      <a:pt x="101" y="562"/>
                    </a:cubicBezTo>
                    <a:cubicBezTo>
                      <a:pt x="101" y="562"/>
                      <a:pt x="102" y="564"/>
                      <a:pt x="103" y="563"/>
                    </a:cubicBezTo>
                    <a:cubicBezTo>
                      <a:pt x="101" y="560"/>
                      <a:pt x="100" y="560"/>
                      <a:pt x="99" y="557"/>
                    </a:cubicBezTo>
                    <a:cubicBezTo>
                      <a:pt x="98" y="557"/>
                      <a:pt x="98" y="556"/>
                      <a:pt x="97" y="557"/>
                    </a:cubicBezTo>
                    <a:cubicBezTo>
                      <a:pt x="98" y="558"/>
                      <a:pt x="99" y="559"/>
                      <a:pt x="99" y="559"/>
                    </a:cubicBezTo>
                    <a:cubicBezTo>
                      <a:pt x="98" y="561"/>
                      <a:pt x="96" y="558"/>
                      <a:pt x="94" y="555"/>
                    </a:cubicBezTo>
                    <a:cubicBezTo>
                      <a:pt x="96" y="559"/>
                      <a:pt x="94" y="561"/>
                      <a:pt x="92" y="561"/>
                    </a:cubicBezTo>
                    <a:cubicBezTo>
                      <a:pt x="93" y="563"/>
                      <a:pt x="94" y="565"/>
                      <a:pt x="96" y="567"/>
                    </a:cubicBezTo>
                    <a:cubicBezTo>
                      <a:pt x="93" y="565"/>
                      <a:pt x="97" y="570"/>
                      <a:pt x="97" y="571"/>
                    </a:cubicBezTo>
                    <a:cubicBezTo>
                      <a:pt x="95" y="569"/>
                      <a:pt x="96" y="570"/>
                      <a:pt x="97" y="572"/>
                    </a:cubicBezTo>
                    <a:cubicBezTo>
                      <a:pt x="96" y="573"/>
                      <a:pt x="94" y="570"/>
                      <a:pt x="94" y="570"/>
                    </a:cubicBezTo>
                    <a:cubicBezTo>
                      <a:pt x="94" y="572"/>
                      <a:pt x="96" y="574"/>
                      <a:pt x="96" y="575"/>
                    </a:cubicBezTo>
                    <a:cubicBezTo>
                      <a:pt x="97" y="574"/>
                      <a:pt x="97" y="574"/>
                      <a:pt x="99" y="574"/>
                    </a:cubicBezTo>
                    <a:cubicBezTo>
                      <a:pt x="97" y="571"/>
                      <a:pt x="99" y="571"/>
                      <a:pt x="97" y="569"/>
                    </a:cubicBezTo>
                    <a:cubicBezTo>
                      <a:pt x="98" y="568"/>
                      <a:pt x="99" y="572"/>
                      <a:pt x="100" y="571"/>
                    </a:cubicBezTo>
                    <a:cubicBezTo>
                      <a:pt x="99" y="570"/>
                      <a:pt x="99" y="569"/>
                      <a:pt x="98" y="568"/>
                    </a:cubicBezTo>
                    <a:cubicBezTo>
                      <a:pt x="98" y="568"/>
                      <a:pt x="98" y="569"/>
                      <a:pt x="97" y="568"/>
                    </a:cubicBezTo>
                    <a:cubicBezTo>
                      <a:pt x="96" y="566"/>
                      <a:pt x="96" y="564"/>
                      <a:pt x="96" y="562"/>
                    </a:cubicBezTo>
                    <a:cubicBezTo>
                      <a:pt x="100" y="567"/>
                      <a:pt x="97" y="567"/>
                      <a:pt x="101" y="571"/>
                    </a:cubicBezTo>
                    <a:cubicBezTo>
                      <a:pt x="100" y="571"/>
                      <a:pt x="101" y="572"/>
                      <a:pt x="100" y="573"/>
                    </a:cubicBezTo>
                    <a:cubicBezTo>
                      <a:pt x="102" y="576"/>
                      <a:pt x="102" y="573"/>
                      <a:pt x="104" y="576"/>
                    </a:cubicBezTo>
                    <a:cubicBezTo>
                      <a:pt x="105" y="578"/>
                      <a:pt x="103" y="577"/>
                      <a:pt x="104" y="578"/>
                    </a:cubicBezTo>
                    <a:cubicBezTo>
                      <a:pt x="106" y="579"/>
                      <a:pt x="104" y="577"/>
                      <a:pt x="105" y="578"/>
                    </a:cubicBezTo>
                    <a:cubicBezTo>
                      <a:pt x="104" y="576"/>
                      <a:pt x="103" y="575"/>
                      <a:pt x="104" y="574"/>
                    </a:cubicBezTo>
                    <a:cubicBezTo>
                      <a:pt x="107" y="577"/>
                      <a:pt x="107" y="581"/>
                      <a:pt x="110" y="582"/>
                    </a:cubicBezTo>
                    <a:cubicBezTo>
                      <a:pt x="109" y="581"/>
                      <a:pt x="108" y="580"/>
                      <a:pt x="107" y="579"/>
                    </a:cubicBezTo>
                    <a:cubicBezTo>
                      <a:pt x="108" y="578"/>
                      <a:pt x="107" y="576"/>
                      <a:pt x="108" y="578"/>
                    </a:cubicBezTo>
                    <a:cubicBezTo>
                      <a:pt x="109" y="580"/>
                      <a:pt x="111" y="580"/>
                      <a:pt x="112" y="581"/>
                    </a:cubicBezTo>
                    <a:cubicBezTo>
                      <a:pt x="111" y="579"/>
                      <a:pt x="111" y="579"/>
                      <a:pt x="110" y="576"/>
                    </a:cubicBezTo>
                    <a:cubicBezTo>
                      <a:pt x="112" y="578"/>
                      <a:pt x="111" y="575"/>
                      <a:pt x="112" y="576"/>
                    </a:cubicBezTo>
                    <a:cubicBezTo>
                      <a:pt x="113" y="578"/>
                      <a:pt x="111" y="579"/>
                      <a:pt x="113" y="580"/>
                    </a:cubicBezTo>
                    <a:cubicBezTo>
                      <a:pt x="112" y="578"/>
                      <a:pt x="114" y="579"/>
                      <a:pt x="114" y="577"/>
                    </a:cubicBezTo>
                    <a:cubicBezTo>
                      <a:pt x="112" y="575"/>
                      <a:pt x="111" y="575"/>
                      <a:pt x="111" y="574"/>
                    </a:cubicBezTo>
                    <a:cubicBezTo>
                      <a:pt x="112" y="574"/>
                      <a:pt x="113" y="576"/>
                      <a:pt x="114" y="577"/>
                    </a:cubicBezTo>
                    <a:cubicBezTo>
                      <a:pt x="115" y="578"/>
                      <a:pt x="116" y="580"/>
                      <a:pt x="116" y="580"/>
                    </a:cubicBezTo>
                    <a:cubicBezTo>
                      <a:pt x="115" y="578"/>
                      <a:pt x="115" y="577"/>
                      <a:pt x="115" y="576"/>
                    </a:cubicBezTo>
                    <a:cubicBezTo>
                      <a:pt x="117" y="578"/>
                      <a:pt x="118" y="578"/>
                      <a:pt x="121" y="581"/>
                    </a:cubicBezTo>
                    <a:cubicBezTo>
                      <a:pt x="118" y="580"/>
                      <a:pt x="123" y="584"/>
                      <a:pt x="123" y="585"/>
                    </a:cubicBezTo>
                    <a:cubicBezTo>
                      <a:pt x="122" y="586"/>
                      <a:pt x="121" y="583"/>
                      <a:pt x="118" y="580"/>
                    </a:cubicBezTo>
                    <a:cubicBezTo>
                      <a:pt x="119" y="582"/>
                      <a:pt x="119" y="582"/>
                      <a:pt x="117" y="582"/>
                    </a:cubicBezTo>
                    <a:cubicBezTo>
                      <a:pt x="120" y="584"/>
                      <a:pt x="120" y="586"/>
                      <a:pt x="119" y="586"/>
                    </a:cubicBezTo>
                    <a:cubicBezTo>
                      <a:pt x="122" y="588"/>
                      <a:pt x="123" y="592"/>
                      <a:pt x="128" y="597"/>
                    </a:cubicBezTo>
                    <a:cubicBezTo>
                      <a:pt x="129" y="595"/>
                      <a:pt x="130" y="599"/>
                      <a:pt x="131" y="599"/>
                    </a:cubicBezTo>
                    <a:cubicBezTo>
                      <a:pt x="131" y="599"/>
                      <a:pt x="130" y="596"/>
                      <a:pt x="132" y="598"/>
                    </a:cubicBezTo>
                    <a:cubicBezTo>
                      <a:pt x="133" y="599"/>
                      <a:pt x="133" y="599"/>
                      <a:pt x="133" y="600"/>
                    </a:cubicBezTo>
                    <a:cubicBezTo>
                      <a:pt x="134" y="599"/>
                      <a:pt x="136" y="601"/>
                      <a:pt x="137" y="600"/>
                    </a:cubicBezTo>
                    <a:cubicBezTo>
                      <a:pt x="137" y="600"/>
                      <a:pt x="136" y="599"/>
                      <a:pt x="136" y="599"/>
                    </a:cubicBezTo>
                    <a:cubicBezTo>
                      <a:pt x="138" y="601"/>
                      <a:pt x="140" y="604"/>
                      <a:pt x="142" y="605"/>
                    </a:cubicBezTo>
                    <a:cubicBezTo>
                      <a:pt x="139" y="605"/>
                      <a:pt x="139" y="609"/>
                      <a:pt x="141" y="612"/>
                    </a:cubicBezTo>
                    <a:cubicBezTo>
                      <a:pt x="140" y="611"/>
                      <a:pt x="135" y="608"/>
                      <a:pt x="136" y="610"/>
                    </a:cubicBezTo>
                    <a:cubicBezTo>
                      <a:pt x="137" y="611"/>
                      <a:pt x="138" y="611"/>
                      <a:pt x="140" y="613"/>
                    </a:cubicBezTo>
                    <a:cubicBezTo>
                      <a:pt x="139" y="613"/>
                      <a:pt x="137" y="612"/>
                      <a:pt x="139" y="614"/>
                    </a:cubicBezTo>
                    <a:cubicBezTo>
                      <a:pt x="142" y="616"/>
                      <a:pt x="141" y="613"/>
                      <a:pt x="143" y="614"/>
                    </a:cubicBezTo>
                    <a:cubicBezTo>
                      <a:pt x="143" y="613"/>
                      <a:pt x="142" y="612"/>
                      <a:pt x="142" y="611"/>
                    </a:cubicBezTo>
                    <a:cubicBezTo>
                      <a:pt x="144" y="613"/>
                      <a:pt x="145" y="613"/>
                      <a:pt x="146" y="615"/>
                    </a:cubicBezTo>
                    <a:cubicBezTo>
                      <a:pt x="149" y="614"/>
                      <a:pt x="150" y="612"/>
                      <a:pt x="154" y="613"/>
                    </a:cubicBezTo>
                    <a:cubicBezTo>
                      <a:pt x="152" y="611"/>
                      <a:pt x="151" y="613"/>
                      <a:pt x="150" y="611"/>
                    </a:cubicBezTo>
                    <a:cubicBezTo>
                      <a:pt x="150" y="610"/>
                      <a:pt x="152" y="612"/>
                      <a:pt x="152" y="611"/>
                    </a:cubicBezTo>
                    <a:cubicBezTo>
                      <a:pt x="152" y="610"/>
                      <a:pt x="150" y="609"/>
                      <a:pt x="151" y="609"/>
                    </a:cubicBezTo>
                    <a:cubicBezTo>
                      <a:pt x="152" y="609"/>
                      <a:pt x="153" y="610"/>
                      <a:pt x="153" y="610"/>
                    </a:cubicBezTo>
                    <a:cubicBezTo>
                      <a:pt x="153" y="609"/>
                      <a:pt x="152" y="607"/>
                      <a:pt x="152" y="606"/>
                    </a:cubicBezTo>
                    <a:cubicBezTo>
                      <a:pt x="156" y="610"/>
                      <a:pt x="157" y="608"/>
                      <a:pt x="154" y="604"/>
                    </a:cubicBezTo>
                    <a:cubicBezTo>
                      <a:pt x="155" y="604"/>
                      <a:pt x="157" y="605"/>
                      <a:pt x="160" y="606"/>
                    </a:cubicBezTo>
                    <a:cubicBezTo>
                      <a:pt x="161" y="609"/>
                      <a:pt x="159" y="607"/>
                      <a:pt x="158" y="609"/>
                    </a:cubicBezTo>
                    <a:cubicBezTo>
                      <a:pt x="162" y="613"/>
                      <a:pt x="163" y="608"/>
                      <a:pt x="161" y="607"/>
                    </a:cubicBezTo>
                    <a:cubicBezTo>
                      <a:pt x="162" y="607"/>
                      <a:pt x="163" y="608"/>
                      <a:pt x="164" y="610"/>
                    </a:cubicBezTo>
                    <a:cubicBezTo>
                      <a:pt x="164" y="609"/>
                      <a:pt x="167" y="611"/>
                      <a:pt x="167" y="611"/>
                    </a:cubicBezTo>
                    <a:cubicBezTo>
                      <a:pt x="166" y="609"/>
                      <a:pt x="165" y="608"/>
                      <a:pt x="165" y="608"/>
                    </a:cubicBezTo>
                    <a:cubicBezTo>
                      <a:pt x="166" y="608"/>
                      <a:pt x="167" y="610"/>
                      <a:pt x="168" y="610"/>
                    </a:cubicBezTo>
                    <a:cubicBezTo>
                      <a:pt x="168" y="607"/>
                      <a:pt x="169" y="608"/>
                      <a:pt x="171" y="606"/>
                    </a:cubicBezTo>
                    <a:cubicBezTo>
                      <a:pt x="170" y="604"/>
                      <a:pt x="168" y="603"/>
                      <a:pt x="168" y="602"/>
                    </a:cubicBezTo>
                    <a:cubicBezTo>
                      <a:pt x="169" y="602"/>
                      <a:pt x="170" y="602"/>
                      <a:pt x="170" y="600"/>
                    </a:cubicBezTo>
                    <a:cubicBezTo>
                      <a:pt x="171" y="601"/>
                      <a:pt x="171" y="602"/>
                      <a:pt x="172" y="602"/>
                    </a:cubicBezTo>
                    <a:cubicBezTo>
                      <a:pt x="173" y="602"/>
                      <a:pt x="171" y="600"/>
                      <a:pt x="172" y="599"/>
                    </a:cubicBezTo>
                    <a:cubicBezTo>
                      <a:pt x="174" y="601"/>
                      <a:pt x="176" y="603"/>
                      <a:pt x="176" y="604"/>
                    </a:cubicBezTo>
                    <a:cubicBezTo>
                      <a:pt x="177" y="603"/>
                      <a:pt x="177" y="604"/>
                      <a:pt x="178" y="603"/>
                    </a:cubicBezTo>
                    <a:cubicBezTo>
                      <a:pt x="176" y="601"/>
                      <a:pt x="174" y="601"/>
                      <a:pt x="174" y="600"/>
                    </a:cubicBezTo>
                    <a:cubicBezTo>
                      <a:pt x="174" y="599"/>
                      <a:pt x="176" y="601"/>
                      <a:pt x="177" y="602"/>
                    </a:cubicBezTo>
                    <a:cubicBezTo>
                      <a:pt x="178" y="601"/>
                      <a:pt x="181" y="603"/>
                      <a:pt x="182" y="603"/>
                    </a:cubicBezTo>
                    <a:cubicBezTo>
                      <a:pt x="184" y="603"/>
                      <a:pt x="185" y="603"/>
                      <a:pt x="182" y="600"/>
                    </a:cubicBezTo>
                    <a:cubicBezTo>
                      <a:pt x="183" y="600"/>
                      <a:pt x="184" y="600"/>
                      <a:pt x="185" y="601"/>
                    </a:cubicBezTo>
                    <a:cubicBezTo>
                      <a:pt x="185" y="600"/>
                      <a:pt x="185" y="600"/>
                      <a:pt x="184" y="598"/>
                    </a:cubicBezTo>
                    <a:cubicBezTo>
                      <a:pt x="185" y="599"/>
                      <a:pt x="186" y="598"/>
                      <a:pt x="186" y="599"/>
                    </a:cubicBezTo>
                    <a:cubicBezTo>
                      <a:pt x="188" y="600"/>
                      <a:pt x="188" y="600"/>
                      <a:pt x="189" y="601"/>
                    </a:cubicBezTo>
                    <a:cubicBezTo>
                      <a:pt x="191" y="602"/>
                      <a:pt x="192" y="600"/>
                      <a:pt x="191" y="598"/>
                    </a:cubicBezTo>
                    <a:cubicBezTo>
                      <a:pt x="191" y="597"/>
                      <a:pt x="189" y="595"/>
                      <a:pt x="186" y="593"/>
                    </a:cubicBezTo>
                    <a:cubicBezTo>
                      <a:pt x="186" y="592"/>
                      <a:pt x="187" y="592"/>
                      <a:pt x="188" y="593"/>
                    </a:cubicBezTo>
                    <a:cubicBezTo>
                      <a:pt x="190" y="595"/>
                      <a:pt x="192" y="597"/>
                      <a:pt x="194" y="599"/>
                    </a:cubicBezTo>
                    <a:cubicBezTo>
                      <a:pt x="197" y="605"/>
                      <a:pt x="199" y="611"/>
                      <a:pt x="191" y="608"/>
                    </a:cubicBezTo>
                    <a:cubicBezTo>
                      <a:pt x="189" y="607"/>
                      <a:pt x="187" y="605"/>
                      <a:pt x="185" y="605"/>
                    </a:cubicBezTo>
                    <a:cubicBezTo>
                      <a:pt x="188" y="608"/>
                      <a:pt x="189" y="608"/>
                      <a:pt x="190" y="610"/>
                    </a:cubicBezTo>
                    <a:cubicBezTo>
                      <a:pt x="191" y="609"/>
                      <a:pt x="193" y="610"/>
                      <a:pt x="195" y="612"/>
                    </a:cubicBezTo>
                    <a:cubicBezTo>
                      <a:pt x="197" y="613"/>
                      <a:pt x="199" y="616"/>
                      <a:pt x="201" y="616"/>
                    </a:cubicBezTo>
                    <a:cubicBezTo>
                      <a:pt x="202" y="617"/>
                      <a:pt x="201" y="618"/>
                      <a:pt x="203" y="619"/>
                    </a:cubicBezTo>
                    <a:cubicBezTo>
                      <a:pt x="204" y="619"/>
                      <a:pt x="205" y="620"/>
                      <a:pt x="206" y="620"/>
                    </a:cubicBezTo>
                    <a:cubicBezTo>
                      <a:pt x="208" y="623"/>
                      <a:pt x="213" y="624"/>
                      <a:pt x="218" y="628"/>
                    </a:cubicBezTo>
                    <a:cubicBezTo>
                      <a:pt x="218" y="629"/>
                      <a:pt x="217" y="628"/>
                      <a:pt x="217" y="629"/>
                    </a:cubicBezTo>
                    <a:cubicBezTo>
                      <a:pt x="220" y="631"/>
                      <a:pt x="224" y="633"/>
                      <a:pt x="227" y="635"/>
                    </a:cubicBezTo>
                    <a:cubicBezTo>
                      <a:pt x="230" y="637"/>
                      <a:pt x="233" y="639"/>
                      <a:pt x="237" y="639"/>
                    </a:cubicBezTo>
                    <a:cubicBezTo>
                      <a:pt x="240" y="641"/>
                      <a:pt x="241" y="642"/>
                      <a:pt x="244" y="644"/>
                    </a:cubicBezTo>
                    <a:cubicBezTo>
                      <a:pt x="244" y="645"/>
                      <a:pt x="244" y="646"/>
                      <a:pt x="245" y="647"/>
                    </a:cubicBezTo>
                    <a:cubicBezTo>
                      <a:pt x="255" y="648"/>
                      <a:pt x="253" y="638"/>
                      <a:pt x="241" y="631"/>
                    </a:cubicBezTo>
                    <a:cubicBezTo>
                      <a:pt x="238" y="628"/>
                      <a:pt x="235" y="625"/>
                      <a:pt x="231" y="622"/>
                    </a:cubicBezTo>
                    <a:cubicBezTo>
                      <a:pt x="228" y="620"/>
                      <a:pt x="224" y="617"/>
                      <a:pt x="220" y="614"/>
                    </a:cubicBezTo>
                    <a:cubicBezTo>
                      <a:pt x="219" y="613"/>
                      <a:pt x="220" y="614"/>
                      <a:pt x="220" y="612"/>
                    </a:cubicBezTo>
                    <a:cubicBezTo>
                      <a:pt x="215" y="609"/>
                      <a:pt x="213" y="607"/>
                      <a:pt x="212" y="605"/>
                    </a:cubicBezTo>
                    <a:cubicBezTo>
                      <a:pt x="211" y="605"/>
                      <a:pt x="211" y="604"/>
                      <a:pt x="210" y="603"/>
                    </a:cubicBezTo>
                    <a:cubicBezTo>
                      <a:pt x="210" y="604"/>
                      <a:pt x="211" y="606"/>
                      <a:pt x="212" y="607"/>
                    </a:cubicBezTo>
                    <a:cubicBezTo>
                      <a:pt x="205" y="603"/>
                      <a:pt x="203" y="603"/>
                      <a:pt x="198" y="598"/>
                    </a:cubicBezTo>
                    <a:cubicBezTo>
                      <a:pt x="201" y="597"/>
                      <a:pt x="206" y="600"/>
                      <a:pt x="207" y="597"/>
                    </a:cubicBezTo>
                    <a:cubicBezTo>
                      <a:pt x="207" y="596"/>
                      <a:pt x="205" y="594"/>
                      <a:pt x="206" y="593"/>
                    </a:cubicBezTo>
                    <a:cubicBezTo>
                      <a:pt x="205" y="592"/>
                      <a:pt x="204" y="592"/>
                      <a:pt x="203" y="592"/>
                    </a:cubicBezTo>
                    <a:cubicBezTo>
                      <a:pt x="203" y="590"/>
                      <a:pt x="202" y="589"/>
                      <a:pt x="200" y="587"/>
                    </a:cubicBezTo>
                    <a:cubicBezTo>
                      <a:pt x="199" y="585"/>
                      <a:pt x="197" y="584"/>
                      <a:pt x="194" y="582"/>
                    </a:cubicBezTo>
                    <a:cubicBezTo>
                      <a:pt x="194" y="581"/>
                      <a:pt x="195" y="581"/>
                      <a:pt x="193" y="580"/>
                    </a:cubicBezTo>
                    <a:cubicBezTo>
                      <a:pt x="193" y="578"/>
                      <a:pt x="195" y="581"/>
                      <a:pt x="195" y="580"/>
                    </a:cubicBezTo>
                    <a:cubicBezTo>
                      <a:pt x="195" y="579"/>
                      <a:pt x="195" y="579"/>
                      <a:pt x="195" y="579"/>
                    </a:cubicBezTo>
                    <a:cubicBezTo>
                      <a:pt x="194" y="578"/>
                      <a:pt x="193" y="577"/>
                      <a:pt x="193" y="577"/>
                    </a:cubicBezTo>
                    <a:cubicBezTo>
                      <a:pt x="192" y="573"/>
                      <a:pt x="181" y="562"/>
                      <a:pt x="189" y="565"/>
                    </a:cubicBezTo>
                    <a:cubicBezTo>
                      <a:pt x="190" y="566"/>
                      <a:pt x="192" y="568"/>
                      <a:pt x="193" y="569"/>
                    </a:cubicBezTo>
                    <a:cubicBezTo>
                      <a:pt x="195" y="569"/>
                      <a:pt x="197" y="573"/>
                      <a:pt x="200" y="574"/>
                    </a:cubicBezTo>
                    <a:cubicBezTo>
                      <a:pt x="196" y="570"/>
                      <a:pt x="196" y="569"/>
                      <a:pt x="192" y="568"/>
                    </a:cubicBezTo>
                    <a:cubicBezTo>
                      <a:pt x="194" y="567"/>
                      <a:pt x="192" y="564"/>
                      <a:pt x="195" y="566"/>
                    </a:cubicBezTo>
                    <a:cubicBezTo>
                      <a:pt x="192" y="563"/>
                      <a:pt x="192" y="562"/>
                      <a:pt x="191" y="560"/>
                    </a:cubicBezTo>
                    <a:cubicBezTo>
                      <a:pt x="193" y="562"/>
                      <a:pt x="191" y="559"/>
                      <a:pt x="192" y="559"/>
                    </a:cubicBezTo>
                    <a:cubicBezTo>
                      <a:pt x="194" y="562"/>
                      <a:pt x="195" y="562"/>
                      <a:pt x="197" y="562"/>
                    </a:cubicBezTo>
                    <a:cubicBezTo>
                      <a:pt x="197" y="564"/>
                      <a:pt x="199" y="566"/>
                      <a:pt x="201" y="569"/>
                    </a:cubicBezTo>
                    <a:cubicBezTo>
                      <a:pt x="202" y="569"/>
                      <a:pt x="202" y="568"/>
                      <a:pt x="202" y="568"/>
                    </a:cubicBezTo>
                    <a:cubicBezTo>
                      <a:pt x="203" y="570"/>
                      <a:pt x="204" y="572"/>
                      <a:pt x="207" y="574"/>
                    </a:cubicBezTo>
                    <a:cubicBezTo>
                      <a:pt x="207" y="572"/>
                      <a:pt x="209" y="573"/>
                      <a:pt x="209" y="571"/>
                    </a:cubicBezTo>
                    <a:cubicBezTo>
                      <a:pt x="214" y="574"/>
                      <a:pt x="210" y="567"/>
                      <a:pt x="215" y="570"/>
                    </a:cubicBezTo>
                    <a:cubicBezTo>
                      <a:pt x="212" y="570"/>
                      <a:pt x="210" y="565"/>
                      <a:pt x="207" y="565"/>
                    </a:cubicBezTo>
                    <a:cubicBezTo>
                      <a:pt x="207" y="563"/>
                      <a:pt x="207" y="562"/>
                      <a:pt x="205" y="560"/>
                    </a:cubicBezTo>
                    <a:cubicBezTo>
                      <a:pt x="203" y="562"/>
                      <a:pt x="199" y="555"/>
                      <a:pt x="199" y="554"/>
                    </a:cubicBezTo>
                    <a:cubicBezTo>
                      <a:pt x="198" y="552"/>
                      <a:pt x="196" y="552"/>
                      <a:pt x="194" y="551"/>
                    </a:cubicBezTo>
                    <a:cubicBezTo>
                      <a:pt x="195" y="550"/>
                      <a:pt x="194" y="550"/>
                      <a:pt x="194" y="550"/>
                    </a:cubicBezTo>
                    <a:cubicBezTo>
                      <a:pt x="196" y="549"/>
                      <a:pt x="197" y="550"/>
                      <a:pt x="199" y="552"/>
                    </a:cubicBezTo>
                    <a:cubicBezTo>
                      <a:pt x="198" y="551"/>
                      <a:pt x="198" y="550"/>
                      <a:pt x="198" y="550"/>
                    </a:cubicBezTo>
                    <a:cubicBezTo>
                      <a:pt x="197" y="549"/>
                      <a:pt x="195" y="548"/>
                      <a:pt x="195" y="547"/>
                    </a:cubicBezTo>
                    <a:cubicBezTo>
                      <a:pt x="196" y="547"/>
                      <a:pt x="198" y="550"/>
                      <a:pt x="198" y="549"/>
                    </a:cubicBezTo>
                    <a:cubicBezTo>
                      <a:pt x="195" y="547"/>
                      <a:pt x="199" y="548"/>
                      <a:pt x="198" y="546"/>
                    </a:cubicBezTo>
                    <a:cubicBezTo>
                      <a:pt x="200" y="547"/>
                      <a:pt x="201" y="549"/>
                      <a:pt x="202" y="550"/>
                    </a:cubicBezTo>
                    <a:cubicBezTo>
                      <a:pt x="203" y="550"/>
                      <a:pt x="202" y="549"/>
                      <a:pt x="203" y="549"/>
                    </a:cubicBezTo>
                    <a:cubicBezTo>
                      <a:pt x="208" y="554"/>
                      <a:pt x="211" y="556"/>
                      <a:pt x="214" y="559"/>
                    </a:cubicBezTo>
                    <a:cubicBezTo>
                      <a:pt x="212" y="557"/>
                      <a:pt x="215" y="558"/>
                      <a:pt x="216" y="559"/>
                    </a:cubicBezTo>
                    <a:cubicBezTo>
                      <a:pt x="216" y="561"/>
                      <a:pt x="219" y="561"/>
                      <a:pt x="219" y="562"/>
                    </a:cubicBezTo>
                    <a:cubicBezTo>
                      <a:pt x="218" y="562"/>
                      <a:pt x="218" y="562"/>
                      <a:pt x="216" y="560"/>
                    </a:cubicBezTo>
                    <a:cubicBezTo>
                      <a:pt x="215" y="560"/>
                      <a:pt x="216" y="561"/>
                      <a:pt x="214" y="561"/>
                    </a:cubicBezTo>
                    <a:cubicBezTo>
                      <a:pt x="216" y="563"/>
                      <a:pt x="215" y="560"/>
                      <a:pt x="216" y="561"/>
                    </a:cubicBezTo>
                    <a:cubicBezTo>
                      <a:pt x="217" y="562"/>
                      <a:pt x="218" y="563"/>
                      <a:pt x="218" y="563"/>
                    </a:cubicBezTo>
                    <a:cubicBezTo>
                      <a:pt x="218" y="563"/>
                      <a:pt x="217" y="562"/>
                      <a:pt x="217" y="563"/>
                    </a:cubicBezTo>
                    <a:cubicBezTo>
                      <a:pt x="219" y="565"/>
                      <a:pt x="219" y="566"/>
                      <a:pt x="218" y="566"/>
                    </a:cubicBezTo>
                    <a:cubicBezTo>
                      <a:pt x="219" y="567"/>
                      <a:pt x="219" y="567"/>
                      <a:pt x="220" y="569"/>
                    </a:cubicBezTo>
                    <a:cubicBezTo>
                      <a:pt x="220" y="568"/>
                      <a:pt x="220" y="568"/>
                      <a:pt x="220" y="567"/>
                    </a:cubicBezTo>
                    <a:cubicBezTo>
                      <a:pt x="221" y="568"/>
                      <a:pt x="222" y="569"/>
                      <a:pt x="223" y="569"/>
                    </a:cubicBezTo>
                    <a:cubicBezTo>
                      <a:pt x="221" y="568"/>
                      <a:pt x="223" y="572"/>
                      <a:pt x="225" y="572"/>
                    </a:cubicBezTo>
                    <a:cubicBezTo>
                      <a:pt x="224" y="571"/>
                      <a:pt x="224" y="570"/>
                      <a:pt x="224" y="570"/>
                    </a:cubicBezTo>
                    <a:cubicBezTo>
                      <a:pt x="227" y="572"/>
                      <a:pt x="226" y="574"/>
                      <a:pt x="229" y="574"/>
                    </a:cubicBezTo>
                    <a:cubicBezTo>
                      <a:pt x="228" y="573"/>
                      <a:pt x="228" y="573"/>
                      <a:pt x="228" y="572"/>
                    </a:cubicBezTo>
                    <a:cubicBezTo>
                      <a:pt x="229" y="574"/>
                      <a:pt x="231" y="575"/>
                      <a:pt x="232" y="575"/>
                    </a:cubicBezTo>
                    <a:cubicBezTo>
                      <a:pt x="231" y="574"/>
                      <a:pt x="229" y="574"/>
                      <a:pt x="229" y="572"/>
                    </a:cubicBezTo>
                    <a:cubicBezTo>
                      <a:pt x="232" y="574"/>
                      <a:pt x="230" y="569"/>
                      <a:pt x="228" y="569"/>
                    </a:cubicBezTo>
                    <a:cubicBezTo>
                      <a:pt x="233" y="572"/>
                      <a:pt x="227" y="571"/>
                      <a:pt x="229" y="570"/>
                    </a:cubicBezTo>
                    <a:cubicBezTo>
                      <a:pt x="228" y="569"/>
                      <a:pt x="228" y="571"/>
                      <a:pt x="227" y="570"/>
                    </a:cubicBezTo>
                    <a:cubicBezTo>
                      <a:pt x="227" y="568"/>
                      <a:pt x="228" y="568"/>
                      <a:pt x="229" y="569"/>
                    </a:cubicBezTo>
                    <a:cubicBezTo>
                      <a:pt x="230" y="569"/>
                      <a:pt x="232" y="570"/>
                      <a:pt x="233" y="570"/>
                    </a:cubicBezTo>
                    <a:cubicBezTo>
                      <a:pt x="232" y="569"/>
                      <a:pt x="230" y="569"/>
                      <a:pt x="229" y="567"/>
                    </a:cubicBezTo>
                    <a:cubicBezTo>
                      <a:pt x="230" y="564"/>
                      <a:pt x="227" y="559"/>
                      <a:pt x="223" y="556"/>
                    </a:cubicBezTo>
                    <a:cubicBezTo>
                      <a:pt x="225" y="558"/>
                      <a:pt x="226" y="557"/>
                      <a:pt x="227" y="557"/>
                    </a:cubicBezTo>
                    <a:cubicBezTo>
                      <a:pt x="225" y="555"/>
                      <a:pt x="225" y="555"/>
                      <a:pt x="225" y="553"/>
                    </a:cubicBezTo>
                    <a:cubicBezTo>
                      <a:pt x="224" y="552"/>
                      <a:pt x="223" y="552"/>
                      <a:pt x="222" y="550"/>
                    </a:cubicBezTo>
                    <a:cubicBezTo>
                      <a:pt x="221" y="550"/>
                      <a:pt x="221" y="551"/>
                      <a:pt x="220" y="550"/>
                    </a:cubicBezTo>
                    <a:cubicBezTo>
                      <a:pt x="219" y="549"/>
                      <a:pt x="217" y="547"/>
                      <a:pt x="219" y="547"/>
                    </a:cubicBezTo>
                    <a:cubicBezTo>
                      <a:pt x="216" y="546"/>
                      <a:pt x="215" y="543"/>
                      <a:pt x="213" y="544"/>
                    </a:cubicBezTo>
                    <a:cubicBezTo>
                      <a:pt x="213" y="544"/>
                      <a:pt x="214" y="545"/>
                      <a:pt x="214" y="545"/>
                    </a:cubicBezTo>
                    <a:cubicBezTo>
                      <a:pt x="213" y="545"/>
                      <a:pt x="213" y="545"/>
                      <a:pt x="213" y="544"/>
                    </a:cubicBezTo>
                    <a:cubicBezTo>
                      <a:pt x="214" y="549"/>
                      <a:pt x="206" y="544"/>
                      <a:pt x="206" y="541"/>
                    </a:cubicBezTo>
                    <a:cubicBezTo>
                      <a:pt x="207" y="541"/>
                      <a:pt x="209" y="544"/>
                      <a:pt x="208" y="542"/>
                    </a:cubicBezTo>
                    <a:cubicBezTo>
                      <a:pt x="207" y="541"/>
                      <a:pt x="206" y="541"/>
                      <a:pt x="207" y="540"/>
                    </a:cubicBezTo>
                    <a:cubicBezTo>
                      <a:pt x="208" y="541"/>
                      <a:pt x="209" y="542"/>
                      <a:pt x="210" y="542"/>
                    </a:cubicBezTo>
                    <a:cubicBezTo>
                      <a:pt x="208" y="540"/>
                      <a:pt x="208" y="539"/>
                      <a:pt x="208" y="538"/>
                    </a:cubicBezTo>
                    <a:cubicBezTo>
                      <a:pt x="205" y="538"/>
                      <a:pt x="201" y="533"/>
                      <a:pt x="198" y="531"/>
                    </a:cubicBezTo>
                    <a:cubicBezTo>
                      <a:pt x="198" y="530"/>
                      <a:pt x="197" y="530"/>
                      <a:pt x="197" y="529"/>
                    </a:cubicBezTo>
                    <a:cubicBezTo>
                      <a:pt x="198" y="530"/>
                      <a:pt x="199" y="531"/>
                      <a:pt x="199" y="530"/>
                    </a:cubicBezTo>
                    <a:cubicBezTo>
                      <a:pt x="197" y="527"/>
                      <a:pt x="196" y="528"/>
                      <a:pt x="194" y="526"/>
                    </a:cubicBezTo>
                    <a:cubicBezTo>
                      <a:pt x="194" y="525"/>
                      <a:pt x="193" y="523"/>
                      <a:pt x="193" y="525"/>
                    </a:cubicBezTo>
                    <a:cubicBezTo>
                      <a:pt x="191" y="523"/>
                      <a:pt x="191" y="521"/>
                      <a:pt x="192" y="521"/>
                    </a:cubicBezTo>
                    <a:cubicBezTo>
                      <a:pt x="195" y="523"/>
                      <a:pt x="193" y="522"/>
                      <a:pt x="195" y="523"/>
                    </a:cubicBezTo>
                    <a:cubicBezTo>
                      <a:pt x="194" y="522"/>
                      <a:pt x="195" y="521"/>
                      <a:pt x="194" y="520"/>
                    </a:cubicBezTo>
                    <a:cubicBezTo>
                      <a:pt x="194" y="519"/>
                      <a:pt x="195" y="521"/>
                      <a:pt x="195" y="521"/>
                    </a:cubicBezTo>
                    <a:cubicBezTo>
                      <a:pt x="194" y="518"/>
                      <a:pt x="193" y="520"/>
                      <a:pt x="192" y="518"/>
                    </a:cubicBezTo>
                    <a:cubicBezTo>
                      <a:pt x="191" y="518"/>
                      <a:pt x="190" y="517"/>
                      <a:pt x="190" y="516"/>
                    </a:cubicBezTo>
                    <a:cubicBezTo>
                      <a:pt x="190" y="516"/>
                      <a:pt x="191" y="515"/>
                      <a:pt x="190" y="515"/>
                    </a:cubicBezTo>
                    <a:cubicBezTo>
                      <a:pt x="189" y="515"/>
                      <a:pt x="189" y="516"/>
                      <a:pt x="188" y="515"/>
                    </a:cubicBezTo>
                    <a:cubicBezTo>
                      <a:pt x="187" y="514"/>
                      <a:pt x="188" y="514"/>
                      <a:pt x="188" y="513"/>
                    </a:cubicBezTo>
                    <a:cubicBezTo>
                      <a:pt x="187" y="513"/>
                      <a:pt x="187" y="513"/>
                      <a:pt x="186" y="512"/>
                    </a:cubicBezTo>
                    <a:cubicBezTo>
                      <a:pt x="185" y="512"/>
                      <a:pt x="183" y="512"/>
                      <a:pt x="185" y="514"/>
                    </a:cubicBezTo>
                    <a:cubicBezTo>
                      <a:pt x="186" y="514"/>
                      <a:pt x="185" y="512"/>
                      <a:pt x="186" y="513"/>
                    </a:cubicBezTo>
                    <a:cubicBezTo>
                      <a:pt x="187" y="514"/>
                      <a:pt x="187" y="515"/>
                      <a:pt x="187" y="516"/>
                    </a:cubicBezTo>
                    <a:cubicBezTo>
                      <a:pt x="185" y="515"/>
                      <a:pt x="183" y="511"/>
                      <a:pt x="182" y="510"/>
                    </a:cubicBezTo>
                    <a:cubicBezTo>
                      <a:pt x="183" y="511"/>
                      <a:pt x="182" y="511"/>
                      <a:pt x="181" y="510"/>
                    </a:cubicBezTo>
                    <a:cubicBezTo>
                      <a:pt x="182" y="509"/>
                      <a:pt x="183" y="510"/>
                      <a:pt x="183" y="509"/>
                    </a:cubicBezTo>
                    <a:cubicBezTo>
                      <a:pt x="182" y="507"/>
                      <a:pt x="181" y="507"/>
                      <a:pt x="180" y="505"/>
                    </a:cubicBezTo>
                    <a:cubicBezTo>
                      <a:pt x="180" y="505"/>
                      <a:pt x="179" y="504"/>
                      <a:pt x="180" y="504"/>
                    </a:cubicBezTo>
                    <a:cubicBezTo>
                      <a:pt x="181" y="505"/>
                      <a:pt x="175" y="499"/>
                      <a:pt x="174" y="498"/>
                    </a:cubicBezTo>
                    <a:cubicBezTo>
                      <a:pt x="174" y="498"/>
                      <a:pt x="174" y="497"/>
                      <a:pt x="174" y="497"/>
                    </a:cubicBezTo>
                    <a:cubicBezTo>
                      <a:pt x="175" y="498"/>
                      <a:pt x="176" y="497"/>
                      <a:pt x="177" y="498"/>
                    </a:cubicBezTo>
                    <a:cubicBezTo>
                      <a:pt x="178" y="499"/>
                      <a:pt x="178" y="501"/>
                      <a:pt x="179" y="501"/>
                    </a:cubicBezTo>
                    <a:cubicBezTo>
                      <a:pt x="178" y="499"/>
                      <a:pt x="177" y="498"/>
                      <a:pt x="177" y="497"/>
                    </a:cubicBezTo>
                    <a:cubicBezTo>
                      <a:pt x="179" y="499"/>
                      <a:pt x="179" y="497"/>
                      <a:pt x="181" y="498"/>
                    </a:cubicBezTo>
                    <a:cubicBezTo>
                      <a:pt x="181" y="499"/>
                      <a:pt x="182" y="504"/>
                      <a:pt x="182" y="503"/>
                    </a:cubicBezTo>
                    <a:cubicBezTo>
                      <a:pt x="182" y="502"/>
                      <a:pt x="182" y="502"/>
                      <a:pt x="182" y="502"/>
                    </a:cubicBezTo>
                    <a:cubicBezTo>
                      <a:pt x="184" y="504"/>
                      <a:pt x="185" y="507"/>
                      <a:pt x="187" y="508"/>
                    </a:cubicBezTo>
                    <a:cubicBezTo>
                      <a:pt x="186" y="506"/>
                      <a:pt x="184" y="504"/>
                      <a:pt x="183" y="502"/>
                    </a:cubicBezTo>
                    <a:cubicBezTo>
                      <a:pt x="184" y="502"/>
                      <a:pt x="185" y="503"/>
                      <a:pt x="186" y="505"/>
                    </a:cubicBezTo>
                    <a:cubicBezTo>
                      <a:pt x="187" y="506"/>
                      <a:pt x="187" y="507"/>
                      <a:pt x="188" y="508"/>
                    </a:cubicBezTo>
                    <a:cubicBezTo>
                      <a:pt x="189" y="509"/>
                      <a:pt x="189" y="506"/>
                      <a:pt x="191" y="507"/>
                    </a:cubicBezTo>
                    <a:cubicBezTo>
                      <a:pt x="190" y="506"/>
                      <a:pt x="190" y="505"/>
                      <a:pt x="189" y="504"/>
                    </a:cubicBezTo>
                    <a:cubicBezTo>
                      <a:pt x="189" y="503"/>
                      <a:pt x="188" y="502"/>
                      <a:pt x="188" y="502"/>
                    </a:cubicBezTo>
                    <a:cubicBezTo>
                      <a:pt x="188" y="503"/>
                      <a:pt x="188" y="504"/>
                      <a:pt x="189" y="505"/>
                    </a:cubicBezTo>
                    <a:cubicBezTo>
                      <a:pt x="184" y="501"/>
                      <a:pt x="186" y="498"/>
                      <a:pt x="188" y="497"/>
                    </a:cubicBezTo>
                    <a:cubicBezTo>
                      <a:pt x="187" y="496"/>
                      <a:pt x="186" y="495"/>
                      <a:pt x="186" y="494"/>
                    </a:cubicBezTo>
                    <a:cubicBezTo>
                      <a:pt x="187" y="493"/>
                      <a:pt x="189" y="497"/>
                      <a:pt x="190" y="496"/>
                    </a:cubicBezTo>
                    <a:cubicBezTo>
                      <a:pt x="190" y="494"/>
                      <a:pt x="188" y="495"/>
                      <a:pt x="189" y="494"/>
                    </a:cubicBezTo>
                    <a:cubicBezTo>
                      <a:pt x="190" y="496"/>
                      <a:pt x="190" y="492"/>
                      <a:pt x="191" y="494"/>
                    </a:cubicBezTo>
                    <a:cubicBezTo>
                      <a:pt x="191" y="495"/>
                      <a:pt x="191" y="495"/>
                      <a:pt x="191" y="495"/>
                    </a:cubicBezTo>
                    <a:cubicBezTo>
                      <a:pt x="192" y="498"/>
                      <a:pt x="193" y="494"/>
                      <a:pt x="194" y="496"/>
                    </a:cubicBezTo>
                    <a:cubicBezTo>
                      <a:pt x="194" y="496"/>
                      <a:pt x="195" y="499"/>
                      <a:pt x="196" y="498"/>
                    </a:cubicBezTo>
                    <a:cubicBezTo>
                      <a:pt x="197" y="498"/>
                      <a:pt x="194" y="496"/>
                      <a:pt x="195" y="495"/>
                    </a:cubicBezTo>
                    <a:cubicBezTo>
                      <a:pt x="196" y="495"/>
                      <a:pt x="197" y="497"/>
                      <a:pt x="197" y="496"/>
                    </a:cubicBezTo>
                    <a:cubicBezTo>
                      <a:pt x="196" y="495"/>
                      <a:pt x="198" y="497"/>
                      <a:pt x="198" y="495"/>
                    </a:cubicBezTo>
                    <a:cubicBezTo>
                      <a:pt x="197" y="494"/>
                      <a:pt x="196" y="493"/>
                      <a:pt x="197" y="491"/>
                    </a:cubicBezTo>
                    <a:cubicBezTo>
                      <a:pt x="195" y="493"/>
                      <a:pt x="195" y="491"/>
                      <a:pt x="195" y="493"/>
                    </a:cubicBezTo>
                    <a:cubicBezTo>
                      <a:pt x="195" y="492"/>
                      <a:pt x="194" y="490"/>
                      <a:pt x="195" y="490"/>
                    </a:cubicBezTo>
                    <a:cubicBezTo>
                      <a:pt x="194" y="489"/>
                      <a:pt x="194" y="488"/>
                      <a:pt x="193" y="487"/>
                    </a:cubicBezTo>
                    <a:cubicBezTo>
                      <a:pt x="192" y="486"/>
                      <a:pt x="192" y="485"/>
                      <a:pt x="191" y="484"/>
                    </a:cubicBezTo>
                    <a:cubicBezTo>
                      <a:pt x="190" y="482"/>
                      <a:pt x="189" y="480"/>
                      <a:pt x="188" y="479"/>
                    </a:cubicBezTo>
                    <a:cubicBezTo>
                      <a:pt x="188" y="478"/>
                      <a:pt x="188" y="476"/>
                      <a:pt x="188" y="475"/>
                    </a:cubicBezTo>
                    <a:cubicBezTo>
                      <a:pt x="189" y="474"/>
                      <a:pt x="189" y="476"/>
                      <a:pt x="190" y="476"/>
                    </a:cubicBezTo>
                    <a:cubicBezTo>
                      <a:pt x="190" y="476"/>
                      <a:pt x="190" y="476"/>
                      <a:pt x="191" y="476"/>
                    </a:cubicBezTo>
                    <a:cubicBezTo>
                      <a:pt x="190" y="474"/>
                      <a:pt x="190" y="473"/>
                      <a:pt x="190" y="471"/>
                    </a:cubicBezTo>
                    <a:cubicBezTo>
                      <a:pt x="191" y="474"/>
                      <a:pt x="192" y="472"/>
                      <a:pt x="193" y="475"/>
                    </a:cubicBezTo>
                    <a:cubicBezTo>
                      <a:pt x="192" y="475"/>
                      <a:pt x="194" y="479"/>
                      <a:pt x="195" y="479"/>
                    </a:cubicBezTo>
                    <a:cubicBezTo>
                      <a:pt x="195" y="477"/>
                      <a:pt x="193" y="475"/>
                      <a:pt x="194" y="474"/>
                    </a:cubicBezTo>
                    <a:cubicBezTo>
                      <a:pt x="195" y="475"/>
                      <a:pt x="196" y="477"/>
                      <a:pt x="197" y="477"/>
                    </a:cubicBezTo>
                    <a:cubicBezTo>
                      <a:pt x="195" y="475"/>
                      <a:pt x="196" y="473"/>
                      <a:pt x="196" y="471"/>
                    </a:cubicBezTo>
                    <a:cubicBezTo>
                      <a:pt x="196" y="472"/>
                      <a:pt x="199" y="479"/>
                      <a:pt x="200" y="479"/>
                    </a:cubicBezTo>
                    <a:cubicBezTo>
                      <a:pt x="199" y="476"/>
                      <a:pt x="199" y="474"/>
                      <a:pt x="200" y="472"/>
                    </a:cubicBezTo>
                    <a:cubicBezTo>
                      <a:pt x="199" y="471"/>
                      <a:pt x="198" y="471"/>
                      <a:pt x="198" y="470"/>
                    </a:cubicBezTo>
                    <a:cubicBezTo>
                      <a:pt x="199" y="472"/>
                      <a:pt x="198" y="467"/>
                      <a:pt x="197" y="467"/>
                    </a:cubicBezTo>
                    <a:cubicBezTo>
                      <a:pt x="198" y="469"/>
                      <a:pt x="197" y="469"/>
                      <a:pt x="196" y="468"/>
                    </a:cubicBezTo>
                    <a:cubicBezTo>
                      <a:pt x="197" y="468"/>
                      <a:pt x="197" y="467"/>
                      <a:pt x="197" y="466"/>
                    </a:cubicBezTo>
                    <a:cubicBezTo>
                      <a:pt x="196" y="463"/>
                      <a:pt x="194" y="460"/>
                      <a:pt x="192" y="459"/>
                    </a:cubicBezTo>
                    <a:cubicBezTo>
                      <a:pt x="193" y="460"/>
                      <a:pt x="193" y="461"/>
                      <a:pt x="194" y="462"/>
                    </a:cubicBezTo>
                    <a:cubicBezTo>
                      <a:pt x="193" y="464"/>
                      <a:pt x="192" y="464"/>
                      <a:pt x="193" y="466"/>
                    </a:cubicBezTo>
                    <a:cubicBezTo>
                      <a:pt x="192" y="464"/>
                      <a:pt x="192" y="464"/>
                      <a:pt x="190" y="463"/>
                    </a:cubicBezTo>
                    <a:cubicBezTo>
                      <a:pt x="191" y="463"/>
                      <a:pt x="192" y="464"/>
                      <a:pt x="191" y="462"/>
                    </a:cubicBezTo>
                    <a:cubicBezTo>
                      <a:pt x="189" y="462"/>
                      <a:pt x="188" y="458"/>
                      <a:pt x="188" y="456"/>
                    </a:cubicBezTo>
                    <a:cubicBezTo>
                      <a:pt x="186" y="454"/>
                      <a:pt x="181" y="447"/>
                      <a:pt x="183" y="445"/>
                    </a:cubicBezTo>
                    <a:cubicBezTo>
                      <a:pt x="183" y="445"/>
                      <a:pt x="182" y="444"/>
                      <a:pt x="182" y="444"/>
                    </a:cubicBezTo>
                    <a:cubicBezTo>
                      <a:pt x="181" y="443"/>
                      <a:pt x="183" y="445"/>
                      <a:pt x="181" y="445"/>
                    </a:cubicBezTo>
                    <a:cubicBezTo>
                      <a:pt x="181" y="444"/>
                      <a:pt x="181" y="444"/>
                      <a:pt x="181" y="444"/>
                    </a:cubicBezTo>
                    <a:cubicBezTo>
                      <a:pt x="181" y="443"/>
                      <a:pt x="182" y="441"/>
                      <a:pt x="181" y="441"/>
                    </a:cubicBezTo>
                    <a:cubicBezTo>
                      <a:pt x="179" y="441"/>
                      <a:pt x="176" y="433"/>
                      <a:pt x="174" y="430"/>
                    </a:cubicBezTo>
                    <a:cubicBezTo>
                      <a:pt x="175" y="429"/>
                      <a:pt x="174" y="426"/>
                      <a:pt x="173" y="426"/>
                    </a:cubicBezTo>
                    <a:cubicBezTo>
                      <a:pt x="174" y="426"/>
                      <a:pt x="173" y="427"/>
                      <a:pt x="173" y="426"/>
                    </a:cubicBezTo>
                    <a:cubicBezTo>
                      <a:pt x="172" y="425"/>
                      <a:pt x="173" y="424"/>
                      <a:pt x="172" y="424"/>
                    </a:cubicBezTo>
                    <a:cubicBezTo>
                      <a:pt x="172" y="424"/>
                      <a:pt x="172" y="425"/>
                      <a:pt x="172" y="424"/>
                    </a:cubicBezTo>
                    <a:cubicBezTo>
                      <a:pt x="171" y="422"/>
                      <a:pt x="172" y="421"/>
                      <a:pt x="173" y="420"/>
                    </a:cubicBezTo>
                    <a:cubicBezTo>
                      <a:pt x="174" y="419"/>
                      <a:pt x="175" y="422"/>
                      <a:pt x="175" y="420"/>
                    </a:cubicBezTo>
                    <a:cubicBezTo>
                      <a:pt x="174" y="419"/>
                      <a:pt x="174" y="414"/>
                      <a:pt x="175" y="412"/>
                    </a:cubicBezTo>
                    <a:cubicBezTo>
                      <a:pt x="176" y="414"/>
                      <a:pt x="178" y="415"/>
                      <a:pt x="178" y="418"/>
                    </a:cubicBezTo>
                    <a:cubicBezTo>
                      <a:pt x="179" y="418"/>
                      <a:pt x="179" y="419"/>
                      <a:pt x="180" y="421"/>
                    </a:cubicBezTo>
                    <a:cubicBezTo>
                      <a:pt x="179" y="420"/>
                      <a:pt x="179" y="421"/>
                      <a:pt x="179" y="422"/>
                    </a:cubicBezTo>
                    <a:cubicBezTo>
                      <a:pt x="180" y="421"/>
                      <a:pt x="181" y="422"/>
                      <a:pt x="180" y="423"/>
                    </a:cubicBezTo>
                    <a:cubicBezTo>
                      <a:pt x="182" y="422"/>
                      <a:pt x="181" y="425"/>
                      <a:pt x="182" y="424"/>
                    </a:cubicBezTo>
                    <a:cubicBezTo>
                      <a:pt x="182" y="421"/>
                      <a:pt x="180" y="421"/>
                      <a:pt x="180" y="419"/>
                    </a:cubicBezTo>
                    <a:cubicBezTo>
                      <a:pt x="182" y="421"/>
                      <a:pt x="183" y="425"/>
                      <a:pt x="185" y="425"/>
                    </a:cubicBezTo>
                    <a:cubicBezTo>
                      <a:pt x="186" y="428"/>
                      <a:pt x="186" y="429"/>
                      <a:pt x="187" y="431"/>
                    </a:cubicBezTo>
                    <a:cubicBezTo>
                      <a:pt x="187" y="429"/>
                      <a:pt x="188" y="433"/>
                      <a:pt x="189" y="433"/>
                    </a:cubicBezTo>
                    <a:cubicBezTo>
                      <a:pt x="190" y="433"/>
                      <a:pt x="189" y="432"/>
                      <a:pt x="190" y="432"/>
                    </a:cubicBezTo>
                    <a:cubicBezTo>
                      <a:pt x="190" y="431"/>
                      <a:pt x="189" y="429"/>
                      <a:pt x="189" y="429"/>
                    </a:cubicBezTo>
                    <a:cubicBezTo>
                      <a:pt x="191" y="431"/>
                      <a:pt x="191" y="433"/>
                      <a:pt x="192" y="435"/>
                    </a:cubicBezTo>
                    <a:cubicBezTo>
                      <a:pt x="192" y="434"/>
                      <a:pt x="194" y="436"/>
                      <a:pt x="195" y="437"/>
                    </a:cubicBezTo>
                    <a:cubicBezTo>
                      <a:pt x="194" y="436"/>
                      <a:pt x="195" y="436"/>
                      <a:pt x="195" y="436"/>
                    </a:cubicBezTo>
                    <a:cubicBezTo>
                      <a:pt x="195" y="435"/>
                      <a:pt x="195" y="435"/>
                      <a:pt x="195" y="434"/>
                    </a:cubicBezTo>
                    <a:cubicBezTo>
                      <a:pt x="196" y="436"/>
                      <a:pt x="195" y="433"/>
                      <a:pt x="196" y="433"/>
                    </a:cubicBezTo>
                    <a:cubicBezTo>
                      <a:pt x="197" y="433"/>
                      <a:pt x="197" y="435"/>
                      <a:pt x="198" y="434"/>
                    </a:cubicBezTo>
                    <a:cubicBezTo>
                      <a:pt x="198" y="433"/>
                      <a:pt x="197" y="430"/>
                      <a:pt x="196" y="430"/>
                    </a:cubicBezTo>
                    <a:cubicBezTo>
                      <a:pt x="197" y="433"/>
                      <a:pt x="194" y="432"/>
                      <a:pt x="193" y="431"/>
                    </a:cubicBezTo>
                    <a:cubicBezTo>
                      <a:pt x="194" y="430"/>
                      <a:pt x="193" y="428"/>
                      <a:pt x="193" y="427"/>
                    </a:cubicBezTo>
                    <a:cubicBezTo>
                      <a:pt x="193" y="426"/>
                      <a:pt x="192" y="424"/>
                      <a:pt x="193" y="424"/>
                    </a:cubicBezTo>
                    <a:cubicBezTo>
                      <a:pt x="193" y="423"/>
                      <a:pt x="192" y="423"/>
                      <a:pt x="192" y="423"/>
                    </a:cubicBezTo>
                    <a:cubicBezTo>
                      <a:pt x="191" y="420"/>
                      <a:pt x="191" y="419"/>
                      <a:pt x="193" y="419"/>
                    </a:cubicBezTo>
                    <a:cubicBezTo>
                      <a:pt x="193" y="418"/>
                      <a:pt x="193" y="418"/>
                      <a:pt x="193" y="417"/>
                    </a:cubicBezTo>
                    <a:cubicBezTo>
                      <a:pt x="194" y="418"/>
                      <a:pt x="195" y="421"/>
                      <a:pt x="194" y="421"/>
                    </a:cubicBezTo>
                    <a:cubicBezTo>
                      <a:pt x="194" y="422"/>
                      <a:pt x="195" y="422"/>
                      <a:pt x="195" y="423"/>
                    </a:cubicBezTo>
                    <a:cubicBezTo>
                      <a:pt x="196" y="424"/>
                      <a:pt x="196" y="424"/>
                      <a:pt x="197" y="425"/>
                    </a:cubicBezTo>
                    <a:cubicBezTo>
                      <a:pt x="197" y="427"/>
                      <a:pt x="198" y="427"/>
                      <a:pt x="199" y="429"/>
                    </a:cubicBezTo>
                    <a:cubicBezTo>
                      <a:pt x="201" y="428"/>
                      <a:pt x="201" y="428"/>
                      <a:pt x="201" y="428"/>
                    </a:cubicBezTo>
                    <a:cubicBezTo>
                      <a:pt x="201" y="426"/>
                      <a:pt x="199" y="426"/>
                      <a:pt x="200" y="426"/>
                    </a:cubicBezTo>
                    <a:cubicBezTo>
                      <a:pt x="201" y="427"/>
                      <a:pt x="202" y="427"/>
                      <a:pt x="202" y="426"/>
                    </a:cubicBezTo>
                    <a:cubicBezTo>
                      <a:pt x="203" y="426"/>
                      <a:pt x="203" y="427"/>
                      <a:pt x="203" y="428"/>
                    </a:cubicBezTo>
                    <a:cubicBezTo>
                      <a:pt x="203" y="426"/>
                      <a:pt x="204" y="426"/>
                      <a:pt x="205" y="427"/>
                    </a:cubicBezTo>
                    <a:cubicBezTo>
                      <a:pt x="205" y="425"/>
                      <a:pt x="205" y="425"/>
                      <a:pt x="205" y="424"/>
                    </a:cubicBezTo>
                    <a:cubicBezTo>
                      <a:pt x="205" y="424"/>
                      <a:pt x="205" y="424"/>
                      <a:pt x="204" y="423"/>
                    </a:cubicBezTo>
                    <a:cubicBezTo>
                      <a:pt x="205" y="423"/>
                      <a:pt x="205" y="422"/>
                      <a:pt x="205" y="422"/>
                    </a:cubicBezTo>
                    <a:cubicBezTo>
                      <a:pt x="206" y="423"/>
                      <a:pt x="207" y="423"/>
                      <a:pt x="209" y="423"/>
                    </a:cubicBezTo>
                    <a:cubicBezTo>
                      <a:pt x="209" y="423"/>
                      <a:pt x="209" y="423"/>
                      <a:pt x="209" y="423"/>
                    </a:cubicBezTo>
                    <a:cubicBezTo>
                      <a:pt x="208" y="421"/>
                      <a:pt x="209" y="420"/>
                      <a:pt x="208" y="420"/>
                    </a:cubicBezTo>
                    <a:cubicBezTo>
                      <a:pt x="209" y="419"/>
                      <a:pt x="209" y="419"/>
                      <a:pt x="210" y="419"/>
                    </a:cubicBezTo>
                    <a:cubicBezTo>
                      <a:pt x="210" y="420"/>
                      <a:pt x="210" y="421"/>
                      <a:pt x="211" y="420"/>
                    </a:cubicBezTo>
                    <a:cubicBezTo>
                      <a:pt x="210" y="419"/>
                      <a:pt x="210" y="417"/>
                      <a:pt x="208" y="417"/>
                    </a:cubicBezTo>
                    <a:cubicBezTo>
                      <a:pt x="208" y="416"/>
                      <a:pt x="208" y="414"/>
                      <a:pt x="209" y="415"/>
                    </a:cubicBezTo>
                    <a:cubicBezTo>
                      <a:pt x="209" y="415"/>
                      <a:pt x="209" y="415"/>
                      <a:pt x="209" y="415"/>
                    </a:cubicBezTo>
                    <a:cubicBezTo>
                      <a:pt x="210" y="414"/>
                      <a:pt x="209" y="413"/>
                      <a:pt x="209" y="412"/>
                    </a:cubicBezTo>
                    <a:cubicBezTo>
                      <a:pt x="210" y="412"/>
                      <a:pt x="209" y="409"/>
                      <a:pt x="210" y="410"/>
                    </a:cubicBezTo>
                    <a:cubicBezTo>
                      <a:pt x="210" y="408"/>
                      <a:pt x="208" y="410"/>
                      <a:pt x="208" y="408"/>
                    </a:cubicBezTo>
                    <a:cubicBezTo>
                      <a:pt x="209" y="407"/>
                      <a:pt x="208" y="405"/>
                      <a:pt x="207" y="402"/>
                    </a:cubicBezTo>
                    <a:cubicBezTo>
                      <a:pt x="207" y="400"/>
                      <a:pt x="206" y="398"/>
                      <a:pt x="204" y="395"/>
                    </a:cubicBezTo>
                    <a:cubicBezTo>
                      <a:pt x="205" y="396"/>
                      <a:pt x="205" y="396"/>
                      <a:pt x="204" y="396"/>
                    </a:cubicBezTo>
                    <a:cubicBezTo>
                      <a:pt x="204" y="394"/>
                      <a:pt x="204" y="392"/>
                      <a:pt x="204" y="390"/>
                    </a:cubicBezTo>
                    <a:cubicBezTo>
                      <a:pt x="204" y="388"/>
                      <a:pt x="204" y="386"/>
                      <a:pt x="202" y="385"/>
                    </a:cubicBezTo>
                    <a:cubicBezTo>
                      <a:pt x="202" y="384"/>
                      <a:pt x="203" y="385"/>
                      <a:pt x="203" y="384"/>
                    </a:cubicBezTo>
                    <a:cubicBezTo>
                      <a:pt x="203" y="384"/>
                      <a:pt x="203" y="383"/>
                      <a:pt x="203" y="383"/>
                    </a:cubicBezTo>
                    <a:cubicBezTo>
                      <a:pt x="203" y="384"/>
                      <a:pt x="203" y="384"/>
                      <a:pt x="204" y="384"/>
                    </a:cubicBezTo>
                    <a:cubicBezTo>
                      <a:pt x="204" y="385"/>
                      <a:pt x="203" y="385"/>
                      <a:pt x="205" y="385"/>
                    </a:cubicBezTo>
                    <a:cubicBezTo>
                      <a:pt x="204" y="382"/>
                      <a:pt x="204" y="379"/>
                      <a:pt x="204" y="375"/>
                    </a:cubicBezTo>
                    <a:cubicBezTo>
                      <a:pt x="203" y="372"/>
                      <a:pt x="203" y="369"/>
                      <a:pt x="203" y="366"/>
                    </a:cubicBezTo>
                    <a:cubicBezTo>
                      <a:pt x="203" y="365"/>
                      <a:pt x="202" y="364"/>
                      <a:pt x="203" y="363"/>
                    </a:cubicBezTo>
                    <a:cubicBezTo>
                      <a:pt x="203" y="363"/>
                      <a:pt x="203" y="364"/>
                      <a:pt x="203" y="364"/>
                    </a:cubicBezTo>
                    <a:cubicBezTo>
                      <a:pt x="202" y="363"/>
                      <a:pt x="202" y="363"/>
                      <a:pt x="202" y="362"/>
                    </a:cubicBezTo>
                    <a:cubicBezTo>
                      <a:pt x="203" y="361"/>
                      <a:pt x="202" y="358"/>
                      <a:pt x="201" y="355"/>
                    </a:cubicBezTo>
                    <a:cubicBezTo>
                      <a:pt x="203" y="350"/>
                      <a:pt x="200" y="346"/>
                      <a:pt x="202" y="342"/>
                    </a:cubicBezTo>
                    <a:cubicBezTo>
                      <a:pt x="202" y="340"/>
                      <a:pt x="202" y="337"/>
                      <a:pt x="203" y="334"/>
                    </a:cubicBezTo>
                    <a:cubicBezTo>
                      <a:pt x="204" y="332"/>
                      <a:pt x="204" y="328"/>
                      <a:pt x="203" y="326"/>
                    </a:cubicBezTo>
                    <a:cubicBezTo>
                      <a:pt x="203" y="326"/>
                      <a:pt x="203" y="325"/>
                      <a:pt x="204" y="326"/>
                    </a:cubicBezTo>
                    <a:cubicBezTo>
                      <a:pt x="204" y="324"/>
                      <a:pt x="203" y="325"/>
                      <a:pt x="203" y="323"/>
                    </a:cubicBezTo>
                    <a:cubicBezTo>
                      <a:pt x="203" y="322"/>
                      <a:pt x="204" y="322"/>
                      <a:pt x="204" y="321"/>
                    </a:cubicBezTo>
                    <a:cubicBezTo>
                      <a:pt x="204" y="320"/>
                      <a:pt x="204" y="319"/>
                      <a:pt x="203" y="319"/>
                    </a:cubicBezTo>
                    <a:cubicBezTo>
                      <a:pt x="204" y="318"/>
                      <a:pt x="205" y="318"/>
                      <a:pt x="205" y="317"/>
                    </a:cubicBezTo>
                    <a:cubicBezTo>
                      <a:pt x="204" y="316"/>
                      <a:pt x="206" y="314"/>
                      <a:pt x="206" y="313"/>
                    </a:cubicBezTo>
                    <a:cubicBezTo>
                      <a:pt x="207" y="307"/>
                      <a:pt x="209" y="300"/>
                      <a:pt x="210" y="292"/>
                    </a:cubicBezTo>
                    <a:cubicBezTo>
                      <a:pt x="209" y="293"/>
                      <a:pt x="209" y="296"/>
                      <a:pt x="208" y="294"/>
                    </a:cubicBezTo>
                    <a:cubicBezTo>
                      <a:pt x="209" y="296"/>
                      <a:pt x="207" y="298"/>
                      <a:pt x="208" y="300"/>
                    </a:cubicBezTo>
                    <a:cubicBezTo>
                      <a:pt x="207" y="301"/>
                      <a:pt x="207" y="304"/>
                      <a:pt x="207" y="306"/>
                    </a:cubicBezTo>
                    <a:cubicBezTo>
                      <a:pt x="206" y="307"/>
                      <a:pt x="206" y="307"/>
                      <a:pt x="206" y="309"/>
                    </a:cubicBezTo>
                    <a:cubicBezTo>
                      <a:pt x="206" y="309"/>
                      <a:pt x="205" y="310"/>
                      <a:pt x="205" y="310"/>
                    </a:cubicBezTo>
                    <a:cubicBezTo>
                      <a:pt x="204" y="308"/>
                      <a:pt x="205" y="307"/>
                      <a:pt x="205" y="305"/>
                    </a:cubicBezTo>
                    <a:cubicBezTo>
                      <a:pt x="206" y="303"/>
                      <a:pt x="206" y="301"/>
                      <a:pt x="206" y="299"/>
                    </a:cubicBezTo>
                    <a:cubicBezTo>
                      <a:pt x="205" y="302"/>
                      <a:pt x="204" y="303"/>
                      <a:pt x="204" y="305"/>
                    </a:cubicBezTo>
                    <a:cubicBezTo>
                      <a:pt x="204" y="307"/>
                      <a:pt x="203" y="309"/>
                      <a:pt x="203" y="312"/>
                    </a:cubicBezTo>
                    <a:cubicBezTo>
                      <a:pt x="202" y="312"/>
                      <a:pt x="202" y="312"/>
                      <a:pt x="201" y="313"/>
                    </a:cubicBezTo>
                    <a:cubicBezTo>
                      <a:pt x="202" y="314"/>
                      <a:pt x="202" y="316"/>
                      <a:pt x="201" y="319"/>
                    </a:cubicBezTo>
                    <a:cubicBezTo>
                      <a:pt x="201" y="322"/>
                      <a:pt x="200" y="324"/>
                      <a:pt x="199" y="325"/>
                    </a:cubicBezTo>
                    <a:cubicBezTo>
                      <a:pt x="199" y="329"/>
                      <a:pt x="200" y="332"/>
                      <a:pt x="198" y="334"/>
                    </a:cubicBezTo>
                    <a:cubicBezTo>
                      <a:pt x="199" y="334"/>
                      <a:pt x="200" y="340"/>
                      <a:pt x="198" y="340"/>
                    </a:cubicBezTo>
                    <a:cubicBezTo>
                      <a:pt x="197" y="340"/>
                      <a:pt x="198" y="339"/>
                      <a:pt x="197" y="339"/>
                    </a:cubicBezTo>
                    <a:cubicBezTo>
                      <a:pt x="197" y="340"/>
                      <a:pt x="198" y="343"/>
                      <a:pt x="197" y="344"/>
                    </a:cubicBezTo>
                    <a:cubicBezTo>
                      <a:pt x="197" y="344"/>
                      <a:pt x="197" y="345"/>
                      <a:pt x="197" y="346"/>
                    </a:cubicBezTo>
                    <a:cubicBezTo>
                      <a:pt x="197" y="346"/>
                      <a:pt x="197" y="347"/>
                      <a:pt x="197" y="349"/>
                    </a:cubicBezTo>
                    <a:cubicBezTo>
                      <a:pt x="197" y="351"/>
                      <a:pt x="197" y="353"/>
                      <a:pt x="198" y="354"/>
                    </a:cubicBezTo>
                    <a:cubicBezTo>
                      <a:pt x="198" y="356"/>
                      <a:pt x="197" y="356"/>
                      <a:pt x="196" y="355"/>
                    </a:cubicBezTo>
                    <a:cubicBezTo>
                      <a:pt x="197" y="357"/>
                      <a:pt x="197" y="358"/>
                      <a:pt x="198" y="361"/>
                    </a:cubicBezTo>
                    <a:cubicBezTo>
                      <a:pt x="197" y="361"/>
                      <a:pt x="197" y="362"/>
                      <a:pt x="196" y="364"/>
                    </a:cubicBezTo>
                    <a:cubicBezTo>
                      <a:pt x="196" y="365"/>
                      <a:pt x="196" y="366"/>
                      <a:pt x="197" y="368"/>
                    </a:cubicBezTo>
                    <a:cubicBezTo>
                      <a:pt x="197" y="371"/>
                      <a:pt x="197" y="373"/>
                      <a:pt x="196" y="375"/>
                    </a:cubicBezTo>
                    <a:cubicBezTo>
                      <a:pt x="196" y="373"/>
                      <a:pt x="196" y="372"/>
                      <a:pt x="195" y="370"/>
                    </a:cubicBezTo>
                    <a:cubicBezTo>
                      <a:pt x="195" y="368"/>
                      <a:pt x="195" y="366"/>
                      <a:pt x="195" y="364"/>
                    </a:cubicBezTo>
                    <a:cubicBezTo>
                      <a:pt x="194" y="359"/>
                      <a:pt x="194" y="355"/>
                      <a:pt x="193" y="351"/>
                    </a:cubicBezTo>
                    <a:cubicBezTo>
                      <a:pt x="193" y="353"/>
                      <a:pt x="193" y="354"/>
                      <a:pt x="193" y="356"/>
                    </a:cubicBezTo>
                    <a:cubicBezTo>
                      <a:pt x="193" y="357"/>
                      <a:pt x="193" y="358"/>
                      <a:pt x="194" y="359"/>
                    </a:cubicBezTo>
                    <a:cubicBezTo>
                      <a:pt x="192" y="359"/>
                      <a:pt x="193" y="363"/>
                      <a:pt x="192" y="363"/>
                    </a:cubicBezTo>
                    <a:cubicBezTo>
                      <a:pt x="192" y="361"/>
                      <a:pt x="192" y="358"/>
                      <a:pt x="191" y="356"/>
                    </a:cubicBezTo>
                    <a:cubicBezTo>
                      <a:pt x="191" y="353"/>
                      <a:pt x="192" y="351"/>
                      <a:pt x="193" y="350"/>
                    </a:cubicBezTo>
                    <a:cubicBezTo>
                      <a:pt x="192" y="350"/>
                      <a:pt x="192" y="352"/>
                      <a:pt x="191" y="352"/>
                    </a:cubicBezTo>
                    <a:cubicBezTo>
                      <a:pt x="191" y="351"/>
                      <a:pt x="191" y="349"/>
                      <a:pt x="192" y="348"/>
                    </a:cubicBezTo>
                    <a:cubicBezTo>
                      <a:pt x="192" y="346"/>
                      <a:pt x="192" y="345"/>
                      <a:pt x="191" y="343"/>
                    </a:cubicBezTo>
                    <a:cubicBezTo>
                      <a:pt x="192" y="343"/>
                      <a:pt x="192" y="343"/>
                      <a:pt x="193" y="342"/>
                    </a:cubicBezTo>
                    <a:cubicBezTo>
                      <a:pt x="193" y="338"/>
                      <a:pt x="193" y="333"/>
                      <a:pt x="194" y="331"/>
                    </a:cubicBezTo>
                    <a:cubicBezTo>
                      <a:pt x="194" y="330"/>
                      <a:pt x="196" y="328"/>
                      <a:pt x="196" y="326"/>
                    </a:cubicBezTo>
                    <a:cubicBezTo>
                      <a:pt x="196" y="325"/>
                      <a:pt x="195" y="324"/>
                      <a:pt x="196" y="323"/>
                    </a:cubicBezTo>
                    <a:cubicBezTo>
                      <a:pt x="196" y="321"/>
                      <a:pt x="198" y="318"/>
                      <a:pt x="197" y="319"/>
                    </a:cubicBezTo>
                    <a:cubicBezTo>
                      <a:pt x="198" y="317"/>
                      <a:pt x="199" y="315"/>
                      <a:pt x="198" y="313"/>
                    </a:cubicBezTo>
                    <a:cubicBezTo>
                      <a:pt x="199" y="313"/>
                      <a:pt x="199" y="309"/>
                      <a:pt x="200" y="309"/>
                    </a:cubicBezTo>
                    <a:cubicBezTo>
                      <a:pt x="200" y="307"/>
                      <a:pt x="199" y="307"/>
                      <a:pt x="200" y="305"/>
                    </a:cubicBezTo>
                    <a:cubicBezTo>
                      <a:pt x="201" y="304"/>
                      <a:pt x="202" y="304"/>
                      <a:pt x="202" y="302"/>
                    </a:cubicBezTo>
                    <a:cubicBezTo>
                      <a:pt x="203" y="298"/>
                      <a:pt x="202" y="295"/>
                      <a:pt x="205" y="290"/>
                    </a:cubicBezTo>
                    <a:cubicBezTo>
                      <a:pt x="205" y="289"/>
                      <a:pt x="204" y="290"/>
                      <a:pt x="205" y="289"/>
                    </a:cubicBezTo>
                    <a:cubicBezTo>
                      <a:pt x="205" y="287"/>
                      <a:pt x="205" y="285"/>
                      <a:pt x="206" y="284"/>
                    </a:cubicBezTo>
                    <a:cubicBezTo>
                      <a:pt x="206" y="282"/>
                      <a:pt x="207" y="281"/>
                      <a:pt x="208" y="280"/>
                    </a:cubicBezTo>
                    <a:cubicBezTo>
                      <a:pt x="207" y="278"/>
                      <a:pt x="209" y="276"/>
                      <a:pt x="210" y="275"/>
                    </a:cubicBezTo>
                    <a:cubicBezTo>
                      <a:pt x="211" y="272"/>
                      <a:pt x="212" y="267"/>
                      <a:pt x="214" y="268"/>
                    </a:cubicBezTo>
                    <a:cubicBezTo>
                      <a:pt x="214" y="267"/>
                      <a:pt x="213" y="267"/>
                      <a:pt x="213" y="265"/>
                    </a:cubicBezTo>
                    <a:cubicBezTo>
                      <a:pt x="214" y="266"/>
                      <a:pt x="215" y="265"/>
                      <a:pt x="215" y="264"/>
                    </a:cubicBezTo>
                    <a:cubicBezTo>
                      <a:pt x="214" y="262"/>
                      <a:pt x="218" y="258"/>
                      <a:pt x="218" y="256"/>
                    </a:cubicBezTo>
                    <a:cubicBezTo>
                      <a:pt x="220" y="255"/>
                      <a:pt x="221" y="253"/>
                      <a:pt x="222" y="250"/>
                    </a:cubicBezTo>
                    <a:cubicBezTo>
                      <a:pt x="222" y="249"/>
                      <a:pt x="223" y="248"/>
                      <a:pt x="223" y="247"/>
                    </a:cubicBezTo>
                    <a:cubicBezTo>
                      <a:pt x="224" y="246"/>
                      <a:pt x="224" y="245"/>
                      <a:pt x="225" y="244"/>
                    </a:cubicBezTo>
                    <a:cubicBezTo>
                      <a:pt x="226" y="244"/>
                      <a:pt x="226" y="245"/>
                      <a:pt x="227" y="244"/>
                    </a:cubicBezTo>
                    <a:cubicBezTo>
                      <a:pt x="226" y="243"/>
                      <a:pt x="225" y="244"/>
                      <a:pt x="226" y="243"/>
                    </a:cubicBezTo>
                    <a:cubicBezTo>
                      <a:pt x="227" y="241"/>
                      <a:pt x="228" y="240"/>
                      <a:pt x="229" y="239"/>
                    </a:cubicBezTo>
                    <a:cubicBezTo>
                      <a:pt x="228" y="239"/>
                      <a:pt x="227" y="240"/>
                      <a:pt x="228" y="238"/>
                    </a:cubicBezTo>
                    <a:cubicBezTo>
                      <a:pt x="229" y="237"/>
                      <a:pt x="233" y="234"/>
                      <a:pt x="232" y="233"/>
                    </a:cubicBezTo>
                    <a:cubicBezTo>
                      <a:pt x="233" y="231"/>
                      <a:pt x="234" y="230"/>
                      <a:pt x="235" y="229"/>
                    </a:cubicBezTo>
                    <a:cubicBezTo>
                      <a:pt x="236" y="228"/>
                      <a:pt x="237" y="227"/>
                      <a:pt x="237" y="226"/>
                    </a:cubicBezTo>
                    <a:cubicBezTo>
                      <a:pt x="239" y="224"/>
                      <a:pt x="240" y="222"/>
                      <a:pt x="242" y="220"/>
                    </a:cubicBezTo>
                    <a:cubicBezTo>
                      <a:pt x="243" y="220"/>
                      <a:pt x="246" y="216"/>
                      <a:pt x="247" y="214"/>
                    </a:cubicBezTo>
                    <a:cubicBezTo>
                      <a:pt x="249" y="214"/>
                      <a:pt x="250" y="214"/>
                      <a:pt x="251" y="213"/>
                    </a:cubicBezTo>
                    <a:cubicBezTo>
                      <a:pt x="252" y="212"/>
                      <a:pt x="254" y="209"/>
                      <a:pt x="256" y="208"/>
                    </a:cubicBezTo>
                    <a:cubicBezTo>
                      <a:pt x="260" y="205"/>
                      <a:pt x="260" y="203"/>
                      <a:pt x="265" y="200"/>
                    </a:cubicBezTo>
                    <a:cubicBezTo>
                      <a:pt x="265" y="200"/>
                      <a:pt x="263" y="201"/>
                      <a:pt x="264" y="201"/>
                    </a:cubicBezTo>
                    <a:cubicBezTo>
                      <a:pt x="265" y="200"/>
                      <a:pt x="265" y="199"/>
                      <a:pt x="266" y="198"/>
                    </a:cubicBezTo>
                    <a:cubicBezTo>
                      <a:pt x="267" y="198"/>
                      <a:pt x="270" y="194"/>
                      <a:pt x="270" y="196"/>
                    </a:cubicBezTo>
                    <a:cubicBezTo>
                      <a:pt x="272" y="195"/>
                      <a:pt x="271" y="194"/>
                      <a:pt x="273" y="192"/>
                    </a:cubicBezTo>
                    <a:cubicBezTo>
                      <a:pt x="274" y="192"/>
                      <a:pt x="274" y="192"/>
                      <a:pt x="276" y="191"/>
                    </a:cubicBezTo>
                    <a:cubicBezTo>
                      <a:pt x="275" y="191"/>
                      <a:pt x="276" y="190"/>
                      <a:pt x="277" y="189"/>
                    </a:cubicBezTo>
                    <a:cubicBezTo>
                      <a:pt x="278" y="189"/>
                      <a:pt x="278" y="189"/>
                      <a:pt x="278" y="189"/>
                    </a:cubicBezTo>
                    <a:cubicBezTo>
                      <a:pt x="280" y="187"/>
                      <a:pt x="282" y="186"/>
                      <a:pt x="283" y="185"/>
                    </a:cubicBezTo>
                    <a:cubicBezTo>
                      <a:pt x="285" y="184"/>
                      <a:pt x="287" y="184"/>
                      <a:pt x="289" y="182"/>
                    </a:cubicBezTo>
                    <a:cubicBezTo>
                      <a:pt x="289" y="182"/>
                      <a:pt x="288" y="181"/>
                      <a:pt x="290" y="181"/>
                    </a:cubicBezTo>
                    <a:cubicBezTo>
                      <a:pt x="290" y="182"/>
                      <a:pt x="294" y="180"/>
                      <a:pt x="296" y="179"/>
                    </a:cubicBezTo>
                    <a:cubicBezTo>
                      <a:pt x="295" y="178"/>
                      <a:pt x="293" y="180"/>
                      <a:pt x="293" y="179"/>
                    </a:cubicBezTo>
                    <a:cubicBezTo>
                      <a:pt x="295" y="178"/>
                      <a:pt x="295" y="179"/>
                      <a:pt x="295" y="177"/>
                    </a:cubicBezTo>
                    <a:cubicBezTo>
                      <a:pt x="296" y="177"/>
                      <a:pt x="296" y="178"/>
                      <a:pt x="297" y="178"/>
                    </a:cubicBezTo>
                    <a:cubicBezTo>
                      <a:pt x="297" y="177"/>
                      <a:pt x="296" y="176"/>
                      <a:pt x="298" y="176"/>
                    </a:cubicBezTo>
                    <a:cubicBezTo>
                      <a:pt x="298" y="177"/>
                      <a:pt x="299" y="176"/>
                      <a:pt x="299" y="177"/>
                    </a:cubicBezTo>
                    <a:cubicBezTo>
                      <a:pt x="302" y="174"/>
                      <a:pt x="306" y="172"/>
                      <a:pt x="310" y="170"/>
                    </a:cubicBezTo>
                    <a:cubicBezTo>
                      <a:pt x="314" y="168"/>
                      <a:pt x="319" y="166"/>
                      <a:pt x="323" y="163"/>
                    </a:cubicBezTo>
                    <a:cubicBezTo>
                      <a:pt x="328" y="162"/>
                      <a:pt x="335" y="161"/>
                      <a:pt x="338" y="158"/>
                    </a:cubicBezTo>
                    <a:cubicBezTo>
                      <a:pt x="341" y="157"/>
                      <a:pt x="343" y="156"/>
                      <a:pt x="345" y="156"/>
                    </a:cubicBezTo>
                    <a:cubicBezTo>
                      <a:pt x="348" y="155"/>
                      <a:pt x="350" y="154"/>
                      <a:pt x="353" y="153"/>
                    </a:cubicBezTo>
                    <a:cubicBezTo>
                      <a:pt x="354" y="153"/>
                      <a:pt x="355" y="154"/>
                      <a:pt x="357" y="153"/>
                    </a:cubicBezTo>
                    <a:cubicBezTo>
                      <a:pt x="356" y="153"/>
                      <a:pt x="356" y="152"/>
                      <a:pt x="357" y="152"/>
                    </a:cubicBezTo>
                    <a:cubicBezTo>
                      <a:pt x="358" y="152"/>
                      <a:pt x="359" y="152"/>
                      <a:pt x="360" y="153"/>
                    </a:cubicBezTo>
                    <a:cubicBezTo>
                      <a:pt x="360" y="152"/>
                      <a:pt x="361" y="152"/>
                      <a:pt x="361" y="152"/>
                    </a:cubicBezTo>
                    <a:cubicBezTo>
                      <a:pt x="364" y="153"/>
                      <a:pt x="366" y="149"/>
                      <a:pt x="370" y="150"/>
                    </a:cubicBezTo>
                    <a:cubicBezTo>
                      <a:pt x="371" y="150"/>
                      <a:pt x="373" y="149"/>
                      <a:pt x="374" y="149"/>
                    </a:cubicBezTo>
                    <a:cubicBezTo>
                      <a:pt x="376" y="148"/>
                      <a:pt x="378" y="148"/>
                      <a:pt x="380" y="148"/>
                    </a:cubicBezTo>
                    <a:cubicBezTo>
                      <a:pt x="382" y="148"/>
                      <a:pt x="384" y="147"/>
                      <a:pt x="386" y="147"/>
                    </a:cubicBezTo>
                    <a:cubicBezTo>
                      <a:pt x="387" y="147"/>
                      <a:pt x="389" y="146"/>
                      <a:pt x="390" y="145"/>
                    </a:cubicBezTo>
                    <a:cubicBezTo>
                      <a:pt x="388" y="145"/>
                      <a:pt x="388" y="147"/>
                      <a:pt x="386" y="146"/>
                    </a:cubicBezTo>
                    <a:cubicBezTo>
                      <a:pt x="387" y="145"/>
                      <a:pt x="389" y="144"/>
                      <a:pt x="392" y="144"/>
                    </a:cubicBezTo>
                    <a:cubicBezTo>
                      <a:pt x="393" y="144"/>
                      <a:pt x="394" y="144"/>
                      <a:pt x="395" y="144"/>
                    </a:cubicBezTo>
                    <a:cubicBezTo>
                      <a:pt x="397" y="143"/>
                      <a:pt x="398" y="143"/>
                      <a:pt x="400" y="143"/>
                    </a:cubicBezTo>
                    <a:cubicBezTo>
                      <a:pt x="399" y="142"/>
                      <a:pt x="399" y="142"/>
                      <a:pt x="399" y="142"/>
                    </a:cubicBezTo>
                    <a:cubicBezTo>
                      <a:pt x="401" y="141"/>
                      <a:pt x="406" y="141"/>
                      <a:pt x="407" y="142"/>
                    </a:cubicBezTo>
                    <a:cubicBezTo>
                      <a:pt x="409" y="141"/>
                      <a:pt x="411" y="141"/>
                      <a:pt x="414" y="142"/>
                    </a:cubicBezTo>
                    <a:cubicBezTo>
                      <a:pt x="415" y="142"/>
                      <a:pt x="417" y="142"/>
                      <a:pt x="418" y="142"/>
                    </a:cubicBezTo>
                    <a:cubicBezTo>
                      <a:pt x="420" y="142"/>
                      <a:pt x="421" y="142"/>
                      <a:pt x="422" y="142"/>
                    </a:cubicBezTo>
                    <a:cubicBezTo>
                      <a:pt x="422" y="143"/>
                      <a:pt x="423" y="143"/>
                      <a:pt x="424" y="142"/>
                    </a:cubicBezTo>
                    <a:cubicBezTo>
                      <a:pt x="424" y="143"/>
                      <a:pt x="424" y="144"/>
                      <a:pt x="425" y="144"/>
                    </a:cubicBezTo>
                    <a:cubicBezTo>
                      <a:pt x="425" y="143"/>
                      <a:pt x="427" y="144"/>
                      <a:pt x="429" y="144"/>
                    </a:cubicBezTo>
                    <a:cubicBezTo>
                      <a:pt x="431" y="144"/>
                      <a:pt x="432" y="145"/>
                      <a:pt x="433" y="144"/>
                    </a:cubicBezTo>
                    <a:cubicBezTo>
                      <a:pt x="434" y="145"/>
                      <a:pt x="436" y="145"/>
                      <a:pt x="438" y="145"/>
                    </a:cubicBezTo>
                    <a:cubicBezTo>
                      <a:pt x="439" y="146"/>
                      <a:pt x="441" y="146"/>
                      <a:pt x="442" y="146"/>
                    </a:cubicBezTo>
                    <a:cubicBezTo>
                      <a:pt x="443" y="145"/>
                      <a:pt x="448" y="146"/>
                      <a:pt x="450" y="147"/>
                    </a:cubicBezTo>
                    <a:cubicBezTo>
                      <a:pt x="450" y="146"/>
                      <a:pt x="450" y="146"/>
                      <a:pt x="450" y="145"/>
                    </a:cubicBezTo>
                    <a:cubicBezTo>
                      <a:pt x="451" y="146"/>
                      <a:pt x="451" y="145"/>
                      <a:pt x="452" y="145"/>
                    </a:cubicBezTo>
                    <a:cubicBezTo>
                      <a:pt x="455" y="145"/>
                      <a:pt x="455" y="146"/>
                      <a:pt x="457" y="146"/>
                    </a:cubicBezTo>
                    <a:cubicBezTo>
                      <a:pt x="456" y="146"/>
                      <a:pt x="456" y="148"/>
                      <a:pt x="457" y="147"/>
                    </a:cubicBezTo>
                    <a:cubicBezTo>
                      <a:pt x="457" y="145"/>
                      <a:pt x="462" y="146"/>
                      <a:pt x="464" y="147"/>
                    </a:cubicBezTo>
                    <a:cubicBezTo>
                      <a:pt x="464" y="146"/>
                      <a:pt x="466" y="148"/>
                      <a:pt x="467" y="147"/>
                    </a:cubicBezTo>
                    <a:cubicBezTo>
                      <a:pt x="467" y="146"/>
                      <a:pt x="466" y="146"/>
                      <a:pt x="465" y="145"/>
                    </a:cubicBezTo>
                    <a:cubicBezTo>
                      <a:pt x="465" y="145"/>
                      <a:pt x="465" y="146"/>
                      <a:pt x="464" y="146"/>
                    </a:cubicBezTo>
                    <a:cubicBezTo>
                      <a:pt x="462" y="145"/>
                      <a:pt x="461" y="143"/>
                      <a:pt x="459" y="142"/>
                    </a:cubicBezTo>
                    <a:cubicBezTo>
                      <a:pt x="461" y="143"/>
                      <a:pt x="462" y="143"/>
                      <a:pt x="462" y="143"/>
                    </a:cubicBezTo>
                    <a:cubicBezTo>
                      <a:pt x="458" y="142"/>
                      <a:pt x="457" y="142"/>
                      <a:pt x="452" y="141"/>
                    </a:cubicBezTo>
                    <a:cubicBezTo>
                      <a:pt x="452" y="140"/>
                      <a:pt x="451" y="140"/>
                      <a:pt x="451" y="139"/>
                    </a:cubicBezTo>
                    <a:cubicBezTo>
                      <a:pt x="449" y="139"/>
                      <a:pt x="448" y="139"/>
                      <a:pt x="446" y="139"/>
                    </a:cubicBezTo>
                    <a:cubicBezTo>
                      <a:pt x="446" y="139"/>
                      <a:pt x="444" y="138"/>
                      <a:pt x="442" y="138"/>
                    </a:cubicBezTo>
                    <a:cubicBezTo>
                      <a:pt x="440" y="137"/>
                      <a:pt x="438" y="137"/>
                      <a:pt x="436" y="136"/>
                    </a:cubicBezTo>
                    <a:cubicBezTo>
                      <a:pt x="434" y="136"/>
                      <a:pt x="431" y="137"/>
                      <a:pt x="430" y="135"/>
                    </a:cubicBezTo>
                    <a:cubicBezTo>
                      <a:pt x="429" y="135"/>
                      <a:pt x="429" y="136"/>
                      <a:pt x="428" y="136"/>
                    </a:cubicBezTo>
                    <a:cubicBezTo>
                      <a:pt x="427" y="136"/>
                      <a:pt x="428" y="134"/>
                      <a:pt x="426" y="134"/>
                    </a:cubicBezTo>
                    <a:cubicBezTo>
                      <a:pt x="426" y="135"/>
                      <a:pt x="425" y="134"/>
                      <a:pt x="424" y="135"/>
                    </a:cubicBezTo>
                    <a:cubicBezTo>
                      <a:pt x="423" y="134"/>
                      <a:pt x="420" y="134"/>
                      <a:pt x="419" y="133"/>
                    </a:cubicBezTo>
                    <a:cubicBezTo>
                      <a:pt x="421" y="132"/>
                      <a:pt x="425" y="132"/>
                      <a:pt x="423" y="131"/>
                    </a:cubicBezTo>
                    <a:cubicBezTo>
                      <a:pt x="420" y="134"/>
                      <a:pt x="412" y="133"/>
                      <a:pt x="410" y="130"/>
                    </a:cubicBezTo>
                    <a:cubicBezTo>
                      <a:pt x="408" y="130"/>
                      <a:pt x="411" y="131"/>
                      <a:pt x="410" y="131"/>
                    </a:cubicBezTo>
                    <a:cubicBezTo>
                      <a:pt x="408" y="130"/>
                      <a:pt x="407" y="130"/>
                      <a:pt x="407" y="128"/>
                    </a:cubicBezTo>
                    <a:cubicBezTo>
                      <a:pt x="407" y="128"/>
                      <a:pt x="408" y="128"/>
                      <a:pt x="409" y="128"/>
                    </a:cubicBezTo>
                    <a:cubicBezTo>
                      <a:pt x="409" y="127"/>
                      <a:pt x="408" y="126"/>
                      <a:pt x="407" y="126"/>
                    </a:cubicBezTo>
                    <a:cubicBezTo>
                      <a:pt x="406" y="126"/>
                      <a:pt x="404" y="126"/>
                      <a:pt x="402" y="126"/>
                    </a:cubicBezTo>
                    <a:cubicBezTo>
                      <a:pt x="403" y="124"/>
                      <a:pt x="405" y="124"/>
                      <a:pt x="407" y="124"/>
                    </a:cubicBezTo>
                    <a:cubicBezTo>
                      <a:pt x="409" y="124"/>
                      <a:pt x="411" y="125"/>
                      <a:pt x="414" y="125"/>
                    </a:cubicBezTo>
                    <a:cubicBezTo>
                      <a:pt x="414" y="124"/>
                      <a:pt x="413" y="124"/>
                      <a:pt x="412" y="123"/>
                    </a:cubicBezTo>
                    <a:cubicBezTo>
                      <a:pt x="414" y="123"/>
                      <a:pt x="417" y="123"/>
                      <a:pt x="419" y="124"/>
                    </a:cubicBezTo>
                    <a:cubicBezTo>
                      <a:pt x="421" y="124"/>
                      <a:pt x="423" y="124"/>
                      <a:pt x="425" y="123"/>
                    </a:cubicBezTo>
                    <a:cubicBezTo>
                      <a:pt x="424" y="123"/>
                      <a:pt x="422" y="123"/>
                      <a:pt x="420" y="122"/>
                    </a:cubicBezTo>
                    <a:cubicBezTo>
                      <a:pt x="425" y="123"/>
                      <a:pt x="429" y="123"/>
                      <a:pt x="432" y="123"/>
                    </a:cubicBezTo>
                    <a:cubicBezTo>
                      <a:pt x="436" y="124"/>
                      <a:pt x="440" y="125"/>
                      <a:pt x="445" y="125"/>
                    </a:cubicBezTo>
                    <a:cubicBezTo>
                      <a:pt x="444" y="126"/>
                      <a:pt x="444" y="126"/>
                      <a:pt x="443" y="126"/>
                    </a:cubicBezTo>
                    <a:cubicBezTo>
                      <a:pt x="446" y="126"/>
                      <a:pt x="447" y="125"/>
                      <a:pt x="449" y="126"/>
                    </a:cubicBezTo>
                    <a:cubicBezTo>
                      <a:pt x="449" y="126"/>
                      <a:pt x="449" y="126"/>
                      <a:pt x="450" y="127"/>
                    </a:cubicBezTo>
                    <a:cubicBezTo>
                      <a:pt x="450" y="126"/>
                      <a:pt x="451" y="127"/>
                      <a:pt x="451" y="127"/>
                    </a:cubicBezTo>
                    <a:cubicBezTo>
                      <a:pt x="452" y="126"/>
                      <a:pt x="449" y="126"/>
                      <a:pt x="450" y="125"/>
                    </a:cubicBezTo>
                    <a:cubicBezTo>
                      <a:pt x="451" y="125"/>
                      <a:pt x="453" y="125"/>
                      <a:pt x="455" y="126"/>
                    </a:cubicBezTo>
                    <a:cubicBezTo>
                      <a:pt x="457" y="126"/>
                      <a:pt x="459" y="127"/>
                      <a:pt x="462" y="127"/>
                    </a:cubicBezTo>
                    <a:cubicBezTo>
                      <a:pt x="463" y="128"/>
                      <a:pt x="465" y="128"/>
                      <a:pt x="467" y="129"/>
                    </a:cubicBezTo>
                    <a:cubicBezTo>
                      <a:pt x="467" y="128"/>
                      <a:pt x="466" y="127"/>
                      <a:pt x="469" y="127"/>
                    </a:cubicBezTo>
                    <a:cubicBezTo>
                      <a:pt x="469" y="129"/>
                      <a:pt x="472" y="131"/>
                      <a:pt x="468" y="131"/>
                    </a:cubicBezTo>
                    <a:cubicBezTo>
                      <a:pt x="469" y="131"/>
                      <a:pt x="468" y="132"/>
                      <a:pt x="469" y="132"/>
                    </a:cubicBezTo>
                    <a:cubicBezTo>
                      <a:pt x="469" y="130"/>
                      <a:pt x="472" y="132"/>
                      <a:pt x="475" y="133"/>
                    </a:cubicBezTo>
                    <a:cubicBezTo>
                      <a:pt x="475" y="131"/>
                      <a:pt x="479" y="132"/>
                      <a:pt x="479" y="133"/>
                    </a:cubicBezTo>
                    <a:cubicBezTo>
                      <a:pt x="480" y="132"/>
                      <a:pt x="480" y="132"/>
                      <a:pt x="482" y="133"/>
                    </a:cubicBezTo>
                    <a:cubicBezTo>
                      <a:pt x="484" y="135"/>
                      <a:pt x="481" y="134"/>
                      <a:pt x="480" y="135"/>
                    </a:cubicBezTo>
                    <a:cubicBezTo>
                      <a:pt x="482" y="135"/>
                      <a:pt x="484" y="136"/>
                      <a:pt x="485" y="136"/>
                    </a:cubicBezTo>
                    <a:cubicBezTo>
                      <a:pt x="482" y="134"/>
                      <a:pt x="488" y="136"/>
                      <a:pt x="485" y="134"/>
                    </a:cubicBezTo>
                    <a:cubicBezTo>
                      <a:pt x="484" y="134"/>
                      <a:pt x="485" y="135"/>
                      <a:pt x="483" y="134"/>
                    </a:cubicBezTo>
                    <a:cubicBezTo>
                      <a:pt x="483" y="133"/>
                      <a:pt x="484" y="133"/>
                      <a:pt x="486" y="133"/>
                    </a:cubicBezTo>
                    <a:cubicBezTo>
                      <a:pt x="487" y="134"/>
                      <a:pt x="487" y="136"/>
                      <a:pt x="487" y="137"/>
                    </a:cubicBezTo>
                    <a:cubicBezTo>
                      <a:pt x="489" y="137"/>
                      <a:pt x="491" y="138"/>
                      <a:pt x="493" y="138"/>
                    </a:cubicBezTo>
                    <a:cubicBezTo>
                      <a:pt x="490" y="138"/>
                      <a:pt x="486" y="135"/>
                      <a:pt x="488" y="134"/>
                    </a:cubicBezTo>
                    <a:cubicBezTo>
                      <a:pt x="491" y="135"/>
                      <a:pt x="489" y="136"/>
                      <a:pt x="490" y="136"/>
                    </a:cubicBezTo>
                    <a:cubicBezTo>
                      <a:pt x="491" y="136"/>
                      <a:pt x="495" y="137"/>
                      <a:pt x="493" y="138"/>
                    </a:cubicBezTo>
                    <a:cubicBezTo>
                      <a:pt x="495" y="139"/>
                      <a:pt x="495" y="138"/>
                      <a:pt x="495" y="137"/>
                    </a:cubicBezTo>
                    <a:cubicBezTo>
                      <a:pt x="497" y="137"/>
                      <a:pt x="497" y="138"/>
                      <a:pt x="495" y="139"/>
                    </a:cubicBezTo>
                    <a:cubicBezTo>
                      <a:pt x="497" y="139"/>
                      <a:pt x="496" y="139"/>
                      <a:pt x="497" y="140"/>
                    </a:cubicBezTo>
                    <a:cubicBezTo>
                      <a:pt x="499" y="140"/>
                      <a:pt x="497" y="138"/>
                      <a:pt x="498" y="138"/>
                    </a:cubicBezTo>
                    <a:cubicBezTo>
                      <a:pt x="499" y="138"/>
                      <a:pt x="499" y="139"/>
                      <a:pt x="499" y="139"/>
                    </a:cubicBezTo>
                    <a:cubicBezTo>
                      <a:pt x="501" y="140"/>
                      <a:pt x="502" y="139"/>
                      <a:pt x="505" y="141"/>
                    </a:cubicBezTo>
                    <a:cubicBezTo>
                      <a:pt x="505" y="143"/>
                      <a:pt x="508" y="142"/>
                      <a:pt x="509" y="145"/>
                    </a:cubicBezTo>
                    <a:cubicBezTo>
                      <a:pt x="509" y="144"/>
                      <a:pt x="509" y="143"/>
                      <a:pt x="510" y="144"/>
                    </a:cubicBezTo>
                    <a:cubicBezTo>
                      <a:pt x="511" y="144"/>
                      <a:pt x="510" y="145"/>
                      <a:pt x="511" y="145"/>
                    </a:cubicBezTo>
                    <a:cubicBezTo>
                      <a:pt x="511" y="145"/>
                      <a:pt x="512" y="144"/>
                      <a:pt x="513" y="144"/>
                    </a:cubicBezTo>
                    <a:cubicBezTo>
                      <a:pt x="513" y="145"/>
                      <a:pt x="513" y="145"/>
                      <a:pt x="513" y="145"/>
                    </a:cubicBezTo>
                    <a:cubicBezTo>
                      <a:pt x="513" y="145"/>
                      <a:pt x="512" y="145"/>
                      <a:pt x="512" y="145"/>
                    </a:cubicBezTo>
                    <a:cubicBezTo>
                      <a:pt x="518" y="148"/>
                      <a:pt x="520" y="148"/>
                      <a:pt x="523" y="152"/>
                    </a:cubicBezTo>
                    <a:cubicBezTo>
                      <a:pt x="524" y="152"/>
                      <a:pt x="527" y="154"/>
                      <a:pt x="528" y="155"/>
                    </a:cubicBezTo>
                    <a:cubicBezTo>
                      <a:pt x="528" y="154"/>
                      <a:pt x="529" y="154"/>
                      <a:pt x="530" y="154"/>
                    </a:cubicBezTo>
                    <a:cubicBezTo>
                      <a:pt x="527" y="153"/>
                      <a:pt x="529" y="152"/>
                      <a:pt x="529" y="152"/>
                    </a:cubicBezTo>
                    <a:cubicBezTo>
                      <a:pt x="528" y="151"/>
                      <a:pt x="527" y="151"/>
                      <a:pt x="525" y="149"/>
                    </a:cubicBezTo>
                    <a:cubicBezTo>
                      <a:pt x="525" y="150"/>
                      <a:pt x="523" y="149"/>
                      <a:pt x="522" y="149"/>
                    </a:cubicBezTo>
                    <a:cubicBezTo>
                      <a:pt x="522" y="148"/>
                      <a:pt x="521" y="147"/>
                      <a:pt x="520" y="146"/>
                    </a:cubicBezTo>
                    <a:cubicBezTo>
                      <a:pt x="520" y="147"/>
                      <a:pt x="516" y="145"/>
                      <a:pt x="516" y="145"/>
                    </a:cubicBezTo>
                    <a:cubicBezTo>
                      <a:pt x="517" y="144"/>
                      <a:pt x="520" y="147"/>
                      <a:pt x="520" y="145"/>
                    </a:cubicBezTo>
                    <a:cubicBezTo>
                      <a:pt x="517" y="145"/>
                      <a:pt x="518" y="144"/>
                      <a:pt x="520" y="144"/>
                    </a:cubicBezTo>
                    <a:cubicBezTo>
                      <a:pt x="513" y="141"/>
                      <a:pt x="513" y="141"/>
                      <a:pt x="508" y="139"/>
                    </a:cubicBezTo>
                    <a:cubicBezTo>
                      <a:pt x="508" y="138"/>
                      <a:pt x="509" y="138"/>
                      <a:pt x="509" y="137"/>
                    </a:cubicBezTo>
                    <a:cubicBezTo>
                      <a:pt x="507" y="138"/>
                      <a:pt x="504" y="135"/>
                      <a:pt x="502" y="134"/>
                    </a:cubicBezTo>
                    <a:cubicBezTo>
                      <a:pt x="503" y="134"/>
                      <a:pt x="504" y="135"/>
                      <a:pt x="504" y="134"/>
                    </a:cubicBezTo>
                    <a:cubicBezTo>
                      <a:pt x="504" y="133"/>
                      <a:pt x="503" y="134"/>
                      <a:pt x="502" y="133"/>
                    </a:cubicBezTo>
                    <a:cubicBezTo>
                      <a:pt x="503" y="133"/>
                      <a:pt x="502" y="132"/>
                      <a:pt x="502" y="132"/>
                    </a:cubicBezTo>
                    <a:cubicBezTo>
                      <a:pt x="501" y="132"/>
                      <a:pt x="501" y="133"/>
                      <a:pt x="500" y="133"/>
                    </a:cubicBezTo>
                    <a:cubicBezTo>
                      <a:pt x="498" y="132"/>
                      <a:pt x="495" y="131"/>
                      <a:pt x="493" y="129"/>
                    </a:cubicBezTo>
                    <a:cubicBezTo>
                      <a:pt x="490" y="128"/>
                      <a:pt x="488" y="126"/>
                      <a:pt x="488" y="124"/>
                    </a:cubicBezTo>
                    <a:cubicBezTo>
                      <a:pt x="490" y="126"/>
                      <a:pt x="492" y="125"/>
                      <a:pt x="495" y="127"/>
                    </a:cubicBezTo>
                    <a:cubicBezTo>
                      <a:pt x="495" y="127"/>
                      <a:pt x="496" y="127"/>
                      <a:pt x="496" y="126"/>
                    </a:cubicBezTo>
                    <a:cubicBezTo>
                      <a:pt x="492" y="124"/>
                      <a:pt x="490" y="124"/>
                      <a:pt x="486" y="122"/>
                    </a:cubicBezTo>
                    <a:cubicBezTo>
                      <a:pt x="487" y="122"/>
                      <a:pt x="487" y="121"/>
                      <a:pt x="486" y="121"/>
                    </a:cubicBezTo>
                    <a:cubicBezTo>
                      <a:pt x="486" y="121"/>
                      <a:pt x="486" y="121"/>
                      <a:pt x="485" y="121"/>
                    </a:cubicBezTo>
                    <a:cubicBezTo>
                      <a:pt x="485" y="121"/>
                      <a:pt x="485" y="120"/>
                      <a:pt x="484" y="120"/>
                    </a:cubicBezTo>
                    <a:cubicBezTo>
                      <a:pt x="485" y="121"/>
                      <a:pt x="482" y="120"/>
                      <a:pt x="481" y="119"/>
                    </a:cubicBezTo>
                    <a:cubicBezTo>
                      <a:pt x="485" y="120"/>
                      <a:pt x="482" y="118"/>
                      <a:pt x="485" y="118"/>
                    </a:cubicBezTo>
                    <a:cubicBezTo>
                      <a:pt x="487" y="119"/>
                      <a:pt x="486" y="120"/>
                      <a:pt x="487" y="120"/>
                    </a:cubicBezTo>
                    <a:cubicBezTo>
                      <a:pt x="487" y="119"/>
                      <a:pt x="488" y="119"/>
                      <a:pt x="486" y="118"/>
                    </a:cubicBezTo>
                    <a:cubicBezTo>
                      <a:pt x="487" y="119"/>
                      <a:pt x="490" y="118"/>
                      <a:pt x="490" y="119"/>
                    </a:cubicBezTo>
                    <a:cubicBezTo>
                      <a:pt x="489" y="120"/>
                      <a:pt x="490" y="121"/>
                      <a:pt x="491" y="122"/>
                    </a:cubicBezTo>
                    <a:cubicBezTo>
                      <a:pt x="490" y="120"/>
                      <a:pt x="491" y="120"/>
                      <a:pt x="492" y="119"/>
                    </a:cubicBezTo>
                    <a:cubicBezTo>
                      <a:pt x="494" y="120"/>
                      <a:pt x="498" y="121"/>
                      <a:pt x="498" y="122"/>
                    </a:cubicBezTo>
                    <a:cubicBezTo>
                      <a:pt x="497" y="122"/>
                      <a:pt x="497" y="122"/>
                      <a:pt x="496" y="123"/>
                    </a:cubicBezTo>
                    <a:cubicBezTo>
                      <a:pt x="498" y="124"/>
                      <a:pt x="497" y="122"/>
                      <a:pt x="498" y="123"/>
                    </a:cubicBezTo>
                    <a:cubicBezTo>
                      <a:pt x="499" y="123"/>
                      <a:pt x="500" y="124"/>
                      <a:pt x="501" y="123"/>
                    </a:cubicBezTo>
                    <a:cubicBezTo>
                      <a:pt x="500" y="122"/>
                      <a:pt x="498" y="123"/>
                      <a:pt x="498" y="122"/>
                    </a:cubicBezTo>
                    <a:cubicBezTo>
                      <a:pt x="500" y="123"/>
                      <a:pt x="500" y="122"/>
                      <a:pt x="502" y="123"/>
                    </a:cubicBezTo>
                    <a:cubicBezTo>
                      <a:pt x="502" y="124"/>
                      <a:pt x="503" y="124"/>
                      <a:pt x="503" y="125"/>
                    </a:cubicBezTo>
                    <a:cubicBezTo>
                      <a:pt x="501" y="124"/>
                      <a:pt x="502" y="126"/>
                      <a:pt x="502" y="126"/>
                    </a:cubicBezTo>
                    <a:cubicBezTo>
                      <a:pt x="502" y="125"/>
                      <a:pt x="506" y="127"/>
                      <a:pt x="504" y="126"/>
                    </a:cubicBezTo>
                    <a:cubicBezTo>
                      <a:pt x="503" y="126"/>
                      <a:pt x="503" y="126"/>
                      <a:pt x="502" y="125"/>
                    </a:cubicBezTo>
                    <a:cubicBezTo>
                      <a:pt x="503" y="126"/>
                      <a:pt x="503" y="125"/>
                      <a:pt x="504" y="125"/>
                    </a:cubicBezTo>
                    <a:cubicBezTo>
                      <a:pt x="505" y="125"/>
                      <a:pt x="506" y="126"/>
                      <a:pt x="506" y="127"/>
                    </a:cubicBezTo>
                    <a:cubicBezTo>
                      <a:pt x="506" y="127"/>
                      <a:pt x="505" y="126"/>
                      <a:pt x="505" y="127"/>
                    </a:cubicBezTo>
                    <a:cubicBezTo>
                      <a:pt x="505" y="127"/>
                      <a:pt x="506" y="127"/>
                      <a:pt x="508" y="127"/>
                    </a:cubicBezTo>
                    <a:cubicBezTo>
                      <a:pt x="509" y="128"/>
                      <a:pt x="510" y="128"/>
                      <a:pt x="510" y="129"/>
                    </a:cubicBezTo>
                    <a:cubicBezTo>
                      <a:pt x="509" y="129"/>
                      <a:pt x="507" y="128"/>
                      <a:pt x="507" y="128"/>
                    </a:cubicBezTo>
                    <a:cubicBezTo>
                      <a:pt x="509" y="130"/>
                      <a:pt x="511" y="130"/>
                      <a:pt x="513" y="132"/>
                    </a:cubicBezTo>
                    <a:cubicBezTo>
                      <a:pt x="513" y="131"/>
                      <a:pt x="513" y="131"/>
                      <a:pt x="514" y="131"/>
                    </a:cubicBezTo>
                    <a:cubicBezTo>
                      <a:pt x="514" y="132"/>
                      <a:pt x="516" y="133"/>
                      <a:pt x="517" y="133"/>
                    </a:cubicBezTo>
                    <a:cubicBezTo>
                      <a:pt x="518" y="134"/>
                      <a:pt x="517" y="134"/>
                      <a:pt x="517" y="135"/>
                    </a:cubicBezTo>
                    <a:cubicBezTo>
                      <a:pt x="518" y="134"/>
                      <a:pt x="521" y="136"/>
                      <a:pt x="521" y="135"/>
                    </a:cubicBezTo>
                    <a:cubicBezTo>
                      <a:pt x="520" y="135"/>
                      <a:pt x="520" y="135"/>
                      <a:pt x="520" y="134"/>
                    </a:cubicBezTo>
                    <a:cubicBezTo>
                      <a:pt x="521" y="134"/>
                      <a:pt x="521" y="135"/>
                      <a:pt x="523" y="136"/>
                    </a:cubicBezTo>
                    <a:cubicBezTo>
                      <a:pt x="524" y="135"/>
                      <a:pt x="521" y="134"/>
                      <a:pt x="521" y="134"/>
                    </a:cubicBezTo>
                    <a:cubicBezTo>
                      <a:pt x="524" y="135"/>
                      <a:pt x="522" y="133"/>
                      <a:pt x="522" y="133"/>
                    </a:cubicBezTo>
                    <a:cubicBezTo>
                      <a:pt x="523" y="133"/>
                      <a:pt x="525" y="135"/>
                      <a:pt x="525" y="136"/>
                    </a:cubicBezTo>
                    <a:cubicBezTo>
                      <a:pt x="524" y="134"/>
                      <a:pt x="527" y="135"/>
                      <a:pt x="525" y="133"/>
                    </a:cubicBezTo>
                    <a:cubicBezTo>
                      <a:pt x="524" y="134"/>
                      <a:pt x="523" y="132"/>
                      <a:pt x="521" y="132"/>
                    </a:cubicBezTo>
                    <a:cubicBezTo>
                      <a:pt x="521" y="131"/>
                      <a:pt x="521" y="131"/>
                      <a:pt x="520" y="130"/>
                    </a:cubicBezTo>
                    <a:cubicBezTo>
                      <a:pt x="519" y="130"/>
                      <a:pt x="521" y="132"/>
                      <a:pt x="519" y="131"/>
                    </a:cubicBezTo>
                    <a:cubicBezTo>
                      <a:pt x="514" y="129"/>
                      <a:pt x="518" y="128"/>
                      <a:pt x="522" y="130"/>
                    </a:cubicBezTo>
                    <a:cubicBezTo>
                      <a:pt x="521" y="128"/>
                      <a:pt x="521" y="129"/>
                      <a:pt x="519" y="128"/>
                    </a:cubicBezTo>
                    <a:cubicBezTo>
                      <a:pt x="521" y="128"/>
                      <a:pt x="518" y="127"/>
                      <a:pt x="517" y="126"/>
                    </a:cubicBezTo>
                    <a:cubicBezTo>
                      <a:pt x="519" y="126"/>
                      <a:pt x="523" y="129"/>
                      <a:pt x="524" y="128"/>
                    </a:cubicBezTo>
                    <a:cubicBezTo>
                      <a:pt x="520" y="126"/>
                      <a:pt x="517" y="125"/>
                      <a:pt x="515" y="124"/>
                    </a:cubicBezTo>
                    <a:cubicBezTo>
                      <a:pt x="518" y="123"/>
                      <a:pt x="522" y="126"/>
                      <a:pt x="526" y="127"/>
                    </a:cubicBezTo>
                    <a:cubicBezTo>
                      <a:pt x="526" y="128"/>
                      <a:pt x="526" y="128"/>
                      <a:pt x="527" y="129"/>
                    </a:cubicBezTo>
                    <a:cubicBezTo>
                      <a:pt x="529" y="129"/>
                      <a:pt x="531" y="131"/>
                      <a:pt x="533" y="131"/>
                    </a:cubicBezTo>
                    <a:cubicBezTo>
                      <a:pt x="533" y="132"/>
                      <a:pt x="536" y="133"/>
                      <a:pt x="537" y="134"/>
                    </a:cubicBezTo>
                    <a:cubicBezTo>
                      <a:pt x="537" y="133"/>
                      <a:pt x="538" y="132"/>
                      <a:pt x="536" y="131"/>
                    </a:cubicBezTo>
                    <a:cubicBezTo>
                      <a:pt x="537" y="132"/>
                      <a:pt x="536" y="132"/>
                      <a:pt x="535" y="132"/>
                    </a:cubicBezTo>
                    <a:cubicBezTo>
                      <a:pt x="534" y="132"/>
                      <a:pt x="534" y="131"/>
                      <a:pt x="533" y="131"/>
                    </a:cubicBezTo>
                    <a:cubicBezTo>
                      <a:pt x="533" y="130"/>
                      <a:pt x="531" y="130"/>
                      <a:pt x="530" y="128"/>
                    </a:cubicBezTo>
                    <a:cubicBezTo>
                      <a:pt x="530" y="129"/>
                      <a:pt x="530" y="129"/>
                      <a:pt x="530" y="129"/>
                    </a:cubicBezTo>
                    <a:cubicBezTo>
                      <a:pt x="525" y="126"/>
                      <a:pt x="523" y="125"/>
                      <a:pt x="519" y="123"/>
                    </a:cubicBezTo>
                    <a:cubicBezTo>
                      <a:pt x="516" y="123"/>
                      <a:pt x="510" y="120"/>
                      <a:pt x="508" y="118"/>
                    </a:cubicBezTo>
                    <a:cubicBezTo>
                      <a:pt x="507" y="118"/>
                      <a:pt x="508" y="119"/>
                      <a:pt x="507" y="119"/>
                    </a:cubicBezTo>
                    <a:cubicBezTo>
                      <a:pt x="506" y="117"/>
                      <a:pt x="505" y="117"/>
                      <a:pt x="502" y="116"/>
                    </a:cubicBezTo>
                    <a:cubicBezTo>
                      <a:pt x="502" y="116"/>
                      <a:pt x="502" y="115"/>
                      <a:pt x="501" y="115"/>
                    </a:cubicBezTo>
                    <a:cubicBezTo>
                      <a:pt x="501" y="116"/>
                      <a:pt x="498" y="115"/>
                      <a:pt x="498" y="114"/>
                    </a:cubicBezTo>
                    <a:cubicBezTo>
                      <a:pt x="498" y="114"/>
                      <a:pt x="498" y="114"/>
                      <a:pt x="497" y="114"/>
                    </a:cubicBezTo>
                    <a:cubicBezTo>
                      <a:pt x="497" y="113"/>
                      <a:pt x="500" y="114"/>
                      <a:pt x="499" y="113"/>
                    </a:cubicBezTo>
                    <a:cubicBezTo>
                      <a:pt x="498" y="114"/>
                      <a:pt x="496" y="112"/>
                      <a:pt x="496" y="113"/>
                    </a:cubicBezTo>
                    <a:cubicBezTo>
                      <a:pt x="497" y="114"/>
                      <a:pt x="497" y="114"/>
                      <a:pt x="497" y="115"/>
                    </a:cubicBezTo>
                    <a:cubicBezTo>
                      <a:pt x="495" y="114"/>
                      <a:pt x="494" y="114"/>
                      <a:pt x="492" y="113"/>
                    </a:cubicBezTo>
                    <a:cubicBezTo>
                      <a:pt x="493" y="115"/>
                      <a:pt x="491" y="115"/>
                      <a:pt x="494" y="116"/>
                    </a:cubicBezTo>
                    <a:cubicBezTo>
                      <a:pt x="494" y="115"/>
                      <a:pt x="493" y="115"/>
                      <a:pt x="493" y="114"/>
                    </a:cubicBezTo>
                    <a:cubicBezTo>
                      <a:pt x="495" y="115"/>
                      <a:pt x="499" y="116"/>
                      <a:pt x="498" y="117"/>
                    </a:cubicBezTo>
                    <a:cubicBezTo>
                      <a:pt x="498" y="116"/>
                      <a:pt x="504" y="120"/>
                      <a:pt x="502" y="118"/>
                    </a:cubicBezTo>
                    <a:cubicBezTo>
                      <a:pt x="503" y="118"/>
                      <a:pt x="504" y="119"/>
                      <a:pt x="504" y="119"/>
                    </a:cubicBezTo>
                    <a:cubicBezTo>
                      <a:pt x="504" y="120"/>
                      <a:pt x="503" y="120"/>
                      <a:pt x="503" y="121"/>
                    </a:cubicBezTo>
                    <a:cubicBezTo>
                      <a:pt x="504" y="122"/>
                      <a:pt x="505" y="122"/>
                      <a:pt x="506" y="123"/>
                    </a:cubicBezTo>
                    <a:cubicBezTo>
                      <a:pt x="505" y="123"/>
                      <a:pt x="506" y="124"/>
                      <a:pt x="505" y="124"/>
                    </a:cubicBezTo>
                    <a:cubicBezTo>
                      <a:pt x="503" y="123"/>
                      <a:pt x="502" y="124"/>
                      <a:pt x="502" y="122"/>
                    </a:cubicBezTo>
                    <a:cubicBezTo>
                      <a:pt x="502" y="122"/>
                      <a:pt x="504" y="123"/>
                      <a:pt x="504" y="122"/>
                    </a:cubicBezTo>
                    <a:cubicBezTo>
                      <a:pt x="502" y="122"/>
                      <a:pt x="503" y="121"/>
                      <a:pt x="500" y="120"/>
                    </a:cubicBezTo>
                    <a:cubicBezTo>
                      <a:pt x="499" y="121"/>
                      <a:pt x="490" y="119"/>
                      <a:pt x="492" y="117"/>
                    </a:cubicBezTo>
                    <a:cubicBezTo>
                      <a:pt x="489" y="117"/>
                      <a:pt x="488" y="117"/>
                      <a:pt x="490" y="118"/>
                    </a:cubicBezTo>
                    <a:cubicBezTo>
                      <a:pt x="488" y="117"/>
                      <a:pt x="484" y="116"/>
                      <a:pt x="485" y="117"/>
                    </a:cubicBezTo>
                    <a:cubicBezTo>
                      <a:pt x="485" y="117"/>
                      <a:pt x="483" y="116"/>
                      <a:pt x="483" y="116"/>
                    </a:cubicBezTo>
                    <a:cubicBezTo>
                      <a:pt x="484" y="115"/>
                      <a:pt x="487" y="117"/>
                      <a:pt x="486" y="116"/>
                    </a:cubicBezTo>
                    <a:cubicBezTo>
                      <a:pt x="486" y="115"/>
                      <a:pt x="482" y="115"/>
                      <a:pt x="482" y="114"/>
                    </a:cubicBezTo>
                    <a:cubicBezTo>
                      <a:pt x="484" y="115"/>
                      <a:pt x="483" y="113"/>
                      <a:pt x="485" y="114"/>
                    </a:cubicBezTo>
                    <a:cubicBezTo>
                      <a:pt x="483" y="114"/>
                      <a:pt x="486" y="115"/>
                      <a:pt x="487" y="115"/>
                    </a:cubicBezTo>
                    <a:cubicBezTo>
                      <a:pt x="486" y="115"/>
                      <a:pt x="487" y="116"/>
                      <a:pt x="489" y="117"/>
                    </a:cubicBezTo>
                    <a:cubicBezTo>
                      <a:pt x="487" y="115"/>
                      <a:pt x="488" y="115"/>
                      <a:pt x="490" y="115"/>
                    </a:cubicBezTo>
                    <a:cubicBezTo>
                      <a:pt x="488" y="115"/>
                      <a:pt x="487" y="114"/>
                      <a:pt x="485" y="113"/>
                    </a:cubicBezTo>
                    <a:cubicBezTo>
                      <a:pt x="483" y="113"/>
                      <a:pt x="482" y="112"/>
                      <a:pt x="480" y="112"/>
                    </a:cubicBezTo>
                    <a:cubicBezTo>
                      <a:pt x="481" y="112"/>
                      <a:pt x="478" y="112"/>
                      <a:pt x="478" y="112"/>
                    </a:cubicBezTo>
                    <a:cubicBezTo>
                      <a:pt x="476" y="112"/>
                      <a:pt x="475" y="111"/>
                      <a:pt x="473" y="111"/>
                    </a:cubicBezTo>
                    <a:cubicBezTo>
                      <a:pt x="472" y="110"/>
                      <a:pt x="471" y="110"/>
                      <a:pt x="468" y="109"/>
                    </a:cubicBezTo>
                    <a:cubicBezTo>
                      <a:pt x="470" y="109"/>
                      <a:pt x="468" y="108"/>
                      <a:pt x="469" y="108"/>
                    </a:cubicBezTo>
                    <a:cubicBezTo>
                      <a:pt x="469" y="109"/>
                      <a:pt x="474" y="110"/>
                      <a:pt x="474" y="110"/>
                    </a:cubicBezTo>
                    <a:cubicBezTo>
                      <a:pt x="473" y="109"/>
                      <a:pt x="474" y="109"/>
                      <a:pt x="474" y="109"/>
                    </a:cubicBezTo>
                    <a:cubicBezTo>
                      <a:pt x="468" y="109"/>
                      <a:pt x="468" y="105"/>
                      <a:pt x="473" y="107"/>
                    </a:cubicBezTo>
                    <a:cubicBezTo>
                      <a:pt x="473" y="107"/>
                      <a:pt x="473" y="108"/>
                      <a:pt x="474" y="108"/>
                    </a:cubicBezTo>
                    <a:cubicBezTo>
                      <a:pt x="475" y="108"/>
                      <a:pt x="478" y="110"/>
                      <a:pt x="477" y="108"/>
                    </a:cubicBezTo>
                    <a:cubicBezTo>
                      <a:pt x="473" y="108"/>
                      <a:pt x="476" y="106"/>
                      <a:pt x="473" y="105"/>
                    </a:cubicBezTo>
                    <a:cubicBezTo>
                      <a:pt x="472" y="105"/>
                      <a:pt x="473" y="106"/>
                      <a:pt x="471" y="106"/>
                    </a:cubicBezTo>
                    <a:cubicBezTo>
                      <a:pt x="470" y="105"/>
                      <a:pt x="471" y="104"/>
                      <a:pt x="470" y="104"/>
                    </a:cubicBezTo>
                    <a:cubicBezTo>
                      <a:pt x="468" y="103"/>
                      <a:pt x="469" y="105"/>
                      <a:pt x="468" y="105"/>
                    </a:cubicBezTo>
                    <a:cubicBezTo>
                      <a:pt x="466" y="104"/>
                      <a:pt x="464" y="103"/>
                      <a:pt x="467" y="103"/>
                    </a:cubicBezTo>
                    <a:cubicBezTo>
                      <a:pt x="466" y="103"/>
                      <a:pt x="465" y="103"/>
                      <a:pt x="464" y="102"/>
                    </a:cubicBezTo>
                    <a:cubicBezTo>
                      <a:pt x="465" y="102"/>
                      <a:pt x="465" y="102"/>
                      <a:pt x="466" y="102"/>
                    </a:cubicBezTo>
                    <a:cubicBezTo>
                      <a:pt x="469" y="102"/>
                      <a:pt x="471" y="103"/>
                      <a:pt x="474" y="104"/>
                    </a:cubicBezTo>
                    <a:cubicBezTo>
                      <a:pt x="476" y="104"/>
                      <a:pt x="478" y="105"/>
                      <a:pt x="480" y="106"/>
                    </a:cubicBezTo>
                    <a:cubicBezTo>
                      <a:pt x="479" y="106"/>
                      <a:pt x="477" y="105"/>
                      <a:pt x="479" y="105"/>
                    </a:cubicBezTo>
                    <a:cubicBezTo>
                      <a:pt x="480" y="106"/>
                      <a:pt x="482" y="106"/>
                      <a:pt x="482" y="107"/>
                    </a:cubicBezTo>
                    <a:cubicBezTo>
                      <a:pt x="482" y="106"/>
                      <a:pt x="483" y="106"/>
                      <a:pt x="484" y="107"/>
                    </a:cubicBezTo>
                    <a:cubicBezTo>
                      <a:pt x="484" y="106"/>
                      <a:pt x="484" y="106"/>
                      <a:pt x="484" y="105"/>
                    </a:cubicBezTo>
                    <a:cubicBezTo>
                      <a:pt x="488" y="106"/>
                      <a:pt x="491" y="107"/>
                      <a:pt x="492" y="108"/>
                    </a:cubicBezTo>
                    <a:cubicBezTo>
                      <a:pt x="490" y="108"/>
                      <a:pt x="492" y="110"/>
                      <a:pt x="493" y="111"/>
                    </a:cubicBezTo>
                    <a:cubicBezTo>
                      <a:pt x="491" y="111"/>
                      <a:pt x="488" y="110"/>
                      <a:pt x="486" y="109"/>
                    </a:cubicBezTo>
                    <a:cubicBezTo>
                      <a:pt x="484" y="108"/>
                      <a:pt x="482" y="107"/>
                      <a:pt x="480" y="107"/>
                    </a:cubicBezTo>
                    <a:cubicBezTo>
                      <a:pt x="481" y="108"/>
                      <a:pt x="484" y="109"/>
                      <a:pt x="485" y="110"/>
                    </a:cubicBezTo>
                    <a:cubicBezTo>
                      <a:pt x="481" y="109"/>
                      <a:pt x="480" y="107"/>
                      <a:pt x="477" y="106"/>
                    </a:cubicBezTo>
                    <a:cubicBezTo>
                      <a:pt x="477" y="107"/>
                      <a:pt x="479" y="108"/>
                      <a:pt x="481" y="110"/>
                    </a:cubicBezTo>
                    <a:cubicBezTo>
                      <a:pt x="482" y="112"/>
                      <a:pt x="476" y="109"/>
                      <a:pt x="474" y="110"/>
                    </a:cubicBezTo>
                    <a:cubicBezTo>
                      <a:pt x="478" y="111"/>
                      <a:pt x="481" y="111"/>
                      <a:pt x="484" y="111"/>
                    </a:cubicBezTo>
                    <a:cubicBezTo>
                      <a:pt x="485" y="113"/>
                      <a:pt x="488" y="113"/>
                      <a:pt x="491" y="115"/>
                    </a:cubicBezTo>
                    <a:cubicBezTo>
                      <a:pt x="490" y="113"/>
                      <a:pt x="489" y="114"/>
                      <a:pt x="491" y="113"/>
                    </a:cubicBezTo>
                    <a:cubicBezTo>
                      <a:pt x="489" y="112"/>
                      <a:pt x="488" y="113"/>
                      <a:pt x="488" y="112"/>
                    </a:cubicBezTo>
                    <a:cubicBezTo>
                      <a:pt x="489" y="112"/>
                      <a:pt x="491" y="113"/>
                      <a:pt x="492" y="112"/>
                    </a:cubicBezTo>
                    <a:cubicBezTo>
                      <a:pt x="493" y="113"/>
                      <a:pt x="494" y="113"/>
                      <a:pt x="495" y="113"/>
                    </a:cubicBezTo>
                    <a:cubicBezTo>
                      <a:pt x="496" y="113"/>
                      <a:pt x="492" y="111"/>
                      <a:pt x="495" y="111"/>
                    </a:cubicBezTo>
                    <a:cubicBezTo>
                      <a:pt x="497" y="113"/>
                      <a:pt x="496" y="111"/>
                      <a:pt x="498" y="112"/>
                    </a:cubicBezTo>
                    <a:cubicBezTo>
                      <a:pt x="500" y="113"/>
                      <a:pt x="498" y="113"/>
                      <a:pt x="500" y="114"/>
                    </a:cubicBezTo>
                    <a:cubicBezTo>
                      <a:pt x="500" y="113"/>
                      <a:pt x="504" y="113"/>
                      <a:pt x="505" y="115"/>
                    </a:cubicBezTo>
                    <a:cubicBezTo>
                      <a:pt x="504" y="115"/>
                      <a:pt x="503" y="114"/>
                      <a:pt x="504" y="115"/>
                    </a:cubicBezTo>
                    <a:cubicBezTo>
                      <a:pt x="506" y="115"/>
                      <a:pt x="508" y="117"/>
                      <a:pt x="508" y="115"/>
                    </a:cubicBezTo>
                    <a:cubicBezTo>
                      <a:pt x="510" y="117"/>
                      <a:pt x="512" y="116"/>
                      <a:pt x="514" y="118"/>
                    </a:cubicBezTo>
                    <a:cubicBezTo>
                      <a:pt x="515" y="118"/>
                      <a:pt x="514" y="117"/>
                      <a:pt x="515" y="118"/>
                    </a:cubicBezTo>
                    <a:cubicBezTo>
                      <a:pt x="516" y="119"/>
                      <a:pt x="519" y="118"/>
                      <a:pt x="520" y="120"/>
                    </a:cubicBezTo>
                    <a:cubicBezTo>
                      <a:pt x="519" y="119"/>
                      <a:pt x="518" y="119"/>
                      <a:pt x="518" y="119"/>
                    </a:cubicBezTo>
                    <a:cubicBezTo>
                      <a:pt x="522" y="120"/>
                      <a:pt x="518" y="120"/>
                      <a:pt x="520" y="121"/>
                    </a:cubicBezTo>
                    <a:cubicBezTo>
                      <a:pt x="521" y="121"/>
                      <a:pt x="524" y="121"/>
                      <a:pt x="526" y="122"/>
                    </a:cubicBezTo>
                    <a:cubicBezTo>
                      <a:pt x="527" y="123"/>
                      <a:pt x="529" y="125"/>
                      <a:pt x="527" y="126"/>
                    </a:cubicBezTo>
                    <a:cubicBezTo>
                      <a:pt x="526" y="125"/>
                      <a:pt x="524" y="124"/>
                      <a:pt x="525" y="125"/>
                    </a:cubicBezTo>
                    <a:cubicBezTo>
                      <a:pt x="525" y="125"/>
                      <a:pt x="527" y="126"/>
                      <a:pt x="527" y="126"/>
                    </a:cubicBezTo>
                    <a:cubicBezTo>
                      <a:pt x="529" y="125"/>
                      <a:pt x="530" y="125"/>
                      <a:pt x="532" y="127"/>
                    </a:cubicBezTo>
                    <a:cubicBezTo>
                      <a:pt x="532" y="127"/>
                      <a:pt x="530" y="127"/>
                      <a:pt x="531" y="128"/>
                    </a:cubicBezTo>
                    <a:cubicBezTo>
                      <a:pt x="532" y="127"/>
                      <a:pt x="533" y="130"/>
                      <a:pt x="534" y="130"/>
                    </a:cubicBezTo>
                    <a:cubicBezTo>
                      <a:pt x="534" y="129"/>
                      <a:pt x="536" y="129"/>
                      <a:pt x="537" y="129"/>
                    </a:cubicBezTo>
                    <a:cubicBezTo>
                      <a:pt x="537" y="129"/>
                      <a:pt x="534" y="127"/>
                      <a:pt x="536" y="127"/>
                    </a:cubicBezTo>
                    <a:cubicBezTo>
                      <a:pt x="537" y="128"/>
                      <a:pt x="537" y="129"/>
                      <a:pt x="538" y="129"/>
                    </a:cubicBezTo>
                    <a:cubicBezTo>
                      <a:pt x="538" y="130"/>
                      <a:pt x="538" y="130"/>
                      <a:pt x="538" y="130"/>
                    </a:cubicBezTo>
                    <a:cubicBezTo>
                      <a:pt x="543" y="131"/>
                      <a:pt x="545" y="133"/>
                      <a:pt x="549" y="136"/>
                    </a:cubicBezTo>
                    <a:cubicBezTo>
                      <a:pt x="550" y="136"/>
                      <a:pt x="551" y="138"/>
                      <a:pt x="552" y="138"/>
                    </a:cubicBezTo>
                    <a:cubicBezTo>
                      <a:pt x="552" y="137"/>
                      <a:pt x="550" y="135"/>
                      <a:pt x="551" y="136"/>
                    </a:cubicBezTo>
                    <a:cubicBezTo>
                      <a:pt x="554" y="137"/>
                      <a:pt x="554" y="139"/>
                      <a:pt x="556" y="140"/>
                    </a:cubicBezTo>
                    <a:cubicBezTo>
                      <a:pt x="556" y="140"/>
                      <a:pt x="556" y="141"/>
                      <a:pt x="556" y="141"/>
                    </a:cubicBezTo>
                    <a:cubicBezTo>
                      <a:pt x="557" y="140"/>
                      <a:pt x="559" y="143"/>
                      <a:pt x="558" y="141"/>
                    </a:cubicBezTo>
                    <a:cubicBezTo>
                      <a:pt x="559" y="142"/>
                      <a:pt x="560" y="142"/>
                      <a:pt x="561" y="143"/>
                    </a:cubicBezTo>
                    <a:cubicBezTo>
                      <a:pt x="563" y="144"/>
                      <a:pt x="560" y="143"/>
                      <a:pt x="561" y="145"/>
                    </a:cubicBezTo>
                    <a:cubicBezTo>
                      <a:pt x="563" y="144"/>
                      <a:pt x="567" y="149"/>
                      <a:pt x="569" y="148"/>
                    </a:cubicBezTo>
                    <a:cubicBezTo>
                      <a:pt x="569" y="149"/>
                      <a:pt x="567" y="148"/>
                      <a:pt x="568" y="150"/>
                    </a:cubicBezTo>
                    <a:cubicBezTo>
                      <a:pt x="571" y="150"/>
                      <a:pt x="574" y="153"/>
                      <a:pt x="577" y="155"/>
                    </a:cubicBezTo>
                    <a:cubicBezTo>
                      <a:pt x="575" y="153"/>
                      <a:pt x="573" y="151"/>
                      <a:pt x="571" y="149"/>
                    </a:cubicBezTo>
                    <a:cubicBezTo>
                      <a:pt x="569" y="147"/>
                      <a:pt x="566" y="145"/>
                      <a:pt x="564" y="145"/>
                    </a:cubicBezTo>
                    <a:cubicBezTo>
                      <a:pt x="562" y="143"/>
                      <a:pt x="560" y="141"/>
                      <a:pt x="558" y="140"/>
                    </a:cubicBezTo>
                    <a:cubicBezTo>
                      <a:pt x="556" y="138"/>
                      <a:pt x="554" y="137"/>
                      <a:pt x="552" y="135"/>
                    </a:cubicBezTo>
                    <a:cubicBezTo>
                      <a:pt x="550" y="135"/>
                      <a:pt x="549" y="134"/>
                      <a:pt x="548" y="133"/>
                    </a:cubicBezTo>
                    <a:cubicBezTo>
                      <a:pt x="547" y="132"/>
                      <a:pt x="546" y="132"/>
                      <a:pt x="545" y="131"/>
                    </a:cubicBezTo>
                    <a:cubicBezTo>
                      <a:pt x="543" y="130"/>
                      <a:pt x="540" y="128"/>
                      <a:pt x="538" y="126"/>
                    </a:cubicBezTo>
                    <a:cubicBezTo>
                      <a:pt x="538" y="126"/>
                      <a:pt x="539" y="127"/>
                      <a:pt x="538" y="127"/>
                    </a:cubicBezTo>
                    <a:cubicBezTo>
                      <a:pt x="535" y="126"/>
                      <a:pt x="534" y="124"/>
                      <a:pt x="532" y="123"/>
                    </a:cubicBezTo>
                    <a:cubicBezTo>
                      <a:pt x="531" y="124"/>
                      <a:pt x="534" y="124"/>
                      <a:pt x="533" y="125"/>
                    </a:cubicBezTo>
                    <a:cubicBezTo>
                      <a:pt x="531" y="125"/>
                      <a:pt x="529" y="123"/>
                      <a:pt x="526" y="122"/>
                    </a:cubicBezTo>
                    <a:cubicBezTo>
                      <a:pt x="527" y="121"/>
                      <a:pt x="526" y="120"/>
                      <a:pt x="526" y="120"/>
                    </a:cubicBezTo>
                    <a:cubicBezTo>
                      <a:pt x="525" y="119"/>
                      <a:pt x="524" y="119"/>
                      <a:pt x="523" y="119"/>
                    </a:cubicBezTo>
                    <a:cubicBezTo>
                      <a:pt x="525" y="119"/>
                      <a:pt x="523" y="120"/>
                      <a:pt x="523" y="119"/>
                    </a:cubicBezTo>
                    <a:cubicBezTo>
                      <a:pt x="521" y="118"/>
                      <a:pt x="519" y="118"/>
                      <a:pt x="519" y="117"/>
                    </a:cubicBezTo>
                    <a:cubicBezTo>
                      <a:pt x="521" y="118"/>
                      <a:pt x="523" y="119"/>
                      <a:pt x="523" y="118"/>
                    </a:cubicBezTo>
                    <a:cubicBezTo>
                      <a:pt x="519" y="116"/>
                      <a:pt x="518" y="116"/>
                      <a:pt x="516" y="114"/>
                    </a:cubicBezTo>
                    <a:cubicBezTo>
                      <a:pt x="516" y="115"/>
                      <a:pt x="516" y="115"/>
                      <a:pt x="514" y="114"/>
                    </a:cubicBezTo>
                    <a:cubicBezTo>
                      <a:pt x="513" y="112"/>
                      <a:pt x="508" y="112"/>
                      <a:pt x="506" y="112"/>
                    </a:cubicBezTo>
                    <a:cubicBezTo>
                      <a:pt x="505" y="111"/>
                      <a:pt x="504" y="110"/>
                      <a:pt x="503" y="109"/>
                    </a:cubicBezTo>
                    <a:cubicBezTo>
                      <a:pt x="503" y="109"/>
                      <a:pt x="504" y="110"/>
                      <a:pt x="503" y="110"/>
                    </a:cubicBezTo>
                    <a:cubicBezTo>
                      <a:pt x="501" y="109"/>
                      <a:pt x="500" y="108"/>
                      <a:pt x="499" y="107"/>
                    </a:cubicBezTo>
                    <a:cubicBezTo>
                      <a:pt x="499" y="109"/>
                      <a:pt x="497" y="107"/>
                      <a:pt x="494" y="107"/>
                    </a:cubicBezTo>
                    <a:cubicBezTo>
                      <a:pt x="495" y="106"/>
                      <a:pt x="495" y="107"/>
                      <a:pt x="496" y="106"/>
                    </a:cubicBezTo>
                    <a:cubicBezTo>
                      <a:pt x="494" y="105"/>
                      <a:pt x="490" y="105"/>
                      <a:pt x="489" y="104"/>
                    </a:cubicBezTo>
                    <a:cubicBezTo>
                      <a:pt x="489" y="103"/>
                      <a:pt x="490" y="104"/>
                      <a:pt x="491" y="103"/>
                    </a:cubicBezTo>
                    <a:cubicBezTo>
                      <a:pt x="490" y="103"/>
                      <a:pt x="488" y="103"/>
                      <a:pt x="489" y="102"/>
                    </a:cubicBezTo>
                    <a:cubicBezTo>
                      <a:pt x="488" y="102"/>
                      <a:pt x="486" y="101"/>
                      <a:pt x="485" y="101"/>
                    </a:cubicBezTo>
                    <a:cubicBezTo>
                      <a:pt x="486" y="102"/>
                      <a:pt x="488" y="103"/>
                      <a:pt x="488" y="104"/>
                    </a:cubicBezTo>
                    <a:cubicBezTo>
                      <a:pt x="486" y="103"/>
                      <a:pt x="488" y="103"/>
                      <a:pt x="486" y="104"/>
                    </a:cubicBezTo>
                    <a:cubicBezTo>
                      <a:pt x="486" y="103"/>
                      <a:pt x="483" y="102"/>
                      <a:pt x="486" y="102"/>
                    </a:cubicBezTo>
                    <a:cubicBezTo>
                      <a:pt x="484" y="101"/>
                      <a:pt x="482" y="101"/>
                      <a:pt x="482" y="100"/>
                    </a:cubicBezTo>
                    <a:cubicBezTo>
                      <a:pt x="483" y="100"/>
                      <a:pt x="485" y="100"/>
                      <a:pt x="486" y="101"/>
                    </a:cubicBezTo>
                    <a:cubicBezTo>
                      <a:pt x="485" y="99"/>
                      <a:pt x="487" y="100"/>
                      <a:pt x="489" y="100"/>
                    </a:cubicBezTo>
                    <a:cubicBezTo>
                      <a:pt x="487" y="99"/>
                      <a:pt x="485" y="99"/>
                      <a:pt x="484" y="99"/>
                    </a:cubicBezTo>
                    <a:cubicBezTo>
                      <a:pt x="485" y="100"/>
                      <a:pt x="485" y="100"/>
                      <a:pt x="485" y="100"/>
                    </a:cubicBezTo>
                    <a:cubicBezTo>
                      <a:pt x="483" y="100"/>
                      <a:pt x="482" y="100"/>
                      <a:pt x="482" y="99"/>
                    </a:cubicBezTo>
                    <a:cubicBezTo>
                      <a:pt x="481" y="99"/>
                      <a:pt x="482" y="100"/>
                      <a:pt x="481" y="100"/>
                    </a:cubicBezTo>
                    <a:cubicBezTo>
                      <a:pt x="480" y="100"/>
                      <a:pt x="480" y="99"/>
                      <a:pt x="479" y="99"/>
                    </a:cubicBezTo>
                    <a:cubicBezTo>
                      <a:pt x="481" y="98"/>
                      <a:pt x="484" y="98"/>
                      <a:pt x="488" y="99"/>
                    </a:cubicBezTo>
                    <a:cubicBezTo>
                      <a:pt x="489" y="99"/>
                      <a:pt x="488" y="97"/>
                      <a:pt x="489" y="98"/>
                    </a:cubicBezTo>
                    <a:cubicBezTo>
                      <a:pt x="489" y="98"/>
                      <a:pt x="490" y="98"/>
                      <a:pt x="490" y="99"/>
                    </a:cubicBezTo>
                    <a:cubicBezTo>
                      <a:pt x="490" y="100"/>
                      <a:pt x="488" y="100"/>
                      <a:pt x="490" y="100"/>
                    </a:cubicBezTo>
                    <a:cubicBezTo>
                      <a:pt x="492" y="98"/>
                      <a:pt x="500" y="102"/>
                      <a:pt x="502" y="103"/>
                    </a:cubicBezTo>
                    <a:cubicBezTo>
                      <a:pt x="504" y="104"/>
                      <a:pt x="501" y="102"/>
                      <a:pt x="503" y="102"/>
                    </a:cubicBezTo>
                    <a:cubicBezTo>
                      <a:pt x="506" y="104"/>
                      <a:pt x="508" y="105"/>
                      <a:pt x="510" y="106"/>
                    </a:cubicBezTo>
                    <a:cubicBezTo>
                      <a:pt x="510" y="106"/>
                      <a:pt x="510" y="107"/>
                      <a:pt x="510" y="107"/>
                    </a:cubicBezTo>
                    <a:cubicBezTo>
                      <a:pt x="512" y="106"/>
                      <a:pt x="514" y="107"/>
                      <a:pt x="517" y="109"/>
                    </a:cubicBezTo>
                    <a:cubicBezTo>
                      <a:pt x="519" y="110"/>
                      <a:pt x="522" y="112"/>
                      <a:pt x="523" y="112"/>
                    </a:cubicBezTo>
                    <a:cubicBezTo>
                      <a:pt x="522" y="112"/>
                      <a:pt x="522" y="111"/>
                      <a:pt x="523" y="111"/>
                    </a:cubicBezTo>
                    <a:cubicBezTo>
                      <a:pt x="525" y="112"/>
                      <a:pt x="523" y="113"/>
                      <a:pt x="525" y="114"/>
                    </a:cubicBezTo>
                    <a:cubicBezTo>
                      <a:pt x="526" y="114"/>
                      <a:pt x="523" y="112"/>
                      <a:pt x="525" y="112"/>
                    </a:cubicBezTo>
                    <a:cubicBezTo>
                      <a:pt x="526" y="114"/>
                      <a:pt x="526" y="113"/>
                      <a:pt x="527" y="113"/>
                    </a:cubicBezTo>
                    <a:cubicBezTo>
                      <a:pt x="528" y="114"/>
                      <a:pt x="530" y="115"/>
                      <a:pt x="530" y="116"/>
                    </a:cubicBezTo>
                    <a:cubicBezTo>
                      <a:pt x="535" y="116"/>
                      <a:pt x="539" y="121"/>
                      <a:pt x="542" y="122"/>
                    </a:cubicBezTo>
                    <a:cubicBezTo>
                      <a:pt x="542" y="123"/>
                      <a:pt x="544" y="125"/>
                      <a:pt x="546" y="126"/>
                    </a:cubicBezTo>
                    <a:cubicBezTo>
                      <a:pt x="546" y="125"/>
                      <a:pt x="543" y="124"/>
                      <a:pt x="543" y="123"/>
                    </a:cubicBezTo>
                    <a:cubicBezTo>
                      <a:pt x="546" y="125"/>
                      <a:pt x="549" y="126"/>
                      <a:pt x="552" y="128"/>
                    </a:cubicBezTo>
                    <a:cubicBezTo>
                      <a:pt x="555" y="129"/>
                      <a:pt x="559" y="131"/>
                      <a:pt x="561" y="132"/>
                    </a:cubicBezTo>
                    <a:cubicBezTo>
                      <a:pt x="561" y="133"/>
                      <a:pt x="560" y="132"/>
                      <a:pt x="560" y="132"/>
                    </a:cubicBezTo>
                    <a:cubicBezTo>
                      <a:pt x="562" y="134"/>
                      <a:pt x="561" y="132"/>
                      <a:pt x="563" y="133"/>
                    </a:cubicBezTo>
                    <a:cubicBezTo>
                      <a:pt x="565" y="136"/>
                      <a:pt x="567" y="140"/>
                      <a:pt x="571" y="140"/>
                    </a:cubicBezTo>
                    <a:cubicBezTo>
                      <a:pt x="570" y="139"/>
                      <a:pt x="569" y="139"/>
                      <a:pt x="569" y="138"/>
                    </a:cubicBezTo>
                    <a:cubicBezTo>
                      <a:pt x="570" y="139"/>
                      <a:pt x="575" y="141"/>
                      <a:pt x="576" y="144"/>
                    </a:cubicBezTo>
                    <a:cubicBezTo>
                      <a:pt x="575" y="144"/>
                      <a:pt x="575" y="144"/>
                      <a:pt x="574" y="143"/>
                    </a:cubicBezTo>
                    <a:cubicBezTo>
                      <a:pt x="574" y="143"/>
                      <a:pt x="573" y="142"/>
                      <a:pt x="572" y="141"/>
                    </a:cubicBezTo>
                    <a:cubicBezTo>
                      <a:pt x="572" y="142"/>
                      <a:pt x="570" y="141"/>
                      <a:pt x="570" y="142"/>
                    </a:cubicBezTo>
                    <a:cubicBezTo>
                      <a:pt x="572" y="143"/>
                      <a:pt x="571" y="142"/>
                      <a:pt x="573" y="143"/>
                    </a:cubicBezTo>
                    <a:cubicBezTo>
                      <a:pt x="572" y="144"/>
                      <a:pt x="572" y="143"/>
                      <a:pt x="572" y="144"/>
                    </a:cubicBezTo>
                    <a:cubicBezTo>
                      <a:pt x="573" y="144"/>
                      <a:pt x="577" y="146"/>
                      <a:pt x="576" y="145"/>
                    </a:cubicBezTo>
                    <a:cubicBezTo>
                      <a:pt x="577" y="147"/>
                      <a:pt x="582" y="149"/>
                      <a:pt x="583" y="151"/>
                    </a:cubicBezTo>
                    <a:cubicBezTo>
                      <a:pt x="582" y="152"/>
                      <a:pt x="580" y="149"/>
                      <a:pt x="580" y="150"/>
                    </a:cubicBezTo>
                    <a:cubicBezTo>
                      <a:pt x="581" y="151"/>
                      <a:pt x="583" y="152"/>
                      <a:pt x="584" y="153"/>
                    </a:cubicBezTo>
                    <a:cubicBezTo>
                      <a:pt x="585" y="152"/>
                      <a:pt x="583" y="152"/>
                      <a:pt x="583" y="152"/>
                    </a:cubicBezTo>
                    <a:cubicBezTo>
                      <a:pt x="584" y="150"/>
                      <a:pt x="588" y="155"/>
                      <a:pt x="588" y="153"/>
                    </a:cubicBezTo>
                    <a:cubicBezTo>
                      <a:pt x="584" y="152"/>
                      <a:pt x="581" y="147"/>
                      <a:pt x="580" y="148"/>
                    </a:cubicBezTo>
                    <a:cubicBezTo>
                      <a:pt x="579" y="146"/>
                      <a:pt x="577" y="144"/>
                      <a:pt x="577" y="143"/>
                    </a:cubicBezTo>
                    <a:cubicBezTo>
                      <a:pt x="578" y="144"/>
                      <a:pt x="578" y="144"/>
                      <a:pt x="581" y="146"/>
                    </a:cubicBezTo>
                    <a:cubicBezTo>
                      <a:pt x="581" y="147"/>
                      <a:pt x="584" y="152"/>
                      <a:pt x="585" y="150"/>
                    </a:cubicBezTo>
                    <a:cubicBezTo>
                      <a:pt x="583" y="149"/>
                      <a:pt x="583" y="148"/>
                      <a:pt x="583" y="147"/>
                    </a:cubicBezTo>
                    <a:cubicBezTo>
                      <a:pt x="584" y="149"/>
                      <a:pt x="586" y="148"/>
                      <a:pt x="587" y="150"/>
                    </a:cubicBezTo>
                    <a:cubicBezTo>
                      <a:pt x="588" y="149"/>
                      <a:pt x="583" y="147"/>
                      <a:pt x="582" y="146"/>
                    </a:cubicBezTo>
                    <a:cubicBezTo>
                      <a:pt x="582" y="146"/>
                      <a:pt x="583" y="146"/>
                      <a:pt x="583" y="146"/>
                    </a:cubicBezTo>
                    <a:cubicBezTo>
                      <a:pt x="580" y="144"/>
                      <a:pt x="577" y="141"/>
                      <a:pt x="575" y="139"/>
                    </a:cubicBezTo>
                    <a:cubicBezTo>
                      <a:pt x="572" y="137"/>
                      <a:pt x="570" y="135"/>
                      <a:pt x="568" y="132"/>
                    </a:cubicBezTo>
                    <a:cubicBezTo>
                      <a:pt x="567" y="134"/>
                      <a:pt x="571" y="136"/>
                      <a:pt x="570" y="137"/>
                    </a:cubicBezTo>
                    <a:cubicBezTo>
                      <a:pt x="570" y="137"/>
                      <a:pt x="569" y="137"/>
                      <a:pt x="569" y="137"/>
                    </a:cubicBezTo>
                    <a:cubicBezTo>
                      <a:pt x="569" y="136"/>
                      <a:pt x="568" y="134"/>
                      <a:pt x="566" y="133"/>
                    </a:cubicBezTo>
                    <a:cubicBezTo>
                      <a:pt x="566" y="132"/>
                      <a:pt x="565" y="131"/>
                      <a:pt x="565" y="130"/>
                    </a:cubicBezTo>
                    <a:cubicBezTo>
                      <a:pt x="561" y="131"/>
                      <a:pt x="557" y="126"/>
                      <a:pt x="554" y="124"/>
                    </a:cubicBezTo>
                    <a:cubicBezTo>
                      <a:pt x="555" y="123"/>
                      <a:pt x="555" y="124"/>
                      <a:pt x="556" y="124"/>
                    </a:cubicBezTo>
                    <a:cubicBezTo>
                      <a:pt x="552" y="121"/>
                      <a:pt x="550" y="120"/>
                      <a:pt x="549" y="121"/>
                    </a:cubicBezTo>
                    <a:cubicBezTo>
                      <a:pt x="550" y="120"/>
                      <a:pt x="545" y="119"/>
                      <a:pt x="545" y="118"/>
                    </a:cubicBezTo>
                    <a:cubicBezTo>
                      <a:pt x="546" y="118"/>
                      <a:pt x="548" y="119"/>
                      <a:pt x="546" y="117"/>
                    </a:cubicBezTo>
                    <a:cubicBezTo>
                      <a:pt x="545" y="118"/>
                      <a:pt x="542" y="116"/>
                      <a:pt x="540" y="115"/>
                    </a:cubicBezTo>
                    <a:cubicBezTo>
                      <a:pt x="540" y="114"/>
                      <a:pt x="540" y="113"/>
                      <a:pt x="538" y="113"/>
                    </a:cubicBezTo>
                    <a:cubicBezTo>
                      <a:pt x="537" y="112"/>
                      <a:pt x="539" y="114"/>
                      <a:pt x="537" y="114"/>
                    </a:cubicBezTo>
                    <a:cubicBezTo>
                      <a:pt x="536" y="112"/>
                      <a:pt x="532" y="111"/>
                      <a:pt x="531" y="109"/>
                    </a:cubicBezTo>
                    <a:cubicBezTo>
                      <a:pt x="531" y="110"/>
                      <a:pt x="530" y="110"/>
                      <a:pt x="529" y="109"/>
                    </a:cubicBezTo>
                    <a:cubicBezTo>
                      <a:pt x="529" y="108"/>
                      <a:pt x="531" y="107"/>
                      <a:pt x="529" y="108"/>
                    </a:cubicBezTo>
                    <a:cubicBezTo>
                      <a:pt x="529" y="109"/>
                      <a:pt x="524" y="106"/>
                      <a:pt x="525" y="106"/>
                    </a:cubicBezTo>
                    <a:cubicBezTo>
                      <a:pt x="530" y="108"/>
                      <a:pt x="527" y="105"/>
                      <a:pt x="532" y="106"/>
                    </a:cubicBezTo>
                    <a:cubicBezTo>
                      <a:pt x="531" y="107"/>
                      <a:pt x="532" y="107"/>
                      <a:pt x="532" y="107"/>
                    </a:cubicBezTo>
                    <a:cubicBezTo>
                      <a:pt x="532" y="108"/>
                      <a:pt x="530" y="107"/>
                      <a:pt x="530" y="108"/>
                    </a:cubicBezTo>
                    <a:cubicBezTo>
                      <a:pt x="533" y="109"/>
                      <a:pt x="533" y="110"/>
                      <a:pt x="535" y="110"/>
                    </a:cubicBezTo>
                    <a:cubicBezTo>
                      <a:pt x="536" y="111"/>
                      <a:pt x="537" y="112"/>
                      <a:pt x="536" y="112"/>
                    </a:cubicBezTo>
                    <a:cubicBezTo>
                      <a:pt x="538" y="113"/>
                      <a:pt x="537" y="111"/>
                      <a:pt x="539" y="112"/>
                    </a:cubicBezTo>
                    <a:cubicBezTo>
                      <a:pt x="541" y="113"/>
                      <a:pt x="541" y="114"/>
                      <a:pt x="543" y="114"/>
                    </a:cubicBezTo>
                    <a:cubicBezTo>
                      <a:pt x="542" y="115"/>
                      <a:pt x="542" y="115"/>
                      <a:pt x="542" y="115"/>
                    </a:cubicBezTo>
                    <a:cubicBezTo>
                      <a:pt x="546" y="116"/>
                      <a:pt x="544" y="116"/>
                      <a:pt x="547" y="117"/>
                    </a:cubicBezTo>
                    <a:cubicBezTo>
                      <a:pt x="549" y="118"/>
                      <a:pt x="549" y="119"/>
                      <a:pt x="549" y="120"/>
                    </a:cubicBezTo>
                    <a:cubicBezTo>
                      <a:pt x="550" y="121"/>
                      <a:pt x="549" y="119"/>
                      <a:pt x="551" y="119"/>
                    </a:cubicBezTo>
                    <a:cubicBezTo>
                      <a:pt x="554" y="121"/>
                      <a:pt x="555" y="121"/>
                      <a:pt x="557" y="123"/>
                    </a:cubicBezTo>
                    <a:cubicBezTo>
                      <a:pt x="557" y="124"/>
                      <a:pt x="556" y="123"/>
                      <a:pt x="555" y="123"/>
                    </a:cubicBezTo>
                    <a:cubicBezTo>
                      <a:pt x="558" y="124"/>
                      <a:pt x="558" y="124"/>
                      <a:pt x="558" y="124"/>
                    </a:cubicBezTo>
                    <a:cubicBezTo>
                      <a:pt x="558" y="124"/>
                      <a:pt x="557" y="123"/>
                      <a:pt x="558" y="123"/>
                    </a:cubicBezTo>
                    <a:cubicBezTo>
                      <a:pt x="555" y="121"/>
                      <a:pt x="552" y="120"/>
                      <a:pt x="550" y="118"/>
                    </a:cubicBezTo>
                    <a:cubicBezTo>
                      <a:pt x="547" y="116"/>
                      <a:pt x="545" y="114"/>
                      <a:pt x="542" y="113"/>
                    </a:cubicBezTo>
                    <a:cubicBezTo>
                      <a:pt x="541" y="113"/>
                      <a:pt x="541" y="112"/>
                      <a:pt x="542" y="112"/>
                    </a:cubicBezTo>
                    <a:cubicBezTo>
                      <a:pt x="539" y="111"/>
                      <a:pt x="536" y="109"/>
                      <a:pt x="539" y="112"/>
                    </a:cubicBezTo>
                    <a:cubicBezTo>
                      <a:pt x="539" y="111"/>
                      <a:pt x="538" y="111"/>
                      <a:pt x="537" y="111"/>
                    </a:cubicBezTo>
                    <a:cubicBezTo>
                      <a:pt x="537" y="110"/>
                      <a:pt x="534" y="108"/>
                      <a:pt x="534" y="109"/>
                    </a:cubicBezTo>
                    <a:cubicBezTo>
                      <a:pt x="534" y="108"/>
                      <a:pt x="532" y="109"/>
                      <a:pt x="532" y="108"/>
                    </a:cubicBezTo>
                    <a:cubicBezTo>
                      <a:pt x="532" y="106"/>
                      <a:pt x="536" y="109"/>
                      <a:pt x="538" y="109"/>
                    </a:cubicBezTo>
                    <a:cubicBezTo>
                      <a:pt x="536" y="107"/>
                      <a:pt x="531" y="106"/>
                      <a:pt x="529" y="105"/>
                    </a:cubicBezTo>
                    <a:cubicBezTo>
                      <a:pt x="531" y="105"/>
                      <a:pt x="524" y="103"/>
                      <a:pt x="524" y="102"/>
                    </a:cubicBezTo>
                    <a:cubicBezTo>
                      <a:pt x="524" y="102"/>
                      <a:pt x="528" y="103"/>
                      <a:pt x="526" y="102"/>
                    </a:cubicBezTo>
                    <a:cubicBezTo>
                      <a:pt x="523" y="102"/>
                      <a:pt x="521" y="100"/>
                      <a:pt x="518" y="100"/>
                    </a:cubicBezTo>
                    <a:cubicBezTo>
                      <a:pt x="517" y="99"/>
                      <a:pt x="514" y="98"/>
                      <a:pt x="511" y="97"/>
                    </a:cubicBezTo>
                    <a:cubicBezTo>
                      <a:pt x="510" y="97"/>
                      <a:pt x="508" y="96"/>
                      <a:pt x="507" y="96"/>
                    </a:cubicBezTo>
                    <a:cubicBezTo>
                      <a:pt x="505" y="95"/>
                      <a:pt x="504" y="95"/>
                      <a:pt x="503" y="94"/>
                    </a:cubicBezTo>
                    <a:cubicBezTo>
                      <a:pt x="502" y="94"/>
                      <a:pt x="499" y="93"/>
                      <a:pt x="497" y="92"/>
                    </a:cubicBezTo>
                    <a:cubicBezTo>
                      <a:pt x="498" y="91"/>
                      <a:pt x="501" y="93"/>
                      <a:pt x="500" y="91"/>
                    </a:cubicBezTo>
                    <a:cubicBezTo>
                      <a:pt x="498" y="91"/>
                      <a:pt x="496" y="91"/>
                      <a:pt x="495" y="91"/>
                    </a:cubicBezTo>
                    <a:cubicBezTo>
                      <a:pt x="494" y="91"/>
                      <a:pt x="494" y="90"/>
                      <a:pt x="493" y="89"/>
                    </a:cubicBezTo>
                    <a:cubicBezTo>
                      <a:pt x="493" y="90"/>
                      <a:pt x="490" y="90"/>
                      <a:pt x="490" y="89"/>
                    </a:cubicBezTo>
                    <a:cubicBezTo>
                      <a:pt x="490" y="89"/>
                      <a:pt x="491" y="89"/>
                      <a:pt x="492" y="89"/>
                    </a:cubicBezTo>
                    <a:cubicBezTo>
                      <a:pt x="492" y="89"/>
                      <a:pt x="491" y="88"/>
                      <a:pt x="490" y="88"/>
                    </a:cubicBezTo>
                    <a:cubicBezTo>
                      <a:pt x="490" y="88"/>
                      <a:pt x="490" y="89"/>
                      <a:pt x="489" y="89"/>
                    </a:cubicBezTo>
                    <a:cubicBezTo>
                      <a:pt x="488" y="87"/>
                      <a:pt x="485" y="85"/>
                      <a:pt x="481" y="83"/>
                    </a:cubicBezTo>
                    <a:cubicBezTo>
                      <a:pt x="481" y="85"/>
                      <a:pt x="477" y="82"/>
                      <a:pt x="478" y="84"/>
                    </a:cubicBezTo>
                    <a:cubicBezTo>
                      <a:pt x="480" y="84"/>
                      <a:pt x="484" y="84"/>
                      <a:pt x="481" y="85"/>
                    </a:cubicBezTo>
                    <a:cubicBezTo>
                      <a:pt x="483" y="86"/>
                      <a:pt x="485" y="85"/>
                      <a:pt x="486" y="87"/>
                    </a:cubicBezTo>
                    <a:cubicBezTo>
                      <a:pt x="486" y="87"/>
                      <a:pt x="486" y="87"/>
                      <a:pt x="486" y="87"/>
                    </a:cubicBezTo>
                    <a:cubicBezTo>
                      <a:pt x="483" y="86"/>
                      <a:pt x="480" y="84"/>
                      <a:pt x="477" y="84"/>
                    </a:cubicBezTo>
                    <a:cubicBezTo>
                      <a:pt x="478" y="84"/>
                      <a:pt x="479" y="85"/>
                      <a:pt x="479" y="85"/>
                    </a:cubicBezTo>
                    <a:cubicBezTo>
                      <a:pt x="478" y="85"/>
                      <a:pt x="478" y="85"/>
                      <a:pt x="478" y="85"/>
                    </a:cubicBezTo>
                    <a:cubicBezTo>
                      <a:pt x="476" y="85"/>
                      <a:pt x="477" y="84"/>
                      <a:pt x="475" y="83"/>
                    </a:cubicBezTo>
                    <a:cubicBezTo>
                      <a:pt x="477" y="86"/>
                      <a:pt x="468" y="82"/>
                      <a:pt x="468" y="84"/>
                    </a:cubicBezTo>
                    <a:cubicBezTo>
                      <a:pt x="467" y="83"/>
                      <a:pt x="467" y="84"/>
                      <a:pt x="464" y="83"/>
                    </a:cubicBezTo>
                    <a:cubicBezTo>
                      <a:pt x="465" y="83"/>
                      <a:pt x="464" y="83"/>
                      <a:pt x="464" y="83"/>
                    </a:cubicBezTo>
                    <a:cubicBezTo>
                      <a:pt x="464" y="82"/>
                      <a:pt x="467" y="82"/>
                      <a:pt x="465" y="81"/>
                    </a:cubicBezTo>
                    <a:cubicBezTo>
                      <a:pt x="465" y="82"/>
                      <a:pt x="461" y="81"/>
                      <a:pt x="461" y="82"/>
                    </a:cubicBezTo>
                    <a:cubicBezTo>
                      <a:pt x="462" y="82"/>
                      <a:pt x="464" y="83"/>
                      <a:pt x="463" y="82"/>
                    </a:cubicBezTo>
                    <a:cubicBezTo>
                      <a:pt x="460" y="82"/>
                      <a:pt x="460" y="80"/>
                      <a:pt x="457" y="81"/>
                    </a:cubicBezTo>
                    <a:cubicBezTo>
                      <a:pt x="458" y="81"/>
                      <a:pt x="459" y="82"/>
                      <a:pt x="458" y="82"/>
                    </a:cubicBezTo>
                    <a:cubicBezTo>
                      <a:pt x="455" y="80"/>
                      <a:pt x="453" y="80"/>
                      <a:pt x="449" y="80"/>
                    </a:cubicBezTo>
                    <a:cubicBezTo>
                      <a:pt x="451" y="79"/>
                      <a:pt x="454" y="80"/>
                      <a:pt x="455" y="79"/>
                    </a:cubicBezTo>
                    <a:cubicBezTo>
                      <a:pt x="452" y="79"/>
                      <a:pt x="450" y="78"/>
                      <a:pt x="449" y="78"/>
                    </a:cubicBezTo>
                    <a:cubicBezTo>
                      <a:pt x="449" y="79"/>
                      <a:pt x="451" y="79"/>
                      <a:pt x="449" y="79"/>
                    </a:cubicBezTo>
                    <a:cubicBezTo>
                      <a:pt x="449" y="78"/>
                      <a:pt x="445" y="79"/>
                      <a:pt x="445" y="78"/>
                    </a:cubicBezTo>
                    <a:cubicBezTo>
                      <a:pt x="446" y="79"/>
                      <a:pt x="443" y="79"/>
                      <a:pt x="444" y="79"/>
                    </a:cubicBezTo>
                    <a:cubicBezTo>
                      <a:pt x="446" y="79"/>
                      <a:pt x="445" y="80"/>
                      <a:pt x="446" y="80"/>
                    </a:cubicBezTo>
                    <a:cubicBezTo>
                      <a:pt x="445" y="80"/>
                      <a:pt x="449" y="80"/>
                      <a:pt x="449" y="81"/>
                    </a:cubicBezTo>
                    <a:cubicBezTo>
                      <a:pt x="447" y="80"/>
                      <a:pt x="444" y="81"/>
                      <a:pt x="446" y="81"/>
                    </a:cubicBezTo>
                    <a:cubicBezTo>
                      <a:pt x="446" y="80"/>
                      <a:pt x="448" y="81"/>
                      <a:pt x="447" y="82"/>
                    </a:cubicBezTo>
                    <a:cubicBezTo>
                      <a:pt x="446" y="82"/>
                      <a:pt x="446" y="81"/>
                      <a:pt x="444" y="81"/>
                    </a:cubicBezTo>
                    <a:cubicBezTo>
                      <a:pt x="443" y="82"/>
                      <a:pt x="446" y="82"/>
                      <a:pt x="444" y="82"/>
                    </a:cubicBezTo>
                    <a:cubicBezTo>
                      <a:pt x="440" y="82"/>
                      <a:pt x="437" y="80"/>
                      <a:pt x="432" y="81"/>
                    </a:cubicBezTo>
                    <a:cubicBezTo>
                      <a:pt x="434" y="80"/>
                      <a:pt x="428" y="79"/>
                      <a:pt x="430" y="79"/>
                    </a:cubicBezTo>
                    <a:cubicBezTo>
                      <a:pt x="432" y="79"/>
                      <a:pt x="436" y="80"/>
                      <a:pt x="437" y="79"/>
                    </a:cubicBezTo>
                    <a:cubicBezTo>
                      <a:pt x="434" y="79"/>
                      <a:pt x="428" y="79"/>
                      <a:pt x="426" y="77"/>
                    </a:cubicBezTo>
                    <a:cubicBezTo>
                      <a:pt x="430" y="77"/>
                      <a:pt x="431" y="78"/>
                      <a:pt x="434" y="79"/>
                    </a:cubicBezTo>
                    <a:cubicBezTo>
                      <a:pt x="433" y="77"/>
                      <a:pt x="435" y="77"/>
                      <a:pt x="435" y="75"/>
                    </a:cubicBezTo>
                    <a:cubicBezTo>
                      <a:pt x="433" y="75"/>
                      <a:pt x="431" y="76"/>
                      <a:pt x="432" y="76"/>
                    </a:cubicBezTo>
                    <a:cubicBezTo>
                      <a:pt x="433" y="76"/>
                      <a:pt x="434" y="75"/>
                      <a:pt x="434" y="76"/>
                    </a:cubicBezTo>
                    <a:cubicBezTo>
                      <a:pt x="434" y="77"/>
                      <a:pt x="433" y="77"/>
                      <a:pt x="431" y="77"/>
                    </a:cubicBezTo>
                    <a:cubicBezTo>
                      <a:pt x="429" y="76"/>
                      <a:pt x="428" y="77"/>
                      <a:pt x="426" y="76"/>
                    </a:cubicBezTo>
                    <a:cubicBezTo>
                      <a:pt x="427" y="75"/>
                      <a:pt x="424" y="75"/>
                      <a:pt x="423" y="75"/>
                    </a:cubicBezTo>
                    <a:cubicBezTo>
                      <a:pt x="425" y="74"/>
                      <a:pt x="425" y="75"/>
                      <a:pt x="427" y="75"/>
                    </a:cubicBezTo>
                    <a:cubicBezTo>
                      <a:pt x="426" y="73"/>
                      <a:pt x="424" y="75"/>
                      <a:pt x="422" y="75"/>
                    </a:cubicBezTo>
                    <a:cubicBezTo>
                      <a:pt x="422" y="74"/>
                      <a:pt x="422" y="74"/>
                      <a:pt x="423" y="73"/>
                    </a:cubicBezTo>
                    <a:cubicBezTo>
                      <a:pt x="421" y="73"/>
                      <a:pt x="420" y="74"/>
                      <a:pt x="420" y="74"/>
                    </a:cubicBezTo>
                    <a:cubicBezTo>
                      <a:pt x="423" y="74"/>
                      <a:pt x="420" y="77"/>
                      <a:pt x="416" y="76"/>
                    </a:cubicBezTo>
                    <a:cubicBezTo>
                      <a:pt x="415" y="75"/>
                      <a:pt x="415" y="75"/>
                      <a:pt x="415" y="74"/>
                    </a:cubicBezTo>
                    <a:cubicBezTo>
                      <a:pt x="414" y="74"/>
                      <a:pt x="414" y="75"/>
                      <a:pt x="413" y="75"/>
                    </a:cubicBezTo>
                    <a:cubicBezTo>
                      <a:pt x="413" y="74"/>
                      <a:pt x="410" y="74"/>
                      <a:pt x="410" y="73"/>
                    </a:cubicBezTo>
                    <a:cubicBezTo>
                      <a:pt x="407" y="73"/>
                      <a:pt x="407" y="73"/>
                      <a:pt x="406" y="74"/>
                    </a:cubicBezTo>
                    <a:cubicBezTo>
                      <a:pt x="407" y="75"/>
                      <a:pt x="408" y="74"/>
                      <a:pt x="409" y="74"/>
                    </a:cubicBezTo>
                    <a:cubicBezTo>
                      <a:pt x="409" y="75"/>
                      <a:pt x="406" y="76"/>
                      <a:pt x="405" y="75"/>
                    </a:cubicBezTo>
                    <a:cubicBezTo>
                      <a:pt x="405" y="74"/>
                      <a:pt x="406" y="73"/>
                      <a:pt x="403" y="73"/>
                    </a:cubicBezTo>
                    <a:cubicBezTo>
                      <a:pt x="405" y="75"/>
                      <a:pt x="402" y="73"/>
                      <a:pt x="401" y="74"/>
                    </a:cubicBezTo>
                    <a:cubicBezTo>
                      <a:pt x="402" y="74"/>
                      <a:pt x="404" y="75"/>
                      <a:pt x="404" y="76"/>
                    </a:cubicBezTo>
                    <a:cubicBezTo>
                      <a:pt x="400" y="76"/>
                      <a:pt x="398" y="76"/>
                      <a:pt x="396" y="76"/>
                    </a:cubicBezTo>
                    <a:cubicBezTo>
                      <a:pt x="398" y="75"/>
                      <a:pt x="401" y="75"/>
                      <a:pt x="401" y="75"/>
                    </a:cubicBezTo>
                    <a:cubicBezTo>
                      <a:pt x="398" y="74"/>
                      <a:pt x="394" y="75"/>
                      <a:pt x="391" y="74"/>
                    </a:cubicBezTo>
                    <a:cubicBezTo>
                      <a:pt x="394" y="75"/>
                      <a:pt x="394" y="73"/>
                      <a:pt x="396" y="73"/>
                    </a:cubicBezTo>
                    <a:cubicBezTo>
                      <a:pt x="396" y="73"/>
                      <a:pt x="397" y="74"/>
                      <a:pt x="399" y="73"/>
                    </a:cubicBezTo>
                    <a:cubicBezTo>
                      <a:pt x="399" y="72"/>
                      <a:pt x="399" y="73"/>
                      <a:pt x="401" y="73"/>
                    </a:cubicBezTo>
                    <a:cubicBezTo>
                      <a:pt x="401" y="72"/>
                      <a:pt x="402" y="72"/>
                      <a:pt x="403" y="72"/>
                    </a:cubicBezTo>
                    <a:cubicBezTo>
                      <a:pt x="405" y="73"/>
                      <a:pt x="404" y="73"/>
                      <a:pt x="407" y="73"/>
                    </a:cubicBezTo>
                    <a:cubicBezTo>
                      <a:pt x="406" y="72"/>
                      <a:pt x="404" y="72"/>
                      <a:pt x="402" y="71"/>
                    </a:cubicBezTo>
                    <a:cubicBezTo>
                      <a:pt x="403" y="72"/>
                      <a:pt x="401" y="72"/>
                      <a:pt x="400" y="73"/>
                    </a:cubicBezTo>
                    <a:cubicBezTo>
                      <a:pt x="399" y="72"/>
                      <a:pt x="399" y="72"/>
                      <a:pt x="398" y="71"/>
                    </a:cubicBezTo>
                    <a:cubicBezTo>
                      <a:pt x="398" y="72"/>
                      <a:pt x="398" y="73"/>
                      <a:pt x="396" y="73"/>
                    </a:cubicBezTo>
                    <a:cubicBezTo>
                      <a:pt x="394" y="72"/>
                      <a:pt x="397" y="72"/>
                      <a:pt x="395" y="71"/>
                    </a:cubicBezTo>
                    <a:cubicBezTo>
                      <a:pt x="395" y="72"/>
                      <a:pt x="394" y="72"/>
                      <a:pt x="393" y="73"/>
                    </a:cubicBezTo>
                    <a:cubicBezTo>
                      <a:pt x="393" y="72"/>
                      <a:pt x="389" y="72"/>
                      <a:pt x="390" y="71"/>
                    </a:cubicBezTo>
                    <a:cubicBezTo>
                      <a:pt x="387" y="72"/>
                      <a:pt x="383" y="73"/>
                      <a:pt x="379" y="72"/>
                    </a:cubicBezTo>
                    <a:cubicBezTo>
                      <a:pt x="380" y="71"/>
                      <a:pt x="382" y="72"/>
                      <a:pt x="382" y="71"/>
                    </a:cubicBezTo>
                    <a:cubicBezTo>
                      <a:pt x="381" y="71"/>
                      <a:pt x="381" y="71"/>
                      <a:pt x="382" y="71"/>
                    </a:cubicBezTo>
                    <a:cubicBezTo>
                      <a:pt x="383" y="71"/>
                      <a:pt x="382" y="72"/>
                      <a:pt x="384" y="72"/>
                    </a:cubicBezTo>
                    <a:cubicBezTo>
                      <a:pt x="385" y="70"/>
                      <a:pt x="390" y="70"/>
                      <a:pt x="392" y="69"/>
                    </a:cubicBezTo>
                    <a:cubicBezTo>
                      <a:pt x="392" y="70"/>
                      <a:pt x="394" y="70"/>
                      <a:pt x="395" y="70"/>
                    </a:cubicBezTo>
                    <a:cubicBezTo>
                      <a:pt x="394" y="69"/>
                      <a:pt x="398" y="69"/>
                      <a:pt x="395" y="69"/>
                    </a:cubicBezTo>
                    <a:cubicBezTo>
                      <a:pt x="394" y="70"/>
                      <a:pt x="393" y="68"/>
                      <a:pt x="392" y="69"/>
                    </a:cubicBezTo>
                    <a:cubicBezTo>
                      <a:pt x="391" y="70"/>
                      <a:pt x="387" y="69"/>
                      <a:pt x="384" y="70"/>
                    </a:cubicBezTo>
                    <a:cubicBezTo>
                      <a:pt x="384" y="69"/>
                      <a:pt x="384" y="69"/>
                      <a:pt x="385" y="69"/>
                    </a:cubicBezTo>
                    <a:cubicBezTo>
                      <a:pt x="385" y="69"/>
                      <a:pt x="387" y="69"/>
                      <a:pt x="387" y="68"/>
                    </a:cubicBezTo>
                    <a:cubicBezTo>
                      <a:pt x="386" y="68"/>
                      <a:pt x="385" y="68"/>
                      <a:pt x="383" y="69"/>
                    </a:cubicBezTo>
                    <a:cubicBezTo>
                      <a:pt x="383" y="69"/>
                      <a:pt x="382" y="69"/>
                      <a:pt x="381" y="69"/>
                    </a:cubicBezTo>
                    <a:cubicBezTo>
                      <a:pt x="382" y="70"/>
                      <a:pt x="381" y="70"/>
                      <a:pt x="380" y="71"/>
                    </a:cubicBezTo>
                    <a:cubicBezTo>
                      <a:pt x="379" y="70"/>
                      <a:pt x="381" y="70"/>
                      <a:pt x="379" y="70"/>
                    </a:cubicBezTo>
                    <a:cubicBezTo>
                      <a:pt x="378" y="71"/>
                      <a:pt x="376" y="72"/>
                      <a:pt x="375" y="73"/>
                    </a:cubicBezTo>
                    <a:cubicBezTo>
                      <a:pt x="375" y="72"/>
                      <a:pt x="373" y="72"/>
                      <a:pt x="373" y="72"/>
                    </a:cubicBezTo>
                    <a:cubicBezTo>
                      <a:pt x="374" y="72"/>
                      <a:pt x="374" y="72"/>
                      <a:pt x="374" y="72"/>
                    </a:cubicBezTo>
                    <a:cubicBezTo>
                      <a:pt x="371" y="72"/>
                      <a:pt x="375" y="70"/>
                      <a:pt x="373" y="71"/>
                    </a:cubicBezTo>
                    <a:cubicBezTo>
                      <a:pt x="372" y="73"/>
                      <a:pt x="371" y="71"/>
                      <a:pt x="368" y="73"/>
                    </a:cubicBezTo>
                    <a:cubicBezTo>
                      <a:pt x="369" y="72"/>
                      <a:pt x="369" y="72"/>
                      <a:pt x="367" y="72"/>
                    </a:cubicBezTo>
                    <a:cubicBezTo>
                      <a:pt x="371" y="71"/>
                      <a:pt x="368" y="72"/>
                      <a:pt x="368" y="71"/>
                    </a:cubicBezTo>
                    <a:cubicBezTo>
                      <a:pt x="369" y="71"/>
                      <a:pt x="369" y="71"/>
                      <a:pt x="369" y="70"/>
                    </a:cubicBezTo>
                    <a:cubicBezTo>
                      <a:pt x="368" y="71"/>
                      <a:pt x="372" y="71"/>
                      <a:pt x="372" y="70"/>
                    </a:cubicBezTo>
                    <a:cubicBezTo>
                      <a:pt x="370" y="70"/>
                      <a:pt x="371" y="69"/>
                      <a:pt x="371" y="69"/>
                    </a:cubicBezTo>
                    <a:cubicBezTo>
                      <a:pt x="369" y="70"/>
                      <a:pt x="367" y="70"/>
                      <a:pt x="366" y="71"/>
                    </a:cubicBezTo>
                    <a:cubicBezTo>
                      <a:pt x="363" y="71"/>
                      <a:pt x="360" y="71"/>
                      <a:pt x="361" y="70"/>
                    </a:cubicBezTo>
                    <a:cubicBezTo>
                      <a:pt x="362" y="70"/>
                      <a:pt x="362" y="70"/>
                      <a:pt x="363" y="70"/>
                    </a:cubicBezTo>
                    <a:cubicBezTo>
                      <a:pt x="366" y="69"/>
                      <a:pt x="369" y="69"/>
                      <a:pt x="370" y="68"/>
                    </a:cubicBezTo>
                    <a:cubicBezTo>
                      <a:pt x="369" y="69"/>
                      <a:pt x="368" y="67"/>
                      <a:pt x="369" y="67"/>
                    </a:cubicBezTo>
                    <a:cubicBezTo>
                      <a:pt x="372" y="67"/>
                      <a:pt x="375" y="67"/>
                      <a:pt x="374" y="66"/>
                    </a:cubicBezTo>
                    <a:cubicBezTo>
                      <a:pt x="376" y="68"/>
                      <a:pt x="380" y="67"/>
                      <a:pt x="381" y="68"/>
                    </a:cubicBezTo>
                    <a:cubicBezTo>
                      <a:pt x="383" y="68"/>
                      <a:pt x="383" y="67"/>
                      <a:pt x="384" y="67"/>
                    </a:cubicBezTo>
                    <a:cubicBezTo>
                      <a:pt x="384" y="67"/>
                      <a:pt x="387" y="67"/>
                      <a:pt x="388" y="67"/>
                    </a:cubicBezTo>
                    <a:cubicBezTo>
                      <a:pt x="387" y="68"/>
                      <a:pt x="389" y="68"/>
                      <a:pt x="389" y="69"/>
                    </a:cubicBezTo>
                    <a:cubicBezTo>
                      <a:pt x="389" y="68"/>
                      <a:pt x="394" y="69"/>
                      <a:pt x="392" y="68"/>
                    </a:cubicBezTo>
                    <a:cubicBezTo>
                      <a:pt x="391" y="68"/>
                      <a:pt x="391" y="68"/>
                      <a:pt x="390" y="68"/>
                    </a:cubicBezTo>
                    <a:cubicBezTo>
                      <a:pt x="392" y="68"/>
                      <a:pt x="393" y="67"/>
                      <a:pt x="394" y="67"/>
                    </a:cubicBezTo>
                    <a:cubicBezTo>
                      <a:pt x="394" y="66"/>
                      <a:pt x="391" y="67"/>
                      <a:pt x="392" y="65"/>
                    </a:cubicBezTo>
                    <a:cubicBezTo>
                      <a:pt x="393" y="65"/>
                      <a:pt x="394" y="65"/>
                      <a:pt x="395" y="66"/>
                    </a:cubicBezTo>
                    <a:cubicBezTo>
                      <a:pt x="393" y="66"/>
                      <a:pt x="397" y="66"/>
                      <a:pt x="397" y="67"/>
                    </a:cubicBezTo>
                    <a:cubicBezTo>
                      <a:pt x="400" y="66"/>
                      <a:pt x="400" y="67"/>
                      <a:pt x="404" y="66"/>
                    </a:cubicBezTo>
                    <a:cubicBezTo>
                      <a:pt x="403" y="65"/>
                      <a:pt x="400" y="66"/>
                      <a:pt x="397" y="66"/>
                    </a:cubicBezTo>
                    <a:cubicBezTo>
                      <a:pt x="397" y="65"/>
                      <a:pt x="396" y="64"/>
                      <a:pt x="394" y="64"/>
                    </a:cubicBezTo>
                    <a:cubicBezTo>
                      <a:pt x="392" y="64"/>
                      <a:pt x="390" y="63"/>
                      <a:pt x="390" y="63"/>
                    </a:cubicBezTo>
                    <a:cubicBezTo>
                      <a:pt x="387" y="63"/>
                      <a:pt x="388" y="64"/>
                      <a:pt x="386" y="63"/>
                    </a:cubicBezTo>
                    <a:cubicBezTo>
                      <a:pt x="386" y="65"/>
                      <a:pt x="386" y="65"/>
                      <a:pt x="386" y="65"/>
                    </a:cubicBezTo>
                    <a:cubicBezTo>
                      <a:pt x="388" y="65"/>
                      <a:pt x="387" y="64"/>
                      <a:pt x="390" y="64"/>
                    </a:cubicBezTo>
                    <a:cubicBezTo>
                      <a:pt x="391" y="64"/>
                      <a:pt x="393" y="64"/>
                      <a:pt x="393" y="64"/>
                    </a:cubicBezTo>
                    <a:cubicBezTo>
                      <a:pt x="391" y="65"/>
                      <a:pt x="390" y="65"/>
                      <a:pt x="387" y="65"/>
                    </a:cubicBezTo>
                    <a:cubicBezTo>
                      <a:pt x="388" y="64"/>
                      <a:pt x="384" y="65"/>
                      <a:pt x="384" y="65"/>
                    </a:cubicBezTo>
                    <a:cubicBezTo>
                      <a:pt x="385" y="67"/>
                      <a:pt x="390" y="65"/>
                      <a:pt x="393" y="67"/>
                    </a:cubicBezTo>
                    <a:cubicBezTo>
                      <a:pt x="389" y="67"/>
                      <a:pt x="384" y="67"/>
                      <a:pt x="380" y="65"/>
                    </a:cubicBezTo>
                    <a:cubicBezTo>
                      <a:pt x="379" y="65"/>
                      <a:pt x="381" y="65"/>
                      <a:pt x="380" y="65"/>
                    </a:cubicBezTo>
                    <a:cubicBezTo>
                      <a:pt x="380" y="65"/>
                      <a:pt x="378" y="65"/>
                      <a:pt x="378" y="66"/>
                    </a:cubicBezTo>
                    <a:cubicBezTo>
                      <a:pt x="380" y="65"/>
                      <a:pt x="382" y="66"/>
                      <a:pt x="381" y="66"/>
                    </a:cubicBezTo>
                    <a:cubicBezTo>
                      <a:pt x="379" y="66"/>
                      <a:pt x="376" y="66"/>
                      <a:pt x="375" y="66"/>
                    </a:cubicBezTo>
                    <a:cubicBezTo>
                      <a:pt x="375" y="65"/>
                      <a:pt x="377" y="65"/>
                      <a:pt x="377" y="65"/>
                    </a:cubicBezTo>
                    <a:cubicBezTo>
                      <a:pt x="376" y="65"/>
                      <a:pt x="376" y="64"/>
                      <a:pt x="375" y="64"/>
                    </a:cubicBezTo>
                    <a:cubicBezTo>
                      <a:pt x="375" y="65"/>
                      <a:pt x="373" y="66"/>
                      <a:pt x="371" y="66"/>
                    </a:cubicBezTo>
                    <a:cubicBezTo>
                      <a:pt x="375" y="65"/>
                      <a:pt x="364" y="66"/>
                      <a:pt x="367" y="64"/>
                    </a:cubicBezTo>
                    <a:cubicBezTo>
                      <a:pt x="365" y="65"/>
                      <a:pt x="365" y="65"/>
                      <a:pt x="362" y="65"/>
                    </a:cubicBezTo>
                    <a:cubicBezTo>
                      <a:pt x="363" y="64"/>
                      <a:pt x="361" y="65"/>
                      <a:pt x="360" y="65"/>
                    </a:cubicBezTo>
                    <a:cubicBezTo>
                      <a:pt x="363" y="64"/>
                      <a:pt x="368" y="63"/>
                      <a:pt x="372" y="63"/>
                    </a:cubicBezTo>
                    <a:cubicBezTo>
                      <a:pt x="376" y="62"/>
                      <a:pt x="379" y="62"/>
                      <a:pt x="381" y="63"/>
                    </a:cubicBezTo>
                    <a:cubicBezTo>
                      <a:pt x="385" y="62"/>
                      <a:pt x="387" y="62"/>
                      <a:pt x="390" y="62"/>
                    </a:cubicBezTo>
                    <a:cubicBezTo>
                      <a:pt x="389" y="62"/>
                      <a:pt x="390" y="61"/>
                      <a:pt x="390" y="61"/>
                    </a:cubicBezTo>
                    <a:cubicBezTo>
                      <a:pt x="388" y="61"/>
                      <a:pt x="388" y="60"/>
                      <a:pt x="386" y="60"/>
                    </a:cubicBezTo>
                    <a:cubicBezTo>
                      <a:pt x="387" y="61"/>
                      <a:pt x="387" y="61"/>
                      <a:pt x="387" y="62"/>
                    </a:cubicBezTo>
                    <a:cubicBezTo>
                      <a:pt x="385" y="62"/>
                      <a:pt x="383" y="63"/>
                      <a:pt x="382" y="62"/>
                    </a:cubicBezTo>
                    <a:cubicBezTo>
                      <a:pt x="382" y="62"/>
                      <a:pt x="384" y="61"/>
                      <a:pt x="386" y="61"/>
                    </a:cubicBezTo>
                    <a:cubicBezTo>
                      <a:pt x="385" y="60"/>
                      <a:pt x="381" y="59"/>
                      <a:pt x="378" y="60"/>
                    </a:cubicBezTo>
                    <a:cubicBezTo>
                      <a:pt x="380" y="60"/>
                      <a:pt x="381" y="60"/>
                      <a:pt x="381" y="61"/>
                    </a:cubicBezTo>
                    <a:cubicBezTo>
                      <a:pt x="372" y="61"/>
                      <a:pt x="361" y="64"/>
                      <a:pt x="360" y="61"/>
                    </a:cubicBezTo>
                    <a:cubicBezTo>
                      <a:pt x="359" y="62"/>
                      <a:pt x="356" y="60"/>
                      <a:pt x="355" y="62"/>
                    </a:cubicBezTo>
                    <a:cubicBezTo>
                      <a:pt x="356" y="62"/>
                      <a:pt x="357" y="61"/>
                      <a:pt x="357" y="62"/>
                    </a:cubicBezTo>
                    <a:cubicBezTo>
                      <a:pt x="354" y="63"/>
                      <a:pt x="358" y="62"/>
                      <a:pt x="358" y="63"/>
                    </a:cubicBezTo>
                    <a:cubicBezTo>
                      <a:pt x="353" y="64"/>
                      <a:pt x="353" y="64"/>
                      <a:pt x="353" y="64"/>
                    </a:cubicBezTo>
                    <a:cubicBezTo>
                      <a:pt x="354" y="65"/>
                      <a:pt x="357" y="64"/>
                      <a:pt x="358" y="65"/>
                    </a:cubicBezTo>
                    <a:cubicBezTo>
                      <a:pt x="355" y="65"/>
                      <a:pt x="351" y="64"/>
                      <a:pt x="348" y="64"/>
                    </a:cubicBezTo>
                    <a:cubicBezTo>
                      <a:pt x="346" y="64"/>
                      <a:pt x="343" y="65"/>
                      <a:pt x="343" y="66"/>
                    </a:cubicBezTo>
                    <a:cubicBezTo>
                      <a:pt x="342" y="67"/>
                      <a:pt x="342" y="67"/>
                      <a:pt x="342" y="67"/>
                    </a:cubicBezTo>
                    <a:cubicBezTo>
                      <a:pt x="341" y="66"/>
                      <a:pt x="344" y="65"/>
                      <a:pt x="341" y="65"/>
                    </a:cubicBezTo>
                    <a:cubicBezTo>
                      <a:pt x="341" y="66"/>
                      <a:pt x="341" y="66"/>
                      <a:pt x="339" y="67"/>
                    </a:cubicBezTo>
                    <a:cubicBezTo>
                      <a:pt x="339" y="66"/>
                      <a:pt x="336" y="68"/>
                      <a:pt x="334" y="67"/>
                    </a:cubicBezTo>
                    <a:cubicBezTo>
                      <a:pt x="336" y="65"/>
                      <a:pt x="342" y="64"/>
                      <a:pt x="347" y="63"/>
                    </a:cubicBezTo>
                    <a:cubicBezTo>
                      <a:pt x="347" y="63"/>
                      <a:pt x="347" y="63"/>
                      <a:pt x="348" y="63"/>
                    </a:cubicBezTo>
                    <a:cubicBezTo>
                      <a:pt x="349" y="61"/>
                      <a:pt x="345" y="62"/>
                      <a:pt x="346" y="61"/>
                    </a:cubicBezTo>
                    <a:cubicBezTo>
                      <a:pt x="348" y="61"/>
                      <a:pt x="347" y="61"/>
                      <a:pt x="349" y="60"/>
                    </a:cubicBezTo>
                    <a:cubicBezTo>
                      <a:pt x="350" y="61"/>
                      <a:pt x="352" y="61"/>
                      <a:pt x="355" y="60"/>
                    </a:cubicBezTo>
                    <a:cubicBezTo>
                      <a:pt x="354" y="59"/>
                      <a:pt x="352" y="61"/>
                      <a:pt x="351" y="60"/>
                    </a:cubicBezTo>
                    <a:cubicBezTo>
                      <a:pt x="354" y="59"/>
                      <a:pt x="357" y="59"/>
                      <a:pt x="359" y="58"/>
                    </a:cubicBezTo>
                    <a:cubicBezTo>
                      <a:pt x="360" y="58"/>
                      <a:pt x="362" y="58"/>
                      <a:pt x="363" y="58"/>
                    </a:cubicBezTo>
                    <a:cubicBezTo>
                      <a:pt x="364" y="58"/>
                      <a:pt x="366" y="58"/>
                      <a:pt x="368" y="57"/>
                    </a:cubicBezTo>
                    <a:cubicBezTo>
                      <a:pt x="368" y="56"/>
                      <a:pt x="371" y="56"/>
                      <a:pt x="371" y="55"/>
                    </a:cubicBezTo>
                    <a:cubicBezTo>
                      <a:pt x="372" y="56"/>
                      <a:pt x="374" y="56"/>
                      <a:pt x="371" y="57"/>
                    </a:cubicBezTo>
                    <a:cubicBezTo>
                      <a:pt x="374" y="57"/>
                      <a:pt x="376" y="56"/>
                      <a:pt x="374" y="56"/>
                    </a:cubicBezTo>
                    <a:cubicBezTo>
                      <a:pt x="373" y="56"/>
                      <a:pt x="376" y="55"/>
                      <a:pt x="372" y="55"/>
                    </a:cubicBezTo>
                    <a:cubicBezTo>
                      <a:pt x="373" y="54"/>
                      <a:pt x="374" y="54"/>
                      <a:pt x="376" y="54"/>
                    </a:cubicBezTo>
                    <a:cubicBezTo>
                      <a:pt x="378" y="54"/>
                      <a:pt x="376" y="54"/>
                      <a:pt x="376" y="55"/>
                    </a:cubicBezTo>
                    <a:cubicBezTo>
                      <a:pt x="379" y="55"/>
                      <a:pt x="379" y="55"/>
                      <a:pt x="381" y="55"/>
                    </a:cubicBezTo>
                    <a:cubicBezTo>
                      <a:pt x="383" y="54"/>
                      <a:pt x="380" y="54"/>
                      <a:pt x="382" y="53"/>
                    </a:cubicBezTo>
                    <a:cubicBezTo>
                      <a:pt x="383" y="54"/>
                      <a:pt x="385" y="54"/>
                      <a:pt x="387" y="54"/>
                    </a:cubicBezTo>
                    <a:cubicBezTo>
                      <a:pt x="389" y="53"/>
                      <a:pt x="391" y="53"/>
                      <a:pt x="394" y="53"/>
                    </a:cubicBezTo>
                    <a:cubicBezTo>
                      <a:pt x="396" y="53"/>
                      <a:pt x="399" y="53"/>
                      <a:pt x="401" y="53"/>
                    </a:cubicBezTo>
                    <a:cubicBezTo>
                      <a:pt x="401" y="53"/>
                      <a:pt x="403" y="55"/>
                      <a:pt x="404" y="54"/>
                    </a:cubicBezTo>
                    <a:cubicBezTo>
                      <a:pt x="402" y="53"/>
                      <a:pt x="402" y="53"/>
                      <a:pt x="401" y="52"/>
                    </a:cubicBezTo>
                    <a:cubicBezTo>
                      <a:pt x="404" y="53"/>
                      <a:pt x="404" y="53"/>
                      <a:pt x="407" y="52"/>
                    </a:cubicBezTo>
                    <a:cubicBezTo>
                      <a:pt x="407" y="54"/>
                      <a:pt x="411" y="52"/>
                      <a:pt x="412" y="53"/>
                    </a:cubicBezTo>
                    <a:cubicBezTo>
                      <a:pt x="413" y="53"/>
                      <a:pt x="411" y="52"/>
                      <a:pt x="413" y="52"/>
                    </a:cubicBezTo>
                    <a:cubicBezTo>
                      <a:pt x="414" y="52"/>
                      <a:pt x="414" y="52"/>
                      <a:pt x="414" y="52"/>
                    </a:cubicBezTo>
                    <a:cubicBezTo>
                      <a:pt x="414" y="53"/>
                      <a:pt x="413" y="53"/>
                      <a:pt x="413" y="54"/>
                    </a:cubicBezTo>
                    <a:cubicBezTo>
                      <a:pt x="416" y="55"/>
                      <a:pt x="413" y="53"/>
                      <a:pt x="416" y="54"/>
                    </a:cubicBezTo>
                    <a:cubicBezTo>
                      <a:pt x="416" y="53"/>
                      <a:pt x="415" y="53"/>
                      <a:pt x="415" y="52"/>
                    </a:cubicBezTo>
                    <a:cubicBezTo>
                      <a:pt x="418" y="52"/>
                      <a:pt x="422" y="51"/>
                      <a:pt x="425" y="53"/>
                    </a:cubicBezTo>
                    <a:cubicBezTo>
                      <a:pt x="426" y="52"/>
                      <a:pt x="428" y="52"/>
                      <a:pt x="429" y="52"/>
                    </a:cubicBezTo>
                    <a:cubicBezTo>
                      <a:pt x="430" y="53"/>
                      <a:pt x="429" y="54"/>
                      <a:pt x="431" y="54"/>
                    </a:cubicBezTo>
                    <a:cubicBezTo>
                      <a:pt x="431" y="53"/>
                      <a:pt x="432" y="53"/>
                      <a:pt x="432" y="52"/>
                    </a:cubicBezTo>
                    <a:cubicBezTo>
                      <a:pt x="431" y="52"/>
                      <a:pt x="430" y="52"/>
                      <a:pt x="431" y="52"/>
                    </a:cubicBezTo>
                    <a:cubicBezTo>
                      <a:pt x="433" y="50"/>
                      <a:pt x="440" y="52"/>
                      <a:pt x="444" y="52"/>
                    </a:cubicBezTo>
                    <a:cubicBezTo>
                      <a:pt x="445" y="53"/>
                      <a:pt x="451" y="52"/>
                      <a:pt x="448" y="54"/>
                    </a:cubicBezTo>
                    <a:cubicBezTo>
                      <a:pt x="450" y="54"/>
                      <a:pt x="453" y="54"/>
                      <a:pt x="452" y="55"/>
                    </a:cubicBezTo>
                    <a:cubicBezTo>
                      <a:pt x="451" y="55"/>
                      <a:pt x="450" y="54"/>
                      <a:pt x="448" y="54"/>
                    </a:cubicBezTo>
                    <a:cubicBezTo>
                      <a:pt x="448" y="55"/>
                      <a:pt x="446" y="55"/>
                      <a:pt x="446" y="55"/>
                    </a:cubicBezTo>
                    <a:cubicBezTo>
                      <a:pt x="449" y="56"/>
                      <a:pt x="445" y="56"/>
                      <a:pt x="448" y="56"/>
                    </a:cubicBezTo>
                    <a:cubicBezTo>
                      <a:pt x="450" y="57"/>
                      <a:pt x="446" y="55"/>
                      <a:pt x="449" y="55"/>
                    </a:cubicBezTo>
                    <a:cubicBezTo>
                      <a:pt x="450" y="55"/>
                      <a:pt x="451" y="55"/>
                      <a:pt x="452" y="56"/>
                    </a:cubicBezTo>
                    <a:cubicBezTo>
                      <a:pt x="450" y="56"/>
                      <a:pt x="451" y="56"/>
                      <a:pt x="450" y="57"/>
                    </a:cubicBezTo>
                    <a:cubicBezTo>
                      <a:pt x="451" y="57"/>
                      <a:pt x="455" y="58"/>
                      <a:pt x="456" y="58"/>
                    </a:cubicBezTo>
                    <a:cubicBezTo>
                      <a:pt x="455" y="57"/>
                      <a:pt x="452" y="57"/>
                      <a:pt x="452" y="57"/>
                    </a:cubicBezTo>
                    <a:cubicBezTo>
                      <a:pt x="452" y="56"/>
                      <a:pt x="454" y="54"/>
                      <a:pt x="453" y="56"/>
                    </a:cubicBezTo>
                    <a:cubicBezTo>
                      <a:pt x="456" y="56"/>
                      <a:pt x="454" y="54"/>
                      <a:pt x="457" y="55"/>
                    </a:cubicBezTo>
                    <a:cubicBezTo>
                      <a:pt x="457" y="56"/>
                      <a:pt x="456" y="56"/>
                      <a:pt x="457" y="56"/>
                    </a:cubicBezTo>
                    <a:cubicBezTo>
                      <a:pt x="460" y="57"/>
                      <a:pt x="457" y="55"/>
                      <a:pt x="459" y="55"/>
                    </a:cubicBezTo>
                    <a:cubicBezTo>
                      <a:pt x="461" y="56"/>
                      <a:pt x="461" y="57"/>
                      <a:pt x="461" y="57"/>
                    </a:cubicBezTo>
                    <a:cubicBezTo>
                      <a:pt x="464" y="57"/>
                      <a:pt x="470" y="59"/>
                      <a:pt x="466" y="57"/>
                    </a:cubicBezTo>
                    <a:cubicBezTo>
                      <a:pt x="468" y="57"/>
                      <a:pt x="469" y="57"/>
                      <a:pt x="470" y="58"/>
                    </a:cubicBezTo>
                    <a:cubicBezTo>
                      <a:pt x="468" y="58"/>
                      <a:pt x="469" y="58"/>
                      <a:pt x="469" y="59"/>
                    </a:cubicBezTo>
                    <a:cubicBezTo>
                      <a:pt x="473" y="59"/>
                      <a:pt x="475" y="61"/>
                      <a:pt x="478" y="62"/>
                    </a:cubicBezTo>
                    <a:cubicBezTo>
                      <a:pt x="479" y="61"/>
                      <a:pt x="477" y="60"/>
                      <a:pt x="478" y="60"/>
                    </a:cubicBezTo>
                    <a:cubicBezTo>
                      <a:pt x="479" y="61"/>
                      <a:pt x="480" y="60"/>
                      <a:pt x="481" y="61"/>
                    </a:cubicBezTo>
                    <a:cubicBezTo>
                      <a:pt x="481" y="61"/>
                      <a:pt x="481" y="62"/>
                      <a:pt x="482" y="62"/>
                    </a:cubicBezTo>
                    <a:cubicBezTo>
                      <a:pt x="483" y="63"/>
                      <a:pt x="485" y="63"/>
                      <a:pt x="486" y="63"/>
                    </a:cubicBezTo>
                    <a:cubicBezTo>
                      <a:pt x="488" y="64"/>
                      <a:pt x="489" y="64"/>
                      <a:pt x="489" y="65"/>
                    </a:cubicBezTo>
                    <a:cubicBezTo>
                      <a:pt x="488" y="65"/>
                      <a:pt x="485" y="63"/>
                      <a:pt x="485" y="64"/>
                    </a:cubicBezTo>
                    <a:cubicBezTo>
                      <a:pt x="488" y="66"/>
                      <a:pt x="490" y="65"/>
                      <a:pt x="492" y="66"/>
                    </a:cubicBezTo>
                    <a:cubicBezTo>
                      <a:pt x="492" y="65"/>
                      <a:pt x="492" y="65"/>
                      <a:pt x="492" y="65"/>
                    </a:cubicBezTo>
                    <a:cubicBezTo>
                      <a:pt x="495" y="66"/>
                      <a:pt x="498" y="65"/>
                      <a:pt x="498" y="67"/>
                    </a:cubicBezTo>
                    <a:cubicBezTo>
                      <a:pt x="495" y="66"/>
                      <a:pt x="492" y="67"/>
                      <a:pt x="493" y="68"/>
                    </a:cubicBezTo>
                    <a:cubicBezTo>
                      <a:pt x="495" y="69"/>
                      <a:pt x="498" y="69"/>
                      <a:pt x="499" y="70"/>
                    </a:cubicBezTo>
                    <a:cubicBezTo>
                      <a:pt x="501" y="70"/>
                      <a:pt x="498" y="69"/>
                      <a:pt x="500" y="69"/>
                    </a:cubicBezTo>
                    <a:cubicBezTo>
                      <a:pt x="502" y="70"/>
                      <a:pt x="508" y="71"/>
                      <a:pt x="511" y="72"/>
                    </a:cubicBezTo>
                    <a:cubicBezTo>
                      <a:pt x="511" y="72"/>
                      <a:pt x="508" y="71"/>
                      <a:pt x="508" y="70"/>
                    </a:cubicBezTo>
                    <a:cubicBezTo>
                      <a:pt x="511" y="70"/>
                      <a:pt x="513" y="72"/>
                      <a:pt x="516" y="73"/>
                    </a:cubicBezTo>
                    <a:cubicBezTo>
                      <a:pt x="518" y="74"/>
                      <a:pt x="520" y="75"/>
                      <a:pt x="522" y="76"/>
                    </a:cubicBezTo>
                    <a:cubicBezTo>
                      <a:pt x="521" y="75"/>
                      <a:pt x="519" y="74"/>
                      <a:pt x="518" y="73"/>
                    </a:cubicBezTo>
                    <a:cubicBezTo>
                      <a:pt x="522" y="74"/>
                      <a:pt x="524" y="76"/>
                      <a:pt x="529" y="78"/>
                    </a:cubicBezTo>
                    <a:cubicBezTo>
                      <a:pt x="528" y="78"/>
                      <a:pt x="528" y="79"/>
                      <a:pt x="527" y="79"/>
                    </a:cubicBezTo>
                    <a:cubicBezTo>
                      <a:pt x="530" y="81"/>
                      <a:pt x="531" y="80"/>
                      <a:pt x="532" y="80"/>
                    </a:cubicBezTo>
                    <a:cubicBezTo>
                      <a:pt x="531" y="79"/>
                      <a:pt x="530" y="79"/>
                      <a:pt x="529" y="78"/>
                    </a:cubicBezTo>
                    <a:cubicBezTo>
                      <a:pt x="530" y="79"/>
                      <a:pt x="530" y="78"/>
                      <a:pt x="531" y="78"/>
                    </a:cubicBezTo>
                    <a:cubicBezTo>
                      <a:pt x="533" y="79"/>
                      <a:pt x="536" y="83"/>
                      <a:pt x="537" y="84"/>
                    </a:cubicBezTo>
                    <a:cubicBezTo>
                      <a:pt x="538" y="82"/>
                      <a:pt x="535" y="81"/>
                      <a:pt x="533" y="79"/>
                    </a:cubicBezTo>
                    <a:cubicBezTo>
                      <a:pt x="537" y="80"/>
                      <a:pt x="537" y="82"/>
                      <a:pt x="540" y="83"/>
                    </a:cubicBezTo>
                    <a:cubicBezTo>
                      <a:pt x="540" y="82"/>
                      <a:pt x="537" y="81"/>
                      <a:pt x="538" y="80"/>
                    </a:cubicBezTo>
                    <a:cubicBezTo>
                      <a:pt x="535" y="79"/>
                      <a:pt x="532" y="78"/>
                      <a:pt x="530" y="77"/>
                    </a:cubicBezTo>
                    <a:cubicBezTo>
                      <a:pt x="527" y="76"/>
                      <a:pt x="525" y="75"/>
                      <a:pt x="523" y="73"/>
                    </a:cubicBezTo>
                    <a:cubicBezTo>
                      <a:pt x="527" y="76"/>
                      <a:pt x="525" y="74"/>
                      <a:pt x="527" y="74"/>
                    </a:cubicBezTo>
                    <a:cubicBezTo>
                      <a:pt x="529" y="75"/>
                      <a:pt x="532" y="77"/>
                      <a:pt x="533" y="78"/>
                    </a:cubicBezTo>
                    <a:cubicBezTo>
                      <a:pt x="532" y="77"/>
                      <a:pt x="532" y="77"/>
                      <a:pt x="532" y="77"/>
                    </a:cubicBezTo>
                    <a:cubicBezTo>
                      <a:pt x="535" y="77"/>
                      <a:pt x="538" y="80"/>
                      <a:pt x="538" y="79"/>
                    </a:cubicBezTo>
                    <a:cubicBezTo>
                      <a:pt x="537" y="79"/>
                      <a:pt x="536" y="78"/>
                      <a:pt x="536" y="78"/>
                    </a:cubicBezTo>
                    <a:cubicBezTo>
                      <a:pt x="542" y="80"/>
                      <a:pt x="545" y="82"/>
                      <a:pt x="549" y="83"/>
                    </a:cubicBezTo>
                    <a:cubicBezTo>
                      <a:pt x="548" y="85"/>
                      <a:pt x="559" y="88"/>
                      <a:pt x="558" y="90"/>
                    </a:cubicBezTo>
                    <a:cubicBezTo>
                      <a:pt x="552" y="87"/>
                      <a:pt x="549" y="85"/>
                      <a:pt x="544" y="83"/>
                    </a:cubicBezTo>
                    <a:cubicBezTo>
                      <a:pt x="545" y="84"/>
                      <a:pt x="542" y="82"/>
                      <a:pt x="541" y="82"/>
                    </a:cubicBezTo>
                    <a:cubicBezTo>
                      <a:pt x="544" y="85"/>
                      <a:pt x="549" y="86"/>
                      <a:pt x="553" y="87"/>
                    </a:cubicBezTo>
                    <a:cubicBezTo>
                      <a:pt x="552" y="88"/>
                      <a:pt x="553" y="88"/>
                      <a:pt x="553" y="88"/>
                    </a:cubicBezTo>
                    <a:cubicBezTo>
                      <a:pt x="551" y="87"/>
                      <a:pt x="550" y="87"/>
                      <a:pt x="548" y="86"/>
                    </a:cubicBezTo>
                    <a:cubicBezTo>
                      <a:pt x="548" y="87"/>
                      <a:pt x="547" y="88"/>
                      <a:pt x="549" y="88"/>
                    </a:cubicBezTo>
                    <a:cubicBezTo>
                      <a:pt x="549" y="88"/>
                      <a:pt x="549" y="87"/>
                      <a:pt x="549" y="87"/>
                    </a:cubicBezTo>
                    <a:cubicBezTo>
                      <a:pt x="551" y="88"/>
                      <a:pt x="552" y="89"/>
                      <a:pt x="554" y="90"/>
                    </a:cubicBezTo>
                    <a:cubicBezTo>
                      <a:pt x="555" y="92"/>
                      <a:pt x="553" y="91"/>
                      <a:pt x="552" y="93"/>
                    </a:cubicBezTo>
                    <a:cubicBezTo>
                      <a:pt x="551" y="93"/>
                      <a:pt x="551" y="92"/>
                      <a:pt x="550" y="92"/>
                    </a:cubicBezTo>
                    <a:cubicBezTo>
                      <a:pt x="550" y="94"/>
                      <a:pt x="546" y="92"/>
                      <a:pt x="543" y="92"/>
                    </a:cubicBezTo>
                    <a:cubicBezTo>
                      <a:pt x="545" y="94"/>
                      <a:pt x="546" y="92"/>
                      <a:pt x="549" y="94"/>
                    </a:cubicBezTo>
                    <a:cubicBezTo>
                      <a:pt x="549" y="95"/>
                      <a:pt x="548" y="94"/>
                      <a:pt x="549" y="95"/>
                    </a:cubicBezTo>
                    <a:cubicBezTo>
                      <a:pt x="549" y="94"/>
                      <a:pt x="552" y="97"/>
                      <a:pt x="552" y="95"/>
                    </a:cubicBezTo>
                    <a:cubicBezTo>
                      <a:pt x="550" y="94"/>
                      <a:pt x="549" y="94"/>
                      <a:pt x="549" y="93"/>
                    </a:cubicBezTo>
                    <a:cubicBezTo>
                      <a:pt x="550" y="93"/>
                      <a:pt x="550" y="93"/>
                      <a:pt x="550" y="93"/>
                    </a:cubicBezTo>
                    <a:cubicBezTo>
                      <a:pt x="553" y="94"/>
                      <a:pt x="552" y="95"/>
                      <a:pt x="553" y="95"/>
                    </a:cubicBezTo>
                    <a:cubicBezTo>
                      <a:pt x="554" y="95"/>
                      <a:pt x="554" y="95"/>
                      <a:pt x="554" y="95"/>
                    </a:cubicBezTo>
                    <a:cubicBezTo>
                      <a:pt x="555" y="94"/>
                      <a:pt x="552" y="94"/>
                      <a:pt x="553" y="93"/>
                    </a:cubicBezTo>
                    <a:cubicBezTo>
                      <a:pt x="554" y="93"/>
                      <a:pt x="555" y="92"/>
                      <a:pt x="556" y="92"/>
                    </a:cubicBezTo>
                    <a:cubicBezTo>
                      <a:pt x="557" y="91"/>
                      <a:pt x="558" y="91"/>
                      <a:pt x="560" y="93"/>
                    </a:cubicBezTo>
                    <a:cubicBezTo>
                      <a:pt x="561" y="96"/>
                      <a:pt x="564" y="96"/>
                      <a:pt x="568" y="98"/>
                    </a:cubicBezTo>
                    <a:cubicBezTo>
                      <a:pt x="567" y="99"/>
                      <a:pt x="567" y="99"/>
                      <a:pt x="567" y="99"/>
                    </a:cubicBezTo>
                    <a:cubicBezTo>
                      <a:pt x="568" y="99"/>
                      <a:pt x="573" y="104"/>
                      <a:pt x="573" y="103"/>
                    </a:cubicBezTo>
                    <a:cubicBezTo>
                      <a:pt x="574" y="102"/>
                      <a:pt x="572" y="102"/>
                      <a:pt x="570" y="101"/>
                    </a:cubicBezTo>
                    <a:cubicBezTo>
                      <a:pt x="571" y="100"/>
                      <a:pt x="569" y="99"/>
                      <a:pt x="569" y="98"/>
                    </a:cubicBezTo>
                    <a:cubicBezTo>
                      <a:pt x="575" y="101"/>
                      <a:pt x="575" y="102"/>
                      <a:pt x="575" y="104"/>
                    </a:cubicBezTo>
                    <a:cubicBezTo>
                      <a:pt x="578" y="106"/>
                      <a:pt x="580" y="108"/>
                      <a:pt x="582" y="109"/>
                    </a:cubicBezTo>
                    <a:cubicBezTo>
                      <a:pt x="584" y="111"/>
                      <a:pt x="587" y="113"/>
                      <a:pt x="591" y="116"/>
                    </a:cubicBezTo>
                    <a:cubicBezTo>
                      <a:pt x="592" y="116"/>
                      <a:pt x="590" y="114"/>
                      <a:pt x="591" y="115"/>
                    </a:cubicBezTo>
                    <a:cubicBezTo>
                      <a:pt x="593" y="117"/>
                      <a:pt x="594" y="117"/>
                      <a:pt x="596" y="119"/>
                    </a:cubicBezTo>
                    <a:cubicBezTo>
                      <a:pt x="596" y="119"/>
                      <a:pt x="595" y="119"/>
                      <a:pt x="596" y="120"/>
                    </a:cubicBezTo>
                    <a:cubicBezTo>
                      <a:pt x="599" y="121"/>
                      <a:pt x="599" y="123"/>
                      <a:pt x="600" y="123"/>
                    </a:cubicBezTo>
                    <a:cubicBezTo>
                      <a:pt x="602" y="124"/>
                      <a:pt x="601" y="125"/>
                      <a:pt x="602" y="126"/>
                    </a:cubicBezTo>
                    <a:cubicBezTo>
                      <a:pt x="602" y="126"/>
                      <a:pt x="603" y="125"/>
                      <a:pt x="604" y="125"/>
                    </a:cubicBezTo>
                    <a:cubicBezTo>
                      <a:pt x="601" y="123"/>
                      <a:pt x="599" y="120"/>
                      <a:pt x="600" y="120"/>
                    </a:cubicBezTo>
                    <a:cubicBezTo>
                      <a:pt x="599" y="119"/>
                      <a:pt x="595" y="117"/>
                      <a:pt x="594" y="116"/>
                    </a:cubicBezTo>
                    <a:cubicBezTo>
                      <a:pt x="597" y="116"/>
                      <a:pt x="610" y="127"/>
                      <a:pt x="604" y="125"/>
                    </a:cubicBezTo>
                    <a:cubicBezTo>
                      <a:pt x="605" y="126"/>
                      <a:pt x="606" y="127"/>
                      <a:pt x="606" y="128"/>
                    </a:cubicBezTo>
                    <a:cubicBezTo>
                      <a:pt x="607" y="128"/>
                      <a:pt x="607" y="127"/>
                      <a:pt x="608" y="127"/>
                    </a:cubicBezTo>
                    <a:cubicBezTo>
                      <a:pt x="606" y="126"/>
                      <a:pt x="606" y="125"/>
                      <a:pt x="606" y="124"/>
                    </a:cubicBezTo>
                    <a:cubicBezTo>
                      <a:pt x="604" y="122"/>
                      <a:pt x="604" y="123"/>
                      <a:pt x="602" y="122"/>
                    </a:cubicBezTo>
                    <a:cubicBezTo>
                      <a:pt x="603" y="121"/>
                      <a:pt x="603" y="121"/>
                      <a:pt x="603" y="121"/>
                    </a:cubicBezTo>
                    <a:cubicBezTo>
                      <a:pt x="605" y="122"/>
                      <a:pt x="605" y="123"/>
                      <a:pt x="606" y="123"/>
                    </a:cubicBezTo>
                    <a:cubicBezTo>
                      <a:pt x="604" y="120"/>
                      <a:pt x="601" y="121"/>
                      <a:pt x="598" y="117"/>
                    </a:cubicBezTo>
                    <a:cubicBezTo>
                      <a:pt x="601" y="119"/>
                      <a:pt x="599" y="116"/>
                      <a:pt x="600" y="117"/>
                    </a:cubicBezTo>
                    <a:cubicBezTo>
                      <a:pt x="597" y="114"/>
                      <a:pt x="590" y="106"/>
                      <a:pt x="597" y="111"/>
                    </a:cubicBezTo>
                    <a:cubicBezTo>
                      <a:pt x="598" y="111"/>
                      <a:pt x="597" y="110"/>
                      <a:pt x="596" y="108"/>
                    </a:cubicBezTo>
                    <a:cubicBezTo>
                      <a:pt x="596" y="109"/>
                      <a:pt x="595" y="109"/>
                      <a:pt x="593" y="108"/>
                    </a:cubicBezTo>
                    <a:cubicBezTo>
                      <a:pt x="593" y="108"/>
                      <a:pt x="593" y="110"/>
                      <a:pt x="592" y="109"/>
                    </a:cubicBezTo>
                    <a:cubicBezTo>
                      <a:pt x="590" y="108"/>
                      <a:pt x="589" y="106"/>
                      <a:pt x="587" y="106"/>
                    </a:cubicBezTo>
                    <a:cubicBezTo>
                      <a:pt x="585" y="104"/>
                      <a:pt x="582" y="102"/>
                      <a:pt x="579" y="100"/>
                    </a:cubicBezTo>
                    <a:cubicBezTo>
                      <a:pt x="577" y="98"/>
                      <a:pt x="574" y="96"/>
                      <a:pt x="571" y="94"/>
                    </a:cubicBezTo>
                    <a:cubicBezTo>
                      <a:pt x="565" y="91"/>
                      <a:pt x="559" y="87"/>
                      <a:pt x="554" y="84"/>
                    </a:cubicBezTo>
                    <a:cubicBezTo>
                      <a:pt x="556" y="85"/>
                      <a:pt x="556" y="85"/>
                      <a:pt x="559" y="87"/>
                    </a:cubicBezTo>
                    <a:cubicBezTo>
                      <a:pt x="559" y="85"/>
                      <a:pt x="562" y="88"/>
                      <a:pt x="563" y="88"/>
                    </a:cubicBezTo>
                    <a:cubicBezTo>
                      <a:pt x="561" y="87"/>
                      <a:pt x="565" y="89"/>
                      <a:pt x="563" y="87"/>
                    </a:cubicBezTo>
                    <a:cubicBezTo>
                      <a:pt x="568" y="90"/>
                      <a:pt x="572" y="93"/>
                      <a:pt x="576" y="94"/>
                    </a:cubicBezTo>
                    <a:cubicBezTo>
                      <a:pt x="571" y="91"/>
                      <a:pt x="579" y="93"/>
                      <a:pt x="575" y="91"/>
                    </a:cubicBezTo>
                    <a:cubicBezTo>
                      <a:pt x="572" y="91"/>
                      <a:pt x="568" y="89"/>
                      <a:pt x="565" y="86"/>
                    </a:cubicBezTo>
                    <a:cubicBezTo>
                      <a:pt x="565" y="86"/>
                      <a:pt x="565" y="86"/>
                      <a:pt x="564" y="86"/>
                    </a:cubicBezTo>
                    <a:cubicBezTo>
                      <a:pt x="562" y="84"/>
                      <a:pt x="567" y="87"/>
                      <a:pt x="568" y="87"/>
                    </a:cubicBezTo>
                    <a:cubicBezTo>
                      <a:pt x="566" y="85"/>
                      <a:pt x="564" y="83"/>
                      <a:pt x="561" y="82"/>
                    </a:cubicBezTo>
                    <a:cubicBezTo>
                      <a:pt x="562" y="82"/>
                      <a:pt x="563" y="81"/>
                      <a:pt x="564" y="82"/>
                    </a:cubicBezTo>
                    <a:cubicBezTo>
                      <a:pt x="567" y="84"/>
                      <a:pt x="566" y="84"/>
                      <a:pt x="569" y="85"/>
                    </a:cubicBezTo>
                    <a:cubicBezTo>
                      <a:pt x="569" y="86"/>
                      <a:pt x="568" y="86"/>
                      <a:pt x="568" y="86"/>
                    </a:cubicBezTo>
                    <a:cubicBezTo>
                      <a:pt x="570" y="87"/>
                      <a:pt x="570" y="86"/>
                      <a:pt x="572" y="87"/>
                    </a:cubicBezTo>
                    <a:cubicBezTo>
                      <a:pt x="571" y="89"/>
                      <a:pt x="571" y="89"/>
                      <a:pt x="571" y="89"/>
                    </a:cubicBezTo>
                    <a:cubicBezTo>
                      <a:pt x="574" y="89"/>
                      <a:pt x="577" y="90"/>
                      <a:pt x="580" y="91"/>
                    </a:cubicBezTo>
                    <a:cubicBezTo>
                      <a:pt x="576" y="88"/>
                      <a:pt x="572" y="83"/>
                      <a:pt x="568" y="82"/>
                    </a:cubicBezTo>
                    <a:cubicBezTo>
                      <a:pt x="568" y="82"/>
                      <a:pt x="567" y="79"/>
                      <a:pt x="569" y="80"/>
                    </a:cubicBezTo>
                    <a:cubicBezTo>
                      <a:pt x="571" y="82"/>
                      <a:pt x="571" y="82"/>
                      <a:pt x="574" y="83"/>
                    </a:cubicBezTo>
                    <a:cubicBezTo>
                      <a:pt x="574" y="84"/>
                      <a:pt x="573" y="83"/>
                      <a:pt x="573" y="84"/>
                    </a:cubicBezTo>
                    <a:cubicBezTo>
                      <a:pt x="579" y="87"/>
                      <a:pt x="575" y="87"/>
                      <a:pt x="580" y="91"/>
                    </a:cubicBezTo>
                    <a:cubicBezTo>
                      <a:pt x="582" y="91"/>
                      <a:pt x="582" y="90"/>
                      <a:pt x="584" y="91"/>
                    </a:cubicBezTo>
                    <a:cubicBezTo>
                      <a:pt x="583" y="90"/>
                      <a:pt x="585" y="90"/>
                      <a:pt x="585" y="90"/>
                    </a:cubicBezTo>
                    <a:cubicBezTo>
                      <a:pt x="586" y="92"/>
                      <a:pt x="587" y="93"/>
                      <a:pt x="587" y="91"/>
                    </a:cubicBezTo>
                    <a:cubicBezTo>
                      <a:pt x="588" y="92"/>
                      <a:pt x="590" y="93"/>
                      <a:pt x="591" y="94"/>
                    </a:cubicBezTo>
                    <a:cubicBezTo>
                      <a:pt x="593" y="96"/>
                      <a:pt x="595" y="97"/>
                      <a:pt x="595" y="98"/>
                    </a:cubicBezTo>
                    <a:cubicBezTo>
                      <a:pt x="595" y="99"/>
                      <a:pt x="594" y="98"/>
                      <a:pt x="594" y="99"/>
                    </a:cubicBezTo>
                    <a:cubicBezTo>
                      <a:pt x="590" y="98"/>
                      <a:pt x="584" y="93"/>
                      <a:pt x="580" y="91"/>
                    </a:cubicBezTo>
                    <a:cubicBezTo>
                      <a:pt x="580" y="91"/>
                      <a:pt x="580" y="92"/>
                      <a:pt x="581" y="93"/>
                    </a:cubicBezTo>
                    <a:cubicBezTo>
                      <a:pt x="581" y="92"/>
                      <a:pt x="582" y="92"/>
                      <a:pt x="583" y="93"/>
                    </a:cubicBezTo>
                    <a:cubicBezTo>
                      <a:pt x="584" y="94"/>
                      <a:pt x="583" y="94"/>
                      <a:pt x="583" y="95"/>
                    </a:cubicBezTo>
                    <a:cubicBezTo>
                      <a:pt x="584" y="96"/>
                      <a:pt x="586" y="96"/>
                      <a:pt x="586" y="97"/>
                    </a:cubicBezTo>
                    <a:cubicBezTo>
                      <a:pt x="583" y="96"/>
                      <a:pt x="583" y="96"/>
                      <a:pt x="583" y="96"/>
                    </a:cubicBezTo>
                    <a:cubicBezTo>
                      <a:pt x="582" y="97"/>
                      <a:pt x="587" y="100"/>
                      <a:pt x="589" y="101"/>
                    </a:cubicBezTo>
                    <a:cubicBezTo>
                      <a:pt x="588" y="100"/>
                      <a:pt x="587" y="100"/>
                      <a:pt x="587" y="99"/>
                    </a:cubicBezTo>
                    <a:cubicBezTo>
                      <a:pt x="588" y="100"/>
                      <a:pt x="588" y="99"/>
                      <a:pt x="589" y="100"/>
                    </a:cubicBezTo>
                    <a:cubicBezTo>
                      <a:pt x="591" y="102"/>
                      <a:pt x="589" y="101"/>
                      <a:pt x="590" y="103"/>
                    </a:cubicBezTo>
                    <a:cubicBezTo>
                      <a:pt x="592" y="103"/>
                      <a:pt x="591" y="104"/>
                      <a:pt x="591" y="104"/>
                    </a:cubicBezTo>
                    <a:cubicBezTo>
                      <a:pt x="592" y="104"/>
                      <a:pt x="593" y="104"/>
                      <a:pt x="594" y="105"/>
                    </a:cubicBezTo>
                    <a:cubicBezTo>
                      <a:pt x="594" y="105"/>
                      <a:pt x="593" y="106"/>
                      <a:pt x="594" y="106"/>
                    </a:cubicBezTo>
                    <a:cubicBezTo>
                      <a:pt x="601" y="108"/>
                      <a:pt x="603" y="115"/>
                      <a:pt x="610" y="118"/>
                    </a:cubicBezTo>
                    <a:cubicBezTo>
                      <a:pt x="610" y="119"/>
                      <a:pt x="612" y="120"/>
                      <a:pt x="613" y="122"/>
                    </a:cubicBezTo>
                    <a:cubicBezTo>
                      <a:pt x="613" y="121"/>
                      <a:pt x="612" y="119"/>
                      <a:pt x="612" y="118"/>
                    </a:cubicBezTo>
                    <a:cubicBezTo>
                      <a:pt x="610" y="116"/>
                      <a:pt x="604" y="112"/>
                      <a:pt x="603" y="109"/>
                    </a:cubicBezTo>
                    <a:cubicBezTo>
                      <a:pt x="605" y="110"/>
                      <a:pt x="607" y="112"/>
                      <a:pt x="608" y="113"/>
                    </a:cubicBezTo>
                    <a:cubicBezTo>
                      <a:pt x="608" y="113"/>
                      <a:pt x="608" y="112"/>
                      <a:pt x="609" y="113"/>
                    </a:cubicBezTo>
                    <a:cubicBezTo>
                      <a:pt x="611" y="114"/>
                      <a:pt x="612" y="116"/>
                      <a:pt x="614" y="117"/>
                    </a:cubicBezTo>
                    <a:cubicBezTo>
                      <a:pt x="616" y="119"/>
                      <a:pt x="618" y="120"/>
                      <a:pt x="620" y="122"/>
                    </a:cubicBezTo>
                    <a:cubicBezTo>
                      <a:pt x="623" y="125"/>
                      <a:pt x="627" y="128"/>
                      <a:pt x="629" y="131"/>
                    </a:cubicBezTo>
                    <a:cubicBezTo>
                      <a:pt x="628" y="130"/>
                      <a:pt x="629" y="129"/>
                      <a:pt x="629" y="128"/>
                    </a:cubicBezTo>
                    <a:cubicBezTo>
                      <a:pt x="626" y="127"/>
                      <a:pt x="623" y="125"/>
                      <a:pt x="622" y="122"/>
                    </a:cubicBezTo>
                    <a:cubicBezTo>
                      <a:pt x="620" y="121"/>
                      <a:pt x="617" y="119"/>
                      <a:pt x="615" y="117"/>
                    </a:cubicBezTo>
                    <a:cubicBezTo>
                      <a:pt x="612" y="114"/>
                      <a:pt x="610" y="112"/>
                      <a:pt x="608" y="111"/>
                    </a:cubicBezTo>
                    <a:cubicBezTo>
                      <a:pt x="608" y="109"/>
                      <a:pt x="603" y="105"/>
                      <a:pt x="605" y="104"/>
                    </a:cubicBezTo>
                    <a:cubicBezTo>
                      <a:pt x="603" y="103"/>
                      <a:pt x="599" y="101"/>
                      <a:pt x="599" y="100"/>
                    </a:cubicBezTo>
                    <a:cubicBezTo>
                      <a:pt x="601" y="101"/>
                      <a:pt x="601" y="100"/>
                      <a:pt x="603" y="101"/>
                    </a:cubicBezTo>
                    <a:cubicBezTo>
                      <a:pt x="601" y="100"/>
                      <a:pt x="600" y="99"/>
                      <a:pt x="598" y="97"/>
                    </a:cubicBezTo>
                    <a:cubicBezTo>
                      <a:pt x="598" y="96"/>
                      <a:pt x="600" y="97"/>
                      <a:pt x="598" y="95"/>
                    </a:cubicBezTo>
                    <a:cubicBezTo>
                      <a:pt x="593" y="92"/>
                      <a:pt x="586" y="88"/>
                      <a:pt x="582" y="83"/>
                    </a:cubicBezTo>
                    <a:cubicBezTo>
                      <a:pt x="583" y="82"/>
                      <a:pt x="588" y="86"/>
                      <a:pt x="590" y="87"/>
                    </a:cubicBezTo>
                    <a:cubicBezTo>
                      <a:pt x="588" y="85"/>
                      <a:pt x="593" y="89"/>
                      <a:pt x="593" y="88"/>
                    </a:cubicBezTo>
                    <a:cubicBezTo>
                      <a:pt x="591" y="87"/>
                      <a:pt x="592" y="85"/>
                      <a:pt x="594" y="86"/>
                    </a:cubicBezTo>
                    <a:cubicBezTo>
                      <a:pt x="595" y="87"/>
                      <a:pt x="596" y="88"/>
                      <a:pt x="595" y="89"/>
                    </a:cubicBezTo>
                    <a:cubicBezTo>
                      <a:pt x="597" y="90"/>
                      <a:pt x="598" y="91"/>
                      <a:pt x="599" y="91"/>
                    </a:cubicBezTo>
                    <a:cubicBezTo>
                      <a:pt x="595" y="88"/>
                      <a:pt x="599" y="89"/>
                      <a:pt x="597" y="88"/>
                    </a:cubicBezTo>
                    <a:cubicBezTo>
                      <a:pt x="597" y="88"/>
                      <a:pt x="596" y="88"/>
                      <a:pt x="595" y="87"/>
                    </a:cubicBezTo>
                    <a:cubicBezTo>
                      <a:pt x="596" y="86"/>
                      <a:pt x="592" y="85"/>
                      <a:pt x="590" y="85"/>
                    </a:cubicBezTo>
                    <a:cubicBezTo>
                      <a:pt x="589" y="82"/>
                      <a:pt x="581" y="80"/>
                      <a:pt x="578" y="76"/>
                    </a:cubicBezTo>
                    <a:cubicBezTo>
                      <a:pt x="580" y="77"/>
                      <a:pt x="582" y="77"/>
                      <a:pt x="584" y="79"/>
                    </a:cubicBezTo>
                    <a:cubicBezTo>
                      <a:pt x="585" y="78"/>
                      <a:pt x="587" y="79"/>
                      <a:pt x="590" y="80"/>
                    </a:cubicBezTo>
                    <a:cubicBezTo>
                      <a:pt x="591" y="82"/>
                      <a:pt x="589" y="81"/>
                      <a:pt x="589" y="81"/>
                    </a:cubicBezTo>
                    <a:cubicBezTo>
                      <a:pt x="591" y="82"/>
                      <a:pt x="594" y="82"/>
                      <a:pt x="595" y="85"/>
                    </a:cubicBezTo>
                    <a:cubicBezTo>
                      <a:pt x="594" y="84"/>
                      <a:pt x="590" y="83"/>
                      <a:pt x="592" y="84"/>
                    </a:cubicBezTo>
                    <a:cubicBezTo>
                      <a:pt x="594" y="84"/>
                      <a:pt x="596" y="85"/>
                      <a:pt x="598" y="86"/>
                    </a:cubicBezTo>
                    <a:cubicBezTo>
                      <a:pt x="600" y="86"/>
                      <a:pt x="602" y="87"/>
                      <a:pt x="603" y="88"/>
                    </a:cubicBezTo>
                    <a:cubicBezTo>
                      <a:pt x="604" y="88"/>
                      <a:pt x="604" y="87"/>
                      <a:pt x="603" y="87"/>
                    </a:cubicBezTo>
                    <a:cubicBezTo>
                      <a:pt x="606" y="89"/>
                      <a:pt x="609" y="90"/>
                      <a:pt x="612" y="92"/>
                    </a:cubicBezTo>
                    <a:cubicBezTo>
                      <a:pt x="615" y="94"/>
                      <a:pt x="617" y="96"/>
                      <a:pt x="618" y="97"/>
                    </a:cubicBezTo>
                    <a:cubicBezTo>
                      <a:pt x="620" y="99"/>
                      <a:pt x="624" y="102"/>
                      <a:pt x="625" y="102"/>
                    </a:cubicBezTo>
                    <a:cubicBezTo>
                      <a:pt x="623" y="101"/>
                      <a:pt x="624" y="99"/>
                      <a:pt x="622" y="98"/>
                    </a:cubicBezTo>
                    <a:cubicBezTo>
                      <a:pt x="624" y="100"/>
                      <a:pt x="626" y="100"/>
                      <a:pt x="628" y="101"/>
                    </a:cubicBezTo>
                    <a:cubicBezTo>
                      <a:pt x="628" y="102"/>
                      <a:pt x="632" y="105"/>
                      <a:pt x="633" y="106"/>
                    </a:cubicBezTo>
                    <a:cubicBezTo>
                      <a:pt x="633" y="107"/>
                      <a:pt x="630" y="103"/>
                      <a:pt x="630" y="105"/>
                    </a:cubicBezTo>
                    <a:cubicBezTo>
                      <a:pt x="633" y="108"/>
                      <a:pt x="637" y="112"/>
                      <a:pt x="641" y="116"/>
                    </a:cubicBezTo>
                    <a:cubicBezTo>
                      <a:pt x="645" y="120"/>
                      <a:pt x="649" y="124"/>
                      <a:pt x="652" y="128"/>
                    </a:cubicBezTo>
                    <a:cubicBezTo>
                      <a:pt x="650" y="127"/>
                      <a:pt x="647" y="122"/>
                      <a:pt x="646" y="123"/>
                    </a:cubicBezTo>
                    <a:cubicBezTo>
                      <a:pt x="646" y="124"/>
                      <a:pt x="648" y="125"/>
                      <a:pt x="649" y="127"/>
                    </a:cubicBezTo>
                    <a:cubicBezTo>
                      <a:pt x="650" y="128"/>
                      <a:pt x="651" y="130"/>
                      <a:pt x="653" y="132"/>
                    </a:cubicBezTo>
                    <a:cubicBezTo>
                      <a:pt x="652" y="133"/>
                      <a:pt x="651" y="132"/>
                      <a:pt x="649" y="130"/>
                    </a:cubicBezTo>
                    <a:cubicBezTo>
                      <a:pt x="650" y="128"/>
                      <a:pt x="642" y="122"/>
                      <a:pt x="646" y="122"/>
                    </a:cubicBezTo>
                    <a:cubicBezTo>
                      <a:pt x="643" y="120"/>
                      <a:pt x="639" y="117"/>
                      <a:pt x="638" y="114"/>
                    </a:cubicBezTo>
                    <a:cubicBezTo>
                      <a:pt x="637" y="113"/>
                      <a:pt x="637" y="115"/>
                      <a:pt x="635" y="113"/>
                    </a:cubicBezTo>
                    <a:cubicBezTo>
                      <a:pt x="635" y="112"/>
                      <a:pt x="636" y="113"/>
                      <a:pt x="637" y="113"/>
                    </a:cubicBezTo>
                    <a:cubicBezTo>
                      <a:pt x="635" y="112"/>
                      <a:pt x="631" y="109"/>
                      <a:pt x="628" y="106"/>
                    </a:cubicBezTo>
                    <a:cubicBezTo>
                      <a:pt x="624" y="103"/>
                      <a:pt x="620" y="100"/>
                      <a:pt x="617" y="99"/>
                    </a:cubicBezTo>
                    <a:cubicBezTo>
                      <a:pt x="617" y="98"/>
                      <a:pt x="617" y="97"/>
                      <a:pt x="617" y="97"/>
                    </a:cubicBezTo>
                    <a:cubicBezTo>
                      <a:pt x="616" y="97"/>
                      <a:pt x="614" y="96"/>
                      <a:pt x="613" y="96"/>
                    </a:cubicBezTo>
                    <a:cubicBezTo>
                      <a:pt x="616" y="97"/>
                      <a:pt x="615" y="98"/>
                      <a:pt x="616" y="99"/>
                    </a:cubicBezTo>
                    <a:cubicBezTo>
                      <a:pt x="616" y="99"/>
                      <a:pt x="620" y="101"/>
                      <a:pt x="620" y="102"/>
                    </a:cubicBezTo>
                    <a:cubicBezTo>
                      <a:pt x="620" y="103"/>
                      <a:pt x="618" y="101"/>
                      <a:pt x="618" y="101"/>
                    </a:cubicBezTo>
                    <a:cubicBezTo>
                      <a:pt x="618" y="102"/>
                      <a:pt x="619" y="102"/>
                      <a:pt x="619" y="102"/>
                    </a:cubicBezTo>
                    <a:cubicBezTo>
                      <a:pt x="618" y="102"/>
                      <a:pt x="617" y="101"/>
                      <a:pt x="617" y="102"/>
                    </a:cubicBezTo>
                    <a:cubicBezTo>
                      <a:pt x="620" y="104"/>
                      <a:pt x="625" y="105"/>
                      <a:pt x="625" y="108"/>
                    </a:cubicBezTo>
                    <a:cubicBezTo>
                      <a:pt x="623" y="106"/>
                      <a:pt x="624" y="108"/>
                      <a:pt x="622" y="107"/>
                    </a:cubicBezTo>
                    <a:cubicBezTo>
                      <a:pt x="620" y="104"/>
                      <a:pt x="615" y="101"/>
                      <a:pt x="613" y="101"/>
                    </a:cubicBezTo>
                    <a:cubicBezTo>
                      <a:pt x="618" y="103"/>
                      <a:pt x="616" y="105"/>
                      <a:pt x="618" y="107"/>
                    </a:cubicBezTo>
                    <a:cubicBezTo>
                      <a:pt x="615" y="105"/>
                      <a:pt x="617" y="105"/>
                      <a:pt x="615" y="104"/>
                    </a:cubicBezTo>
                    <a:cubicBezTo>
                      <a:pt x="614" y="105"/>
                      <a:pt x="615" y="107"/>
                      <a:pt x="617" y="109"/>
                    </a:cubicBezTo>
                    <a:cubicBezTo>
                      <a:pt x="615" y="107"/>
                      <a:pt x="615" y="109"/>
                      <a:pt x="614" y="108"/>
                    </a:cubicBezTo>
                    <a:cubicBezTo>
                      <a:pt x="616" y="110"/>
                      <a:pt x="619" y="112"/>
                      <a:pt x="617" y="112"/>
                    </a:cubicBezTo>
                    <a:cubicBezTo>
                      <a:pt x="618" y="113"/>
                      <a:pt x="621" y="116"/>
                      <a:pt x="621" y="116"/>
                    </a:cubicBezTo>
                    <a:cubicBezTo>
                      <a:pt x="620" y="116"/>
                      <a:pt x="616" y="112"/>
                      <a:pt x="616" y="113"/>
                    </a:cubicBezTo>
                    <a:cubicBezTo>
                      <a:pt x="622" y="116"/>
                      <a:pt x="625" y="120"/>
                      <a:pt x="627" y="124"/>
                    </a:cubicBezTo>
                    <a:cubicBezTo>
                      <a:pt x="630" y="129"/>
                      <a:pt x="632" y="133"/>
                      <a:pt x="638" y="136"/>
                    </a:cubicBezTo>
                    <a:cubicBezTo>
                      <a:pt x="636" y="137"/>
                      <a:pt x="638" y="139"/>
                      <a:pt x="639" y="140"/>
                    </a:cubicBezTo>
                    <a:cubicBezTo>
                      <a:pt x="637" y="140"/>
                      <a:pt x="635" y="139"/>
                      <a:pt x="633" y="138"/>
                    </a:cubicBezTo>
                    <a:cubicBezTo>
                      <a:pt x="633" y="137"/>
                      <a:pt x="632" y="137"/>
                      <a:pt x="631" y="136"/>
                    </a:cubicBezTo>
                    <a:cubicBezTo>
                      <a:pt x="629" y="134"/>
                      <a:pt x="632" y="135"/>
                      <a:pt x="630" y="133"/>
                    </a:cubicBezTo>
                    <a:cubicBezTo>
                      <a:pt x="629" y="134"/>
                      <a:pt x="629" y="134"/>
                      <a:pt x="630" y="135"/>
                    </a:cubicBezTo>
                    <a:cubicBezTo>
                      <a:pt x="627" y="133"/>
                      <a:pt x="627" y="131"/>
                      <a:pt x="623" y="128"/>
                    </a:cubicBezTo>
                    <a:cubicBezTo>
                      <a:pt x="621" y="128"/>
                      <a:pt x="620" y="126"/>
                      <a:pt x="620" y="128"/>
                    </a:cubicBezTo>
                    <a:cubicBezTo>
                      <a:pt x="624" y="131"/>
                      <a:pt x="625" y="133"/>
                      <a:pt x="629" y="135"/>
                    </a:cubicBezTo>
                    <a:cubicBezTo>
                      <a:pt x="627" y="135"/>
                      <a:pt x="629" y="140"/>
                      <a:pt x="631" y="139"/>
                    </a:cubicBezTo>
                    <a:cubicBezTo>
                      <a:pt x="630" y="138"/>
                      <a:pt x="629" y="137"/>
                      <a:pt x="629" y="137"/>
                    </a:cubicBezTo>
                    <a:cubicBezTo>
                      <a:pt x="629" y="137"/>
                      <a:pt x="629" y="136"/>
                      <a:pt x="630" y="136"/>
                    </a:cubicBezTo>
                    <a:cubicBezTo>
                      <a:pt x="632" y="139"/>
                      <a:pt x="634" y="139"/>
                      <a:pt x="634" y="141"/>
                    </a:cubicBezTo>
                    <a:cubicBezTo>
                      <a:pt x="633" y="140"/>
                      <a:pt x="632" y="138"/>
                      <a:pt x="631" y="139"/>
                    </a:cubicBezTo>
                    <a:cubicBezTo>
                      <a:pt x="633" y="141"/>
                      <a:pt x="631" y="139"/>
                      <a:pt x="632" y="141"/>
                    </a:cubicBezTo>
                    <a:cubicBezTo>
                      <a:pt x="634" y="142"/>
                      <a:pt x="638" y="146"/>
                      <a:pt x="639" y="148"/>
                    </a:cubicBezTo>
                    <a:cubicBezTo>
                      <a:pt x="638" y="149"/>
                      <a:pt x="638" y="149"/>
                      <a:pt x="638" y="149"/>
                    </a:cubicBezTo>
                    <a:cubicBezTo>
                      <a:pt x="636" y="146"/>
                      <a:pt x="633" y="146"/>
                      <a:pt x="635" y="147"/>
                    </a:cubicBezTo>
                    <a:cubicBezTo>
                      <a:pt x="639" y="151"/>
                      <a:pt x="642" y="151"/>
                      <a:pt x="643" y="151"/>
                    </a:cubicBezTo>
                    <a:cubicBezTo>
                      <a:pt x="645" y="152"/>
                      <a:pt x="643" y="152"/>
                      <a:pt x="644" y="153"/>
                    </a:cubicBezTo>
                    <a:cubicBezTo>
                      <a:pt x="645" y="153"/>
                      <a:pt x="648" y="155"/>
                      <a:pt x="649" y="156"/>
                    </a:cubicBezTo>
                    <a:cubicBezTo>
                      <a:pt x="648" y="156"/>
                      <a:pt x="648" y="154"/>
                      <a:pt x="650" y="155"/>
                    </a:cubicBezTo>
                    <a:cubicBezTo>
                      <a:pt x="651" y="157"/>
                      <a:pt x="653" y="160"/>
                      <a:pt x="655" y="162"/>
                    </a:cubicBezTo>
                    <a:cubicBezTo>
                      <a:pt x="657" y="165"/>
                      <a:pt x="659" y="167"/>
                      <a:pt x="660" y="169"/>
                    </a:cubicBezTo>
                    <a:cubicBezTo>
                      <a:pt x="659" y="169"/>
                      <a:pt x="658" y="168"/>
                      <a:pt x="659" y="170"/>
                    </a:cubicBezTo>
                    <a:cubicBezTo>
                      <a:pt x="660" y="169"/>
                      <a:pt x="662" y="175"/>
                      <a:pt x="664" y="176"/>
                    </a:cubicBezTo>
                    <a:cubicBezTo>
                      <a:pt x="665" y="176"/>
                      <a:pt x="663" y="174"/>
                      <a:pt x="664" y="173"/>
                    </a:cubicBezTo>
                    <a:cubicBezTo>
                      <a:pt x="666" y="177"/>
                      <a:pt x="666" y="175"/>
                      <a:pt x="668" y="177"/>
                    </a:cubicBezTo>
                    <a:cubicBezTo>
                      <a:pt x="669" y="180"/>
                      <a:pt x="675" y="188"/>
                      <a:pt x="677" y="190"/>
                    </a:cubicBezTo>
                    <a:cubicBezTo>
                      <a:pt x="677" y="188"/>
                      <a:pt x="674" y="187"/>
                      <a:pt x="674" y="185"/>
                    </a:cubicBezTo>
                    <a:cubicBezTo>
                      <a:pt x="676" y="186"/>
                      <a:pt x="676" y="184"/>
                      <a:pt x="678" y="185"/>
                    </a:cubicBezTo>
                    <a:cubicBezTo>
                      <a:pt x="678" y="187"/>
                      <a:pt x="681" y="190"/>
                      <a:pt x="682" y="191"/>
                    </a:cubicBezTo>
                    <a:cubicBezTo>
                      <a:pt x="680" y="188"/>
                      <a:pt x="680" y="187"/>
                      <a:pt x="682" y="189"/>
                    </a:cubicBezTo>
                    <a:cubicBezTo>
                      <a:pt x="679" y="183"/>
                      <a:pt x="676" y="181"/>
                      <a:pt x="673" y="175"/>
                    </a:cubicBezTo>
                    <a:cubicBezTo>
                      <a:pt x="672" y="175"/>
                      <a:pt x="672" y="175"/>
                      <a:pt x="671" y="175"/>
                    </a:cubicBezTo>
                    <a:cubicBezTo>
                      <a:pt x="671" y="174"/>
                      <a:pt x="669" y="172"/>
                      <a:pt x="669" y="171"/>
                    </a:cubicBezTo>
                    <a:cubicBezTo>
                      <a:pt x="670" y="171"/>
                      <a:pt x="672" y="175"/>
                      <a:pt x="673" y="174"/>
                    </a:cubicBezTo>
                    <a:cubicBezTo>
                      <a:pt x="672" y="172"/>
                      <a:pt x="667" y="167"/>
                      <a:pt x="668" y="167"/>
                    </a:cubicBezTo>
                    <a:cubicBezTo>
                      <a:pt x="666" y="164"/>
                      <a:pt x="666" y="164"/>
                      <a:pt x="666" y="164"/>
                    </a:cubicBezTo>
                    <a:cubicBezTo>
                      <a:pt x="665" y="165"/>
                      <a:pt x="659" y="157"/>
                      <a:pt x="662" y="158"/>
                    </a:cubicBezTo>
                    <a:cubicBezTo>
                      <a:pt x="660" y="155"/>
                      <a:pt x="656" y="151"/>
                      <a:pt x="657" y="149"/>
                    </a:cubicBezTo>
                    <a:cubicBezTo>
                      <a:pt x="660" y="154"/>
                      <a:pt x="662" y="156"/>
                      <a:pt x="665" y="159"/>
                    </a:cubicBezTo>
                    <a:cubicBezTo>
                      <a:pt x="664" y="158"/>
                      <a:pt x="665" y="157"/>
                      <a:pt x="663" y="155"/>
                    </a:cubicBezTo>
                    <a:cubicBezTo>
                      <a:pt x="663" y="156"/>
                      <a:pt x="662" y="155"/>
                      <a:pt x="661" y="154"/>
                    </a:cubicBezTo>
                    <a:cubicBezTo>
                      <a:pt x="661" y="153"/>
                      <a:pt x="659" y="151"/>
                      <a:pt x="659" y="151"/>
                    </a:cubicBezTo>
                    <a:cubicBezTo>
                      <a:pt x="660" y="150"/>
                      <a:pt x="659" y="149"/>
                      <a:pt x="659" y="148"/>
                    </a:cubicBezTo>
                    <a:cubicBezTo>
                      <a:pt x="662" y="150"/>
                      <a:pt x="664" y="154"/>
                      <a:pt x="666" y="157"/>
                    </a:cubicBezTo>
                    <a:cubicBezTo>
                      <a:pt x="666" y="157"/>
                      <a:pt x="666" y="156"/>
                      <a:pt x="665" y="155"/>
                    </a:cubicBezTo>
                    <a:cubicBezTo>
                      <a:pt x="664" y="154"/>
                      <a:pt x="663" y="153"/>
                      <a:pt x="664" y="153"/>
                    </a:cubicBezTo>
                    <a:cubicBezTo>
                      <a:pt x="664" y="152"/>
                      <a:pt x="665" y="154"/>
                      <a:pt x="666" y="154"/>
                    </a:cubicBezTo>
                    <a:cubicBezTo>
                      <a:pt x="665" y="153"/>
                      <a:pt x="662" y="150"/>
                      <a:pt x="662" y="149"/>
                    </a:cubicBezTo>
                    <a:cubicBezTo>
                      <a:pt x="663" y="150"/>
                      <a:pt x="665" y="152"/>
                      <a:pt x="666" y="152"/>
                    </a:cubicBezTo>
                    <a:cubicBezTo>
                      <a:pt x="668" y="154"/>
                      <a:pt x="669" y="156"/>
                      <a:pt x="670" y="159"/>
                    </a:cubicBezTo>
                    <a:cubicBezTo>
                      <a:pt x="669" y="157"/>
                      <a:pt x="673" y="161"/>
                      <a:pt x="675" y="160"/>
                    </a:cubicBezTo>
                    <a:cubicBezTo>
                      <a:pt x="671" y="158"/>
                      <a:pt x="667" y="155"/>
                      <a:pt x="667" y="150"/>
                    </a:cubicBezTo>
                    <a:cubicBezTo>
                      <a:pt x="664" y="148"/>
                      <a:pt x="660" y="143"/>
                      <a:pt x="659" y="140"/>
                    </a:cubicBezTo>
                    <a:cubicBezTo>
                      <a:pt x="660" y="142"/>
                      <a:pt x="662" y="143"/>
                      <a:pt x="663" y="143"/>
                    </a:cubicBezTo>
                    <a:cubicBezTo>
                      <a:pt x="663" y="141"/>
                      <a:pt x="658" y="139"/>
                      <a:pt x="657" y="136"/>
                    </a:cubicBezTo>
                    <a:cubicBezTo>
                      <a:pt x="658" y="137"/>
                      <a:pt x="658" y="138"/>
                      <a:pt x="658" y="137"/>
                    </a:cubicBezTo>
                    <a:cubicBezTo>
                      <a:pt x="657" y="135"/>
                      <a:pt x="656" y="135"/>
                      <a:pt x="655" y="135"/>
                    </a:cubicBezTo>
                    <a:cubicBezTo>
                      <a:pt x="654" y="134"/>
                      <a:pt x="653" y="131"/>
                      <a:pt x="655" y="132"/>
                    </a:cubicBezTo>
                    <a:cubicBezTo>
                      <a:pt x="657" y="134"/>
                      <a:pt x="658" y="136"/>
                      <a:pt x="660" y="138"/>
                    </a:cubicBezTo>
                    <a:cubicBezTo>
                      <a:pt x="661" y="139"/>
                      <a:pt x="663" y="141"/>
                      <a:pt x="664" y="143"/>
                    </a:cubicBezTo>
                    <a:cubicBezTo>
                      <a:pt x="667" y="147"/>
                      <a:pt x="670" y="151"/>
                      <a:pt x="673" y="155"/>
                    </a:cubicBezTo>
                    <a:cubicBezTo>
                      <a:pt x="672" y="154"/>
                      <a:pt x="671" y="153"/>
                      <a:pt x="670" y="152"/>
                    </a:cubicBezTo>
                    <a:cubicBezTo>
                      <a:pt x="669" y="150"/>
                      <a:pt x="668" y="149"/>
                      <a:pt x="667" y="148"/>
                    </a:cubicBezTo>
                    <a:cubicBezTo>
                      <a:pt x="666" y="145"/>
                      <a:pt x="664" y="144"/>
                      <a:pt x="662" y="143"/>
                    </a:cubicBezTo>
                    <a:cubicBezTo>
                      <a:pt x="665" y="145"/>
                      <a:pt x="665" y="148"/>
                      <a:pt x="667" y="148"/>
                    </a:cubicBezTo>
                    <a:cubicBezTo>
                      <a:pt x="669" y="151"/>
                      <a:pt x="668" y="153"/>
                      <a:pt x="671" y="155"/>
                    </a:cubicBezTo>
                    <a:cubicBezTo>
                      <a:pt x="669" y="153"/>
                      <a:pt x="671" y="154"/>
                      <a:pt x="672" y="154"/>
                    </a:cubicBezTo>
                    <a:cubicBezTo>
                      <a:pt x="673" y="156"/>
                      <a:pt x="673" y="156"/>
                      <a:pt x="675" y="159"/>
                    </a:cubicBezTo>
                    <a:cubicBezTo>
                      <a:pt x="676" y="158"/>
                      <a:pt x="680" y="165"/>
                      <a:pt x="681" y="164"/>
                    </a:cubicBezTo>
                    <a:cubicBezTo>
                      <a:pt x="675" y="159"/>
                      <a:pt x="672" y="150"/>
                      <a:pt x="668" y="145"/>
                    </a:cubicBezTo>
                    <a:cubicBezTo>
                      <a:pt x="667" y="143"/>
                      <a:pt x="668" y="147"/>
                      <a:pt x="667" y="145"/>
                    </a:cubicBezTo>
                    <a:cubicBezTo>
                      <a:pt x="666" y="144"/>
                      <a:pt x="666" y="143"/>
                      <a:pt x="666" y="143"/>
                    </a:cubicBezTo>
                    <a:cubicBezTo>
                      <a:pt x="668" y="143"/>
                      <a:pt x="666" y="142"/>
                      <a:pt x="666" y="139"/>
                    </a:cubicBezTo>
                    <a:cubicBezTo>
                      <a:pt x="669" y="142"/>
                      <a:pt x="667" y="142"/>
                      <a:pt x="669" y="144"/>
                    </a:cubicBezTo>
                    <a:cubicBezTo>
                      <a:pt x="670" y="146"/>
                      <a:pt x="673" y="147"/>
                      <a:pt x="674" y="148"/>
                    </a:cubicBezTo>
                    <a:cubicBezTo>
                      <a:pt x="673" y="149"/>
                      <a:pt x="672" y="148"/>
                      <a:pt x="672" y="148"/>
                    </a:cubicBezTo>
                    <a:cubicBezTo>
                      <a:pt x="673" y="149"/>
                      <a:pt x="673" y="150"/>
                      <a:pt x="674" y="151"/>
                    </a:cubicBezTo>
                    <a:cubicBezTo>
                      <a:pt x="674" y="150"/>
                      <a:pt x="675" y="150"/>
                      <a:pt x="675" y="151"/>
                    </a:cubicBezTo>
                    <a:cubicBezTo>
                      <a:pt x="675" y="153"/>
                      <a:pt x="675" y="155"/>
                      <a:pt x="678" y="158"/>
                    </a:cubicBezTo>
                    <a:cubicBezTo>
                      <a:pt x="678" y="158"/>
                      <a:pt x="677" y="157"/>
                      <a:pt x="678" y="157"/>
                    </a:cubicBezTo>
                    <a:cubicBezTo>
                      <a:pt x="679" y="160"/>
                      <a:pt x="682" y="164"/>
                      <a:pt x="683" y="166"/>
                    </a:cubicBezTo>
                    <a:cubicBezTo>
                      <a:pt x="684" y="167"/>
                      <a:pt x="685" y="169"/>
                      <a:pt x="687" y="171"/>
                    </a:cubicBezTo>
                    <a:cubicBezTo>
                      <a:pt x="686" y="172"/>
                      <a:pt x="691" y="177"/>
                      <a:pt x="690" y="178"/>
                    </a:cubicBezTo>
                    <a:cubicBezTo>
                      <a:pt x="690" y="178"/>
                      <a:pt x="691" y="178"/>
                      <a:pt x="691" y="179"/>
                    </a:cubicBezTo>
                    <a:cubicBezTo>
                      <a:pt x="694" y="178"/>
                      <a:pt x="686" y="169"/>
                      <a:pt x="686" y="166"/>
                    </a:cubicBezTo>
                    <a:cubicBezTo>
                      <a:pt x="688" y="170"/>
                      <a:pt x="688" y="168"/>
                      <a:pt x="687" y="166"/>
                    </a:cubicBezTo>
                    <a:cubicBezTo>
                      <a:pt x="689" y="169"/>
                      <a:pt x="691" y="172"/>
                      <a:pt x="692" y="174"/>
                    </a:cubicBezTo>
                    <a:cubicBezTo>
                      <a:pt x="693" y="177"/>
                      <a:pt x="693" y="179"/>
                      <a:pt x="694" y="178"/>
                    </a:cubicBezTo>
                    <a:cubicBezTo>
                      <a:pt x="695" y="180"/>
                      <a:pt x="697" y="185"/>
                      <a:pt x="697" y="184"/>
                    </a:cubicBezTo>
                    <a:cubicBezTo>
                      <a:pt x="696" y="181"/>
                      <a:pt x="697" y="184"/>
                      <a:pt x="698" y="183"/>
                    </a:cubicBezTo>
                    <a:cubicBezTo>
                      <a:pt x="698" y="181"/>
                      <a:pt x="695" y="179"/>
                      <a:pt x="695" y="177"/>
                    </a:cubicBezTo>
                    <a:cubicBezTo>
                      <a:pt x="695" y="177"/>
                      <a:pt x="698" y="182"/>
                      <a:pt x="697" y="179"/>
                    </a:cubicBezTo>
                    <a:cubicBezTo>
                      <a:pt x="695" y="176"/>
                      <a:pt x="695" y="176"/>
                      <a:pt x="693" y="175"/>
                    </a:cubicBezTo>
                    <a:cubicBezTo>
                      <a:pt x="693" y="174"/>
                      <a:pt x="693" y="173"/>
                      <a:pt x="693" y="172"/>
                    </a:cubicBezTo>
                    <a:cubicBezTo>
                      <a:pt x="692" y="171"/>
                      <a:pt x="692" y="173"/>
                      <a:pt x="691" y="171"/>
                    </a:cubicBezTo>
                    <a:cubicBezTo>
                      <a:pt x="692" y="168"/>
                      <a:pt x="685" y="160"/>
                      <a:pt x="683" y="155"/>
                    </a:cubicBezTo>
                    <a:cubicBezTo>
                      <a:pt x="687" y="160"/>
                      <a:pt x="690" y="164"/>
                      <a:pt x="693" y="168"/>
                    </a:cubicBezTo>
                    <a:cubicBezTo>
                      <a:pt x="696" y="173"/>
                      <a:pt x="698" y="177"/>
                      <a:pt x="701" y="180"/>
                    </a:cubicBezTo>
                    <a:cubicBezTo>
                      <a:pt x="700" y="179"/>
                      <a:pt x="700" y="179"/>
                      <a:pt x="701" y="180"/>
                    </a:cubicBezTo>
                    <a:cubicBezTo>
                      <a:pt x="702" y="182"/>
                      <a:pt x="702" y="182"/>
                      <a:pt x="702" y="182"/>
                    </a:cubicBezTo>
                    <a:cubicBezTo>
                      <a:pt x="702" y="182"/>
                      <a:pt x="702" y="183"/>
                      <a:pt x="702" y="184"/>
                    </a:cubicBezTo>
                    <a:cubicBezTo>
                      <a:pt x="704" y="186"/>
                      <a:pt x="703" y="187"/>
                      <a:pt x="704" y="190"/>
                    </a:cubicBezTo>
                    <a:cubicBezTo>
                      <a:pt x="706" y="192"/>
                      <a:pt x="709" y="197"/>
                      <a:pt x="711" y="202"/>
                    </a:cubicBezTo>
                    <a:cubicBezTo>
                      <a:pt x="714" y="207"/>
                      <a:pt x="715" y="211"/>
                      <a:pt x="716" y="214"/>
                    </a:cubicBezTo>
                    <a:cubicBezTo>
                      <a:pt x="717" y="215"/>
                      <a:pt x="717" y="216"/>
                      <a:pt x="718" y="218"/>
                    </a:cubicBezTo>
                    <a:cubicBezTo>
                      <a:pt x="719" y="220"/>
                      <a:pt x="720" y="222"/>
                      <a:pt x="721" y="224"/>
                    </a:cubicBezTo>
                    <a:cubicBezTo>
                      <a:pt x="722" y="228"/>
                      <a:pt x="724" y="233"/>
                      <a:pt x="724" y="235"/>
                    </a:cubicBezTo>
                    <a:cubicBezTo>
                      <a:pt x="724" y="235"/>
                      <a:pt x="725" y="234"/>
                      <a:pt x="725" y="235"/>
                    </a:cubicBezTo>
                    <a:cubicBezTo>
                      <a:pt x="726" y="237"/>
                      <a:pt x="727" y="241"/>
                      <a:pt x="728" y="245"/>
                    </a:cubicBezTo>
                    <a:cubicBezTo>
                      <a:pt x="728" y="246"/>
                      <a:pt x="729" y="248"/>
                      <a:pt x="729" y="249"/>
                    </a:cubicBezTo>
                    <a:cubicBezTo>
                      <a:pt x="729" y="250"/>
                      <a:pt x="730" y="251"/>
                      <a:pt x="730" y="251"/>
                    </a:cubicBezTo>
                    <a:cubicBezTo>
                      <a:pt x="730" y="251"/>
                      <a:pt x="730" y="250"/>
                      <a:pt x="731" y="251"/>
                    </a:cubicBezTo>
                    <a:cubicBezTo>
                      <a:pt x="731" y="253"/>
                      <a:pt x="730" y="253"/>
                      <a:pt x="731" y="255"/>
                    </a:cubicBezTo>
                    <a:cubicBezTo>
                      <a:pt x="733" y="258"/>
                      <a:pt x="732" y="264"/>
                      <a:pt x="735" y="269"/>
                    </a:cubicBezTo>
                    <a:cubicBezTo>
                      <a:pt x="736" y="267"/>
                      <a:pt x="734" y="265"/>
                      <a:pt x="734" y="266"/>
                    </a:cubicBezTo>
                    <a:close/>
                    <a:moveTo>
                      <a:pt x="635" y="109"/>
                    </a:moveTo>
                    <a:cubicBezTo>
                      <a:pt x="634" y="107"/>
                      <a:pt x="640" y="113"/>
                      <a:pt x="638" y="111"/>
                    </a:cubicBezTo>
                    <a:cubicBezTo>
                      <a:pt x="640" y="111"/>
                      <a:pt x="639" y="112"/>
                      <a:pt x="640" y="113"/>
                    </a:cubicBezTo>
                    <a:cubicBezTo>
                      <a:pt x="639" y="113"/>
                      <a:pt x="637" y="111"/>
                      <a:pt x="635" y="109"/>
                    </a:cubicBezTo>
                    <a:close/>
                    <a:moveTo>
                      <a:pt x="555" y="80"/>
                    </a:moveTo>
                    <a:cubicBezTo>
                      <a:pt x="553" y="78"/>
                      <a:pt x="551" y="78"/>
                      <a:pt x="550" y="77"/>
                    </a:cubicBezTo>
                    <a:cubicBezTo>
                      <a:pt x="550" y="76"/>
                      <a:pt x="554" y="78"/>
                      <a:pt x="556" y="79"/>
                    </a:cubicBezTo>
                    <a:cubicBezTo>
                      <a:pt x="554" y="76"/>
                      <a:pt x="548" y="75"/>
                      <a:pt x="545" y="74"/>
                    </a:cubicBezTo>
                    <a:cubicBezTo>
                      <a:pt x="544" y="73"/>
                      <a:pt x="545" y="73"/>
                      <a:pt x="544" y="72"/>
                    </a:cubicBezTo>
                    <a:cubicBezTo>
                      <a:pt x="545" y="72"/>
                      <a:pt x="547" y="74"/>
                      <a:pt x="545" y="74"/>
                    </a:cubicBezTo>
                    <a:cubicBezTo>
                      <a:pt x="548" y="73"/>
                      <a:pt x="554" y="77"/>
                      <a:pt x="554" y="75"/>
                    </a:cubicBezTo>
                    <a:cubicBezTo>
                      <a:pt x="556" y="77"/>
                      <a:pt x="558" y="78"/>
                      <a:pt x="560" y="79"/>
                    </a:cubicBezTo>
                    <a:cubicBezTo>
                      <a:pt x="561" y="79"/>
                      <a:pt x="565" y="80"/>
                      <a:pt x="566" y="82"/>
                    </a:cubicBezTo>
                    <a:cubicBezTo>
                      <a:pt x="563" y="82"/>
                      <a:pt x="559" y="80"/>
                      <a:pt x="555" y="80"/>
                    </a:cubicBezTo>
                    <a:close/>
                    <a:moveTo>
                      <a:pt x="595" y="115"/>
                    </a:moveTo>
                    <a:cubicBezTo>
                      <a:pt x="593" y="113"/>
                      <a:pt x="593" y="113"/>
                      <a:pt x="589" y="111"/>
                    </a:cubicBezTo>
                    <a:cubicBezTo>
                      <a:pt x="591" y="111"/>
                      <a:pt x="591" y="112"/>
                      <a:pt x="590" y="110"/>
                    </a:cubicBezTo>
                    <a:cubicBezTo>
                      <a:pt x="591" y="109"/>
                      <a:pt x="591" y="110"/>
                      <a:pt x="593" y="111"/>
                    </a:cubicBezTo>
                    <a:cubicBezTo>
                      <a:pt x="593" y="113"/>
                      <a:pt x="594" y="113"/>
                      <a:pt x="596" y="115"/>
                    </a:cubicBezTo>
                    <a:cubicBezTo>
                      <a:pt x="596" y="116"/>
                      <a:pt x="595" y="115"/>
                      <a:pt x="595" y="115"/>
                    </a:cubicBezTo>
                    <a:close/>
                    <a:moveTo>
                      <a:pt x="529" y="74"/>
                    </a:moveTo>
                    <a:cubicBezTo>
                      <a:pt x="532" y="75"/>
                      <a:pt x="532" y="75"/>
                      <a:pt x="536" y="77"/>
                    </a:cubicBezTo>
                    <a:cubicBezTo>
                      <a:pt x="535" y="77"/>
                      <a:pt x="533" y="77"/>
                      <a:pt x="532" y="76"/>
                    </a:cubicBezTo>
                    <a:cubicBezTo>
                      <a:pt x="530" y="76"/>
                      <a:pt x="529" y="75"/>
                      <a:pt x="529" y="74"/>
                    </a:cubicBezTo>
                    <a:close/>
                    <a:moveTo>
                      <a:pt x="358" y="58"/>
                    </a:moveTo>
                    <a:cubicBezTo>
                      <a:pt x="358" y="58"/>
                      <a:pt x="359" y="57"/>
                      <a:pt x="361" y="56"/>
                    </a:cubicBezTo>
                    <a:cubicBezTo>
                      <a:pt x="362" y="58"/>
                      <a:pt x="362" y="58"/>
                      <a:pt x="362" y="58"/>
                    </a:cubicBezTo>
                    <a:cubicBezTo>
                      <a:pt x="360" y="58"/>
                      <a:pt x="359" y="58"/>
                      <a:pt x="358" y="58"/>
                    </a:cubicBezTo>
                    <a:close/>
                    <a:moveTo>
                      <a:pt x="342" y="68"/>
                    </a:moveTo>
                    <a:cubicBezTo>
                      <a:pt x="341" y="68"/>
                      <a:pt x="341" y="68"/>
                      <a:pt x="340" y="69"/>
                    </a:cubicBezTo>
                    <a:cubicBezTo>
                      <a:pt x="338" y="68"/>
                      <a:pt x="335" y="68"/>
                      <a:pt x="333" y="70"/>
                    </a:cubicBezTo>
                    <a:cubicBezTo>
                      <a:pt x="334" y="67"/>
                      <a:pt x="337" y="68"/>
                      <a:pt x="340" y="67"/>
                    </a:cubicBezTo>
                    <a:cubicBezTo>
                      <a:pt x="342" y="67"/>
                      <a:pt x="342" y="67"/>
                      <a:pt x="342" y="68"/>
                    </a:cubicBezTo>
                    <a:close/>
                    <a:moveTo>
                      <a:pt x="370" y="66"/>
                    </a:moveTo>
                    <a:cubicBezTo>
                      <a:pt x="367" y="67"/>
                      <a:pt x="368" y="65"/>
                      <a:pt x="365" y="66"/>
                    </a:cubicBezTo>
                    <a:cubicBezTo>
                      <a:pt x="366" y="65"/>
                      <a:pt x="370" y="65"/>
                      <a:pt x="370" y="66"/>
                    </a:cubicBezTo>
                    <a:close/>
                    <a:moveTo>
                      <a:pt x="456" y="81"/>
                    </a:moveTo>
                    <a:cubicBezTo>
                      <a:pt x="456" y="82"/>
                      <a:pt x="453" y="82"/>
                      <a:pt x="453" y="82"/>
                    </a:cubicBezTo>
                    <a:cubicBezTo>
                      <a:pt x="451" y="82"/>
                      <a:pt x="453" y="82"/>
                      <a:pt x="452" y="81"/>
                    </a:cubicBezTo>
                    <a:cubicBezTo>
                      <a:pt x="453" y="82"/>
                      <a:pt x="454" y="81"/>
                      <a:pt x="456" y="81"/>
                    </a:cubicBezTo>
                    <a:close/>
                    <a:moveTo>
                      <a:pt x="469" y="102"/>
                    </a:moveTo>
                    <a:cubicBezTo>
                      <a:pt x="469" y="102"/>
                      <a:pt x="466" y="101"/>
                      <a:pt x="468" y="101"/>
                    </a:cubicBezTo>
                    <a:cubicBezTo>
                      <a:pt x="466" y="101"/>
                      <a:pt x="465" y="101"/>
                      <a:pt x="465" y="100"/>
                    </a:cubicBezTo>
                    <a:cubicBezTo>
                      <a:pt x="464" y="100"/>
                      <a:pt x="464" y="101"/>
                      <a:pt x="464" y="101"/>
                    </a:cubicBezTo>
                    <a:cubicBezTo>
                      <a:pt x="462" y="100"/>
                      <a:pt x="462" y="100"/>
                      <a:pt x="460" y="100"/>
                    </a:cubicBezTo>
                    <a:cubicBezTo>
                      <a:pt x="460" y="99"/>
                      <a:pt x="461" y="99"/>
                      <a:pt x="463" y="99"/>
                    </a:cubicBezTo>
                    <a:cubicBezTo>
                      <a:pt x="461" y="98"/>
                      <a:pt x="459" y="97"/>
                      <a:pt x="457" y="96"/>
                    </a:cubicBezTo>
                    <a:cubicBezTo>
                      <a:pt x="455" y="96"/>
                      <a:pt x="458" y="97"/>
                      <a:pt x="456" y="97"/>
                    </a:cubicBezTo>
                    <a:cubicBezTo>
                      <a:pt x="454" y="97"/>
                      <a:pt x="454" y="96"/>
                      <a:pt x="452" y="96"/>
                    </a:cubicBezTo>
                    <a:cubicBezTo>
                      <a:pt x="454" y="96"/>
                      <a:pt x="457" y="95"/>
                      <a:pt x="459" y="97"/>
                    </a:cubicBezTo>
                    <a:cubicBezTo>
                      <a:pt x="460" y="97"/>
                      <a:pt x="461" y="96"/>
                      <a:pt x="462" y="97"/>
                    </a:cubicBezTo>
                    <a:cubicBezTo>
                      <a:pt x="462" y="96"/>
                      <a:pt x="467" y="98"/>
                      <a:pt x="466" y="96"/>
                    </a:cubicBezTo>
                    <a:cubicBezTo>
                      <a:pt x="464" y="96"/>
                      <a:pt x="468" y="97"/>
                      <a:pt x="465" y="96"/>
                    </a:cubicBezTo>
                    <a:cubicBezTo>
                      <a:pt x="465" y="95"/>
                      <a:pt x="464" y="95"/>
                      <a:pt x="464" y="94"/>
                    </a:cubicBezTo>
                    <a:cubicBezTo>
                      <a:pt x="460" y="94"/>
                      <a:pt x="456" y="93"/>
                      <a:pt x="453" y="92"/>
                    </a:cubicBezTo>
                    <a:cubicBezTo>
                      <a:pt x="452" y="92"/>
                      <a:pt x="453" y="92"/>
                      <a:pt x="452" y="93"/>
                    </a:cubicBezTo>
                    <a:cubicBezTo>
                      <a:pt x="449" y="91"/>
                      <a:pt x="446" y="91"/>
                      <a:pt x="444" y="91"/>
                    </a:cubicBezTo>
                    <a:cubicBezTo>
                      <a:pt x="442" y="90"/>
                      <a:pt x="439" y="90"/>
                      <a:pt x="437" y="89"/>
                    </a:cubicBezTo>
                    <a:cubicBezTo>
                      <a:pt x="436" y="87"/>
                      <a:pt x="440" y="88"/>
                      <a:pt x="440" y="87"/>
                    </a:cubicBezTo>
                    <a:cubicBezTo>
                      <a:pt x="443" y="88"/>
                      <a:pt x="439" y="88"/>
                      <a:pt x="438" y="88"/>
                    </a:cubicBezTo>
                    <a:cubicBezTo>
                      <a:pt x="440" y="90"/>
                      <a:pt x="444" y="88"/>
                      <a:pt x="443" y="90"/>
                    </a:cubicBezTo>
                    <a:cubicBezTo>
                      <a:pt x="444" y="90"/>
                      <a:pt x="444" y="90"/>
                      <a:pt x="446" y="90"/>
                    </a:cubicBezTo>
                    <a:cubicBezTo>
                      <a:pt x="448" y="90"/>
                      <a:pt x="445" y="90"/>
                      <a:pt x="446" y="89"/>
                    </a:cubicBezTo>
                    <a:cubicBezTo>
                      <a:pt x="448" y="90"/>
                      <a:pt x="449" y="90"/>
                      <a:pt x="453" y="91"/>
                    </a:cubicBezTo>
                    <a:cubicBezTo>
                      <a:pt x="453" y="90"/>
                      <a:pt x="451" y="89"/>
                      <a:pt x="450" y="89"/>
                    </a:cubicBezTo>
                    <a:cubicBezTo>
                      <a:pt x="451" y="89"/>
                      <a:pt x="454" y="89"/>
                      <a:pt x="455" y="90"/>
                    </a:cubicBezTo>
                    <a:cubicBezTo>
                      <a:pt x="456" y="90"/>
                      <a:pt x="454" y="89"/>
                      <a:pt x="456" y="89"/>
                    </a:cubicBezTo>
                    <a:cubicBezTo>
                      <a:pt x="458" y="89"/>
                      <a:pt x="460" y="90"/>
                      <a:pt x="463" y="91"/>
                    </a:cubicBezTo>
                    <a:cubicBezTo>
                      <a:pt x="464" y="91"/>
                      <a:pt x="461" y="90"/>
                      <a:pt x="461" y="90"/>
                    </a:cubicBezTo>
                    <a:cubicBezTo>
                      <a:pt x="462" y="89"/>
                      <a:pt x="462" y="91"/>
                      <a:pt x="465" y="91"/>
                    </a:cubicBezTo>
                    <a:cubicBezTo>
                      <a:pt x="465" y="91"/>
                      <a:pt x="464" y="91"/>
                      <a:pt x="464" y="92"/>
                    </a:cubicBezTo>
                    <a:cubicBezTo>
                      <a:pt x="465" y="93"/>
                      <a:pt x="466" y="91"/>
                      <a:pt x="468" y="92"/>
                    </a:cubicBezTo>
                    <a:cubicBezTo>
                      <a:pt x="466" y="93"/>
                      <a:pt x="464" y="93"/>
                      <a:pt x="462" y="93"/>
                    </a:cubicBezTo>
                    <a:cubicBezTo>
                      <a:pt x="464" y="94"/>
                      <a:pt x="465" y="93"/>
                      <a:pt x="468" y="95"/>
                    </a:cubicBezTo>
                    <a:cubicBezTo>
                      <a:pt x="468" y="94"/>
                      <a:pt x="466" y="93"/>
                      <a:pt x="469" y="94"/>
                    </a:cubicBezTo>
                    <a:cubicBezTo>
                      <a:pt x="469" y="93"/>
                      <a:pt x="469" y="92"/>
                      <a:pt x="468" y="92"/>
                    </a:cubicBezTo>
                    <a:cubicBezTo>
                      <a:pt x="471" y="93"/>
                      <a:pt x="474" y="92"/>
                      <a:pt x="477" y="94"/>
                    </a:cubicBezTo>
                    <a:cubicBezTo>
                      <a:pt x="475" y="95"/>
                      <a:pt x="472" y="92"/>
                      <a:pt x="470" y="93"/>
                    </a:cubicBezTo>
                    <a:cubicBezTo>
                      <a:pt x="470" y="94"/>
                      <a:pt x="473" y="94"/>
                      <a:pt x="473" y="94"/>
                    </a:cubicBezTo>
                    <a:cubicBezTo>
                      <a:pt x="474" y="94"/>
                      <a:pt x="474" y="94"/>
                      <a:pt x="474" y="94"/>
                    </a:cubicBezTo>
                    <a:cubicBezTo>
                      <a:pt x="474" y="94"/>
                      <a:pt x="474" y="95"/>
                      <a:pt x="475" y="95"/>
                    </a:cubicBezTo>
                    <a:cubicBezTo>
                      <a:pt x="474" y="95"/>
                      <a:pt x="472" y="95"/>
                      <a:pt x="470" y="94"/>
                    </a:cubicBezTo>
                    <a:cubicBezTo>
                      <a:pt x="470" y="95"/>
                      <a:pt x="471" y="95"/>
                      <a:pt x="471" y="96"/>
                    </a:cubicBezTo>
                    <a:cubicBezTo>
                      <a:pt x="472" y="95"/>
                      <a:pt x="475" y="95"/>
                      <a:pt x="478" y="96"/>
                    </a:cubicBezTo>
                    <a:cubicBezTo>
                      <a:pt x="479" y="95"/>
                      <a:pt x="475" y="95"/>
                      <a:pt x="476" y="94"/>
                    </a:cubicBezTo>
                    <a:cubicBezTo>
                      <a:pt x="478" y="95"/>
                      <a:pt x="477" y="95"/>
                      <a:pt x="479" y="95"/>
                    </a:cubicBezTo>
                    <a:cubicBezTo>
                      <a:pt x="479" y="95"/>
                      <a:pt x="477" y="95"/>
                      <a:pt x="477" y="94"/>
                    </a:cubicBezTo>
                    <a:cubicBezTo>
                      <a:pt x="479" y="94"/>
                      <a:pt x="479" y="95"/>
                      <a:pt x="480" y="95"/>
                    </a:cubicBezTo>
                    <a:cubicBezTo>
                      <a:pt x="480" y="95"/>
                      <a:pt x="478" y="96"/>
                      <a:pt x="479" y="97"/>
                    </a:cubicBezTo>
                    <a:cubicBezTo>
                      <a:pt x="481" y="97"/>
                      <a:pt x="481" y="96"/>
                      <a:pt x="481" y="95"/>
                    </a:cubicBezTo>
                    <a:cubicBezTo>
                      <a:pt x="483" y="96"/>
                      <a:pt x="483" y="95"/>
                      <a:pt x="485" y="96"/>
                    </a:cubicBezTo>
                    <a:cubicBezTo>
                      <a:pt x="485" y="96"/>
                      <a:pt x="484" y="96"/>
                      <a:pt x="485" y="97"/>
                    </a:cubicBezTo>
                    <a:cubicBezTo>
                      <a:pt x="484" y="97"/>
                      <a:pt x="482" y="96"/>
                      <a:pt x="482" y="96"/>
                    </a:cubicBezTo>
                    <a:cubicBezTo>
                      <a:pt x="483" y="97"/>
                      <a:pt x="482" y="97"/>
                      <a:pt x="482" y="98"/>
                    </a:cubicBezTo>
                    <a:cubicBezTo>
                      <a:pt x="480" y="97"/>
                      <a:pt x="478" y="98"/>
                      <a:pt x="477" y="99"/>
                    </a:cubicBezTo>
                    <a:cubicBezTo>
                      <a:pt x="477" y="98"/>
                      <a:pt x="476" y="97"/>
                      <a:pt x="476" y="96"/>
                    </a:cubicBezTo>
                    <a:cubicBezTo>
                      <a:pt x="472" y="95"/>
                      <a:pt x="473" y="97"/>
                      <a:pt x="469" y="96"/>
                    </a:cubicBezTo>
                    <a:cubicBezTo>
                      <a:pt x="470" y="97"/>
                      <a:pt x="470" y="97"/>
                      <a:pt x="472" y="98"/>
                    </a:cubicBezTo>
                    <a:cubicBezTo>
                      <a:pt x="469" y="98"/>
                      <a:pt x="468" y="95"/>
                      <a:pt x="466" y="95"/>
                    </a:cubicBezTo>
                    <a:cubicBezTo>
                      <a:pt x="467" y="97"/>
                      <a:pt x="471" y="100"/>
                      <a:pt x="475" y="99"/>
                    </a:cubicBezTo>
                    <a:cubicBezTo>
                      <a:pt x="477" y="99"/>
                      <a:pt x="478" y="100"/>
                      <a:pt x="479" y="102"/>
                    </a:cubicBezTo>
                    <a:cubicBezTo>
                      <a:pt x="477" y="100"/>
                      <a:pt x="474" y="100"/>
                      <a:pt x="472" y="100"/>
                    </a:cubicBezTo>
                    <a:cubicBezTo>
                      <a:pt x="470" y="100"/>
                      <a:pt x="469" y="100"/>
                      <a:pt x="469" y="101"/>
                    </a:cubicBezTo>
                    <a:cubicBezTo>
                      <a:pt x="467" y="100"/>
                      <a:pt x="466" y="99"/>
                      <a:pt x="463" y="98"/>
                    </a:cubicBezTo>
                    <a:cubicBezTo>
                      <a:pt x="464" y="100"/>
                      <a:pt x="467" y="101"/>
                      <a:pt x="469" y="102"/>
                    </a:cubicBezTo>
                    <a:close/>
                    <a:moveTo>
                      <a:pt x="442" y="88"/>
                    </a:moveTo>
                    <a:cubicBezTo>
                      <a:pt x="443" y="88"/>
                      <a:pt x="443" y="88"/>
                      <a:pt x="444" y="88"/>
                    </a:cubicBezTo>
                    <a:cubicBezTo>
                      <a:pt x="443" y="88"/>
                      <a:pt x="444" y="89"/>
                      <a:pt x="444" y="89"/>
                    </a:cubicBezTo>
                    <a:cubicBezTo>
                      <a:pt x="442" y="89"/>
                      <a:pt x="442" y="88"/>
                      <a:pt x="442" y="88"/>
                    </a:cubicBezTo>
                    <a:close/>
                    <a:moveTo>
                      <a:pt x="535" y="128"/>
                    </a:moveTo>
                    <a:cubicBezTo>
                      <a:pt x="535" y="128"/>
                      <a:pt x="535" y="128"/>
                      <a:pt x="536" y="129"/>
                    </a:cubicBezTo>
                    <a:cubicBezTo>
                      <a:pt x="536" y="129"/>
                      <a:pt x="535" y="128"/>
                      <a:pt x="534" y="129"/>
                    </a:cubicBezTo>
                    <a:cubicBezTo>
                      <a:pt x="533" y="128"/>
                      <a:pt x="534" y="127"/>
                      <a:pt x="535" y="128"/>
                    </a:cubicBezTo>
                    <a:close/>
                    <a:moveTo>
                      <a:pt x="208" y="418"/>
                    </a:moveTo>
                    <a:cubicBezTo>
                      <a:pt x="207" y="417"/>
                      <a:pt x="207" y="417"/>
                      <a:pt x="206" y="416"/>
                    </a:cubicBezTo>
                    <a:cubicBezTo>
                      <a:pt x="207" y="415"/>
                      <a:pt x="207" y="417"/>
                      <a:pt x="208" y="416"/>
                    </a:cubicBezTo>
                    <a:cubicBezTo>
                      <a:pt x="208" y="417"/>
                      <a:pt x="207" y="417"/>
                      <a:pt x="208" y="418"/>
                    </a:cubicBezTo>
                    <a:close/>
                    <a:moveTo>
                      <a:pt x="196" y="475"/>
                    </a:moveTo>
                    <a:cubicBezTo>
                      <a:pt x="195" y="475"/>
                      <a:pt x="193" y="470"/>
                      <a:pt x="193" y="472"/>
                    </a:cubicBezTo>
                    <a:cubicBezTo>
                      <a:pt x="192" y="472"/>
                      <a:pt x="193" y="470"/>
                      <a:pt x="193" y="469"/>
                    </a:cubicBezTo>
                    <a:cubicBezTo>
                      <a:pt x="193" y="470"/>
                      <a:pt x="195" y="472"/>
                      <a:pt x="194" y="472"/>
                    </a:cubicBezTo>
                    <a:cubicBezTo>
                      <a:pt x="194" y="473"/>
                      <a:pt x="195" y="472"/>
                      <a:pt x="195" y="472"/>
                    </a:cubicBezTo>
                    <a:cubicBezTo>
                      <a:pt x="196" y="473"/>
                      <a:pt x="195" y="474"/>
                      <a:pt x="196" y="475"/>
                    </a:cubicBezTo>
                    <a:close/>
                    <a:moveTo>
                      <a:pt x="188" y="477"/>
                    </a:moveTo>
                    <a:cubicBezTo>
                      <a:pt x="187" y="477"/>
                      <a:pt x="186" y="475"/>
                      <a:pt x="187" y="475"/>
                    </a:cubicBezTo>
                    <a:cubicBezTo>
                      <a:pt x="188" y="476"/>
                      <a:pt x="187" y="476"/>
                      <a:pt x="188" y="477"/>
                    </a:cubicBezTo>
                    <a:close/>
                    <a:moveTo>
                      <a:pt x="192" y="521"/>
                    </a:moveTo>
                    <a:cubicBezTo>
                      <a:pt x="191" y="520"/>
                      <a:pt x="191" y="520"/>
                      <a:pt x="190" y="519"/>
                    </a:cubicBezTo>
                    <a:cubicBezTo>
                      <a:pt x="190" y="519"/>
                      <a:pt x="191" y="519"/>
                      <a:pt x="192" y="520"/>
                    </a:cubicBezTo>
                    <a:cubicBezTo>
                      <a:pt x="192" y="519"/>
                      <a:pt x="192" y="519"/>
                      <a:pt x="191" y="519"/>
                    </a:cubicBezTo>
                    <a:cubicBezTo>
                      <a:pt x="191" y="519"/>
                      <a:pt x="192" y="519"/>
                      <a:pt x="192" y="519"/>
                    </a:cubicBezTo>
                    <a:cubicBezTo>
                      <a:pt x="193" y="520"/>
                      <a:pt x="193" y="520"/>
                      <a:pt x="193" y="520"/>
                    </a:cubicBezTo>
                    <a:cubicBezTo>
                      <a:pt x="192" y="520"/>
                      <a:pt x="192" y="520"/>
                      <a:pt x="192" y="521"/>
                    </a:cubicBezTo>
                    <a:close/>
                    <a:moveTo>
                      <a:pt x="99" y="543"/>
                    </a:moveTo>
                    <a:cubicBezTo>
                      <a:pt x="98" y="540"/>
                      <a:pt x="97" y="539"/>
                      <a:pt x="95" y="535"/>
                    </a:cubicBezTo>
                    <a:cubicBezTo>
                      <a:pt x="96" y="534"/>
                      <a:pt x="95" y="531"/>
                      <a:pt x="97" y="534"/>
                    </a:cubicBezTo>
                    <a:cubicBezTo>
                      <a:pt x="98" y="536"/>
                      <a:pt x="97" y="536"/>
                      <a:pt x="97" y="538"/>
                    </a:cubicBezTo>
                    <a:cubicBezTo>
                      <a:pt x="98" y="539"/>
                      <a:pt x="99" y="540"/>
                      <a:pt x="100" y="542"/>
                    </a:cubicBezTo>
                    <a:cubicBezTo>
                      <a:pt x="99" y="542"/>
                      <a:pt x="100" y="543"/>
                      <a:pt x="99" y="543"/>
                    </a:cubicBezTo>
                    <a:close/>
                    <a:moveTo>
                      <a:pt x="4" y="336"/>
                    </a:moveTo>
                    <a:cubicBezTo>
                      <a:pt x="5" y="333"/>
                      <a:pt x="5" y="333"/>
                      <a:pt x="5" y="333"/>
                    </a:cubicBezTo>
                    <a:cubicBezTo>
                      <a:pt x="5" y="333"/>
                      <a:pt x="5" y="330"/>
                      <a:pt x="6" y="329"/>
                    </a:cubicBezTo>
                    <a:cubicBezTo>
                      <a:pt x="5" y="332"/>
                      <a:pt x="7" y="330"/>
                      <a:pt x="6" y="335"/>
                    </a:cubicBezTo>
                    <a:cubicBezTo>
                      <a:pt x="5" y="335"/>
                      <a:pt x="5" y="336"/>
                      <a:pt x="4" y="336"/>
                    </a:cubicBezTo>
                    <a:close/>
                    <a:moveTo>
                      <a:pt x="569" y="48"/>
                    </a:moveTo>
                    <a:cubicBezTo>
                      <a:pt x="571" y="48"/>
                      <a:pt x="573" y="50"/>
                      <a:pt x="573" y="51"/>
                    </a:cubicBezTo>
                    <a:cubicBezTo>
                      <a:pt x="570" y="49"/>
                      <a:pt x="571" y="49"/>
                      <a:pt x="569" y="48"/>
                    </a:cubicBezTo>
                    <a:close/>
                    <a:moveTo>
                      <a:pt x="721" y="219"/>
                    </a:moveTo>
                    <a:cubicBezTo>
                      <a:pt x="720" y="219"/>
                      <a:pt x="719" y="217"/>
                      <a:pt x="718" y="215"/>
                    </a:cubicBezTo>
                    <a:cubicBezTo>
                      <a:pt x="719" y="214"/>
                      <a:pt x="721" y="217"/>
                      <a:pt x="721" y="219"/>
                    </a:cubicBezTo>
                    <a:close/>
                    <a:moveTo>
                      <a:pt x="708" y="191"/>
                    </a:moveTo>
                    <a:cubicBezTo>
                      <a:pt x="706" y="189"/>
                      <a:pt x="706" y="187"/>
                      <a:pt x="705" y="185"/>
                    </a:cubicBezTo>
                    <a:cubicBezTo>
                      <a:pt x="706" y="184"/>
                      <a:pt x="706" y="184"/>
                      <a:pt x="706" y="184"/>
                    </a:cubicBezTo>
                    <a:cubicBezTo>
                      <a:pt x="707" y="187"/>
                      <a:pt x="708" y="189"/>
                      <a:pt x="708" y="191"/>
                    </a:cubicBezTo>
                    <a:close/>
                    <a:moveTo>
                      <a:pt x="684" y="166"/>
                    </a:moveTo>
                    <a:cubicBezTo>
                      <a:pt x="682" y="163"/>
                      <a:pt x="683" y="164"/>
                      <a:pt x="680" y="161"/>
                    </a:cubicBezTo>
                    <a:cubicBezTo>
                      <a:pt x="680" y="159"/>
                      <a:pt x="682" y="163"/>
                      <a:pt x="683" y="162"/>
                    </a:cubicBezTo>
                    <a:cubicBezTo>
                      <a:pt x="683" y="162"/>
                      <a:pt x="679" y="158"/>
                      <a:pt x="681" y="158"/>
                    </a:cubicBezTo>
                    <a:cubicBezTo>
                      <a:pt x="683" y="161"/>
                      <a:pt x="683" y="163"/>
                      <a:pt x="685" y="165"/>
                    </a:cubicBezTo>
                    <a:cubicBezTo>
                      <a:pt x="686" y="167"/>
                      <a:pt x="685" y="165"/>
                      <a:pt x="684" y="166"/>
                    </a:cubicBezTo>
                    <a:close/>
                    <a:moveTo>
                      <a:pt x="679" y="157"/>
                    </a:moveTo>
                    <a:cubicBezTo>
                      <a:pt x="678" y="156"/>
                      <a:pt x="677" y="154"/>
                      <a:pt x="676" y="153"/>
                    </a:cubicBezTo>
                    <a:cubicBezTo>
                      <a:pt x="677" y="152"/>
                      <a:pt x="680" y="157"/>
                      <a:pt x="679" y="157"/>
                    </a:cubicBezTo>
                    <a:close/>
                    <a:moveTo>
                      <a:pt x="679" y="148"/>
                    </a:moveTo>
                    <a:cubicBezTo>
                      <a:pt x="679" y="149"/>
                      <a:pt x="675" y="144"/>
                      <a:pt x="676" y="145"/>
                    </a:cubicBezTo>
                    <a:cubicBezTo>
                      <a:pt x="676" y="143"/>
                      <a:pt x="678" y="147"/>
                      <a:pt x="679" y="148"/>
                    </a:cubicBezTo>
                    <a:close/>
                    <a:moveTo>
                      <a:pt x="673" y="136"/>
                    </a:moveTo>
                    <a:cubicBezTo>
                      <a:pt x="671" y="136"/>
                      <a:pt x="669" y="132"/>
                      <a:pt x="668" y="130"/>
                    </a:cubicBezTo>
                    <a:cubicBezTo>
                      <a:pt x="669" y="129"/>
                      <a:pt x="672" y="135"/>
                      <a:pt x="673" y="136"/>
                    </a:cubicBezTo>
                    <a:close/>
                    <a:moveTo>
                      <a:pt x="661" y="146"/>
                    </a:moveTo>
                    <a:cubicBezTo>
                      <a:pt x="659" y="145"/>
                      <a:pt x="657" y="142"/>
                      <a:pt x="657" y="141"/>
                    </a:cubicBezTo>
                    <a:cubicBezTo>
                      <a:pt x="658" y="143"/>
                      <a:pt x="661" y="145"/>
                      <a:pt x="661" y="146"/>
                    </a:cubicBezTo>
                    <a:close/>
                    <a:moveTo>
                      <a:pt x="646" y="149"/>
                    </a:moveTo>
                    <a:cubicBezTo>
                      <a:pt x="645" y="149"/>
                      <a:pt x="645" y="149"/>
                      <a:pt x="645" y="151"/>
                    </a:cubicBezTo>
                    <a:cubicBezTo>
                      <a:pt x="642" y="148"/>
                      <a:pt x="642" y="146"/>
                      <a:pt x="640" y="146"/>
                    </a:cubicBezTo>
                    <a:cubicBezTo>
                      <a:pt x="638" y="143"/>
                      <a:pt x="638" y="138"/>
                      <a:pt x="641" y="142"/>
                    </a:cubicBezTo>
                    <a:cubicBezTo>
                      <a:pt x="640" y="143"/>
                      <a:pt x="646" y="147"/>
                      <a:pt x="646" y="149"/>
                    </a:cubicBezTo>
                    <a:close/>
                    <a:moveTo>
                      <a:pt x="652" y="136"/>
                    </a:moveTo>
                    <a:cubicBezTo>
                      <a:pt x="652" y="136"/>
                      <a:pt x="650" y="133"/>
                      <a:pt x="648" y="132"/>
                    </a:cubicBezTo>
                    <a:cubicBezTo>
                      <a:pt x="649" y="131"/>
                      <a:pt x="652" y="134"/>
                      <a:pt x="652" y="136"/>
                    </a:cubicBezTo>
                    <a:close/>
                    <a:moveTo>
                      <a:pt x="646" y="144"/>
                    </a:moveTo>
                    <a:cubicBezTo>
                      <a:pt x="645" y="145"/>
                      <a:pt x="643" y="142"/>
                      <a:pt x="644" y="143"/>
                    </a:cubicBezTo>
                    <a:cubicBezTo>
                      <a:pt x="643" y="143"/>
                      <a:pt x="642" y="142"/>
                      <a:pt x="641" y="140"/>
                    </a:cubicBezTo>
                    <a:cubicBezTo>
                      <a:pt x="642" y="138"/>
                      <a:pt x="645" y="143"/>
                      <a:pt x="646" y="144"/>
                    </a:cubicBezTo>
                    <a:close/>
                    <a:moveTo>
                      <a:pt x="653" y="126"/>
                    </a:moveTo>
                    <a:cubicBezTo>
                      <a:pt x="654" y="127"/>
                      <a:pt x="650" y="122"/>
                      <a:pt x="651" y="125"/>
                    </a:cubicBezTo>
                    <a:cubicBezTo>
                      <a:pt x="649" y="123"/>
                      <a:pt x="649" y="122"/>
                      <a:pt x="647" y="120"/>
                    </a:cubicBezTo>
                    <a:cubicBezTo>
                      <a:pt x="648" y="120"/>
                      <a:pt x="648" y="120"/>
                      <a:pt x="648" y="120"/>
                    </a:cubicBezTo>
                    <a:cubicBezTo>
                      <a:pt x="646" y="118"/>
                      <a:pt x="644" y="117"/>
                      <a:pt x="642" y="115"/>
                    </a:cubicBezTo>
                    <a:cubicBezTo>
                      <a:pt x="642" y="114"/>
                      <a:pt x="642" y="115"/>
                      <a:pt x="642" y="115"/>
                    </a:cubicBezTo>
                    <a:cubicBezTo>
                      <a:pt x="640" y="113"/>
                      <a:pt x="642" y="115"/>
                      <a:pt x="642" y="114"/>
                    </a:cubicBezTo>
                    <a:cubicBezTo>
                      <a:pt x="650" y="121"/>
                      <a:pt x="650" y="121"/>
                      <a:pt x="650" y="121"/>
                    </a:cubicBezTo>
                    <a:cubicBezTo>
                      <a:pt x="649" y="123"/>
                      <a:pt x="651" y="124"/>
                      <a:pt x="653" y="126"/>
                    </a:cubicBezTo>
                    <a:close/>
                    <a:moveTo>
                      <a:pt x="647" y="130"/>
                    </a:moveTo>
                    <a:cubicBezTo>
                      <a:pt x="646" y="129"/>
                      <a:pt x="645" y="128"/>
                      <a:pt x="644" y="127"/>
                    </a:cubicBezTo>
                    <a:cubicBezTo>
                      <a:pt x="645" y="127"/>
                      <a:pt x="646" y="127"/>
                      <a:pt x="647" y="128"/>
                    </a:cubicBezTo>
                    <a:cubicBezTo>
                      <a:pt x="647" y="129"/>
                      <a:pt x="647" y="130"/>
                      <a:pt x="647" y="130"/>
                    </a:cubicBezTo>
                    <a:close/>
                    <a:moveTo>
                      <a:pt x="643" y="126"/>
                    </a:moveTo>
                    <a:cubicBezTo>
                      <a:pt x="640" y="124"/>
                      <a:pt x="635" y="117"/>
                      <a:pt x="631" y="115"/>
                    </a:cubicBezTo>
                    <a:cubicBezTo>
                      <a:pt x="628" y="113"/>
                      <a:pt x="628" y="113"/>
                      <a:pt x="627" y="110"/>
                    </a:cubicBezTo>
                    <a:cubicBezTo>
                      <a:pt x="628" y="109"/>
                      <a:pt x="630" y="112"/>
                      <a:pt x="630" y="113"/>
                    </a:cubicBezTo>
                    <a:cubicBezTo>
                      <a:pt x="631" y="113"/>
                      <a:pt x="633" y="115"/>
                      <a:pt x="635" y="116"/>
                    </a:cubicBezTo>
                    <a:cubicBezTo>
                      <a:pt x="637" y="118"/>
                      <a:pt x="638" y="120"/>
                      <a:pt x="640" y="121"/>
                    </a:cubicBezTo>
                    <a:cubicBezTo>
                      <a:pt x="639" y="123"/>
                      <a:pt x="642" y="124"/>
                      <a:pt x="643" y="126"/>
                    </a:cubicBezTo>
                    <a:close/>
                    <a:moveTo>
                      <a:pt x="633" y="118"/>
                    </a:moveTo>
                    <a:cubicBezTo>
                      <a:pt x="633" y="120"/>
                      <a:pt x="629" y="115"/>
                      <a:pt x="628" y="115"/>
                    </a:cubicBezTo>
                    <a:cubicBezTo>
                      <a:pt x="630" y="114"/>
                      <a:pt x="631" y="117"/>
                      <a:pt x="633" y="118"/>
                    </a:cubicBezTo>
                    <a:close/>
                    <a:moveTo>
                      <a:pt x="623" y="116"/>
                    </a:moveTo>
                    <a:cubicBezTo>
                      <a:pt x="620" y="114"/>
                      <a:pt x="622" y="115"/>
                      <a:pt x="621" y="113"/>
                    </a:cubicBezTo>
                    <a:cubicBezTo>
                      <a:pt x="622" y="114"/>
                      <a:pt x="624" y="115"/>
                      <a:pt x="625" y="116"/>
                    </a:cubicBezTo>
                    <a:cubicBezTo>
                      <a:pt x="624" y="117"/>
                      <a:pt x="623" y="116"/>
                      <a:pt x="623" y="115"/>
                    </a:cubicBezTo>
                    <a:cubicBezTo>
                      <a:pt x="623" y="115"/>
                      <a:pt x="622" y="116"/>
                      <a:pt x="623" y="116"/>
                    </a:cubicBezTo>
                    <a:close/>
                    <a:moveTo>
                      <a:pt x="622" y="112"/>
                    </a:moveTo>
                    <a:cubicBezTo>
                      <a:pt x="622" y="112"/>
                      <a:pt x="620" y="110"/>
                      <a:pt x="619" y="110"/>
                    </a:cubicBezTo>
                    <a:cubicBezTo>
                      <a:pt x="619" y="110"/>
                      <a:pt x="619" y="110"/>
                      <a:pt x="619" y="111"/>
                    </a:cubicBezTo>
                    <a:cubicBezTo>
                      <a:pt x="615" y="109"/>
                      <a:pt x="620" y="109"/>
                      <a:pt x="622" y="112"/>
                    </a:cubicBezTo>
                    <a:close/>
                    <a:moveTo>
                      <a:pt x="618" y="105"/>
                    </a:moveTo>
                    <a:cubicBezTo>
                      <a:pt x="616" y="103"/>
                      <a:pt x="621" y="108"/>
                      <a:pt x="619" y="105"/>
                    </a:cubicBezTo>
                    <a:cubicBezTo>
                      <a:pt x="620" y="106"/>
                      <a:pt x="622" y="108"/>
                      <a:pt x="623" y="109"/>
                    </a:cubicBezTo>
                    <a:cubicBezTo>
                      <a:pt x="623" y="109"/>
                      <a:pt x="622" y="108"/>
                      <a:pt x="621" y="108"/>
                    </a:cubicBezTo>
                    <a:cubicBezTo>
                      <a:pt x="620" y="107"/>
                      <a:pt x="620" y="108"/>
                      <a:pt x="619" y="107"/>
                    </a:cubicBezTo>
                    <a:cubicBezTo>
                      <a:pt x="619" y="107"/>
                      <a:pt x="620" y="107"/>
                      <a:pt x="618" y="105"/>
                    </a:cubicBezTo>
                    <a:close/>
                    <a:moveTo>
                      <a:pt x="624" y="97"/>
                    </a:moveTo>
                    <a:cubicBezTo>
                      <a:pt x="624" y="98"/>
                      <a:pt x="623" y="98"/>
                      <a:pt x="622" y="98"/>
                    </a:cubicBezTo>
                    <a:cubicBezTo>
                      <a:pt x="620" y="96"/>
                      <a:pt x="619" y="95"/>
                      <a:pt x="620" y="94"/>
                    </a:cubicBezTo>
                    <a:cubicBezTo>
                      <a:pt x="621" y="95"/>
                      <a:pt x="623" y="96"/>
                      <a:pt x="624" y="97"/>
                    </a:cubicBezTo>
                    <a:close/>
                    <a:moveTo>
                      <a:pt x="619" y="96"/>
                    </a:moveTo>
                    <a:cubicBezTo>
                      <a:pt x="616" y="91"/>
                      <a:pt x="611" y="87"/>
                      <a:pt x="606" y="84"/>
                    </a:cubicBezTo>
                    <a:cubicBezTo>
                      <a:pt x="611" y="85"/>
                      <a:pt x="615" y="91"/>
                      <a:pt x="619" y="93"/>
                    </a:cubicBezTo>
                    <a:cubicBezTo>
                      <a:pt x="616" y="92"/>
                      <a:pt x="620" y="95"/>
                      <a:pt x="619" y="96"/>
                    </a:cubicBezTo>
                    <a:close/>
                    <a:moveTo>
                      <a:pt x="594" y="115"/>
                    </a:moveTo>
                    <a:cubicBezTo>
                      <a:pt x="593" y="115"/>
                      <a:pt x="593" y="115"/>
                      <a:pt x="593" y="115"/>
                    </a:cubicBezTo>
                    <a:cubicBezTo>
                      <a:pt x="591" y="114"/>
                      <a:pt x="589" y="113"/>
                      <a:pt x="590" y="112"/>
                    </a:cubicBezTo>
                    <a:cubicBezTo>
                      <a:pt x="591" y="113"/>
                      <a:pt x="592" y="114"/>
                      <a:pt x="594" y="115"/>
                    </a:cubicBezTo>
                    <a:close/>
                    <a:moveTo>
                      <a:pt x="605" y="83"/>
                    </a:moveTo>
                    <a:cubicBezTo>
                      <a:pt x="603" y="82"/>
                      <a:pt x="604" y="82"/>
                      <a:pt x="601" y="80"/>
                    </a:cubicBezTo>
                    <a:cubicBezTo>
                      <a:pt x="601" y="79"/>
                      <a:pt x="606" y="83"/>
                      <a:pt x="605" y="83"/>
                    </a:cubicBezTo>
                    <a:close/>
                    <a:moveTo>
                      <a:pt x="603" y="86"/>
                    </a:moveTo>
                    <a:cubicBezTo>
                      <a:pt x="602" y="87"/>
                      <a:pt x="599" y="84"/>
                      <a:pt x="598" y="84"/>
                    </a:cubicBezTo>
                    <a:cubicBezTo>
                      <a:pt x="599" y="84"/>
                      <a:pt x="601" y="85"/>
                      <a:pt x="603" y="86"/>
                    </a:cubicBezTo>
                    <a:close/>
                    <a:moveTo>
                      <a:pt x="589" y="112"/>
                    </a:moveTo>
                    <a:cubicBezTo>
                      <a:pt x="587" y="111"/>
                      <a:pt x="587" y="110"/>
                      <a:pt x="585" y="109"/>
                    </a:cubicBezTo>
                    <a:cubicBezTo>
                      <a:pt x="585" y="108"/>
                      <a:pt x="586" y="109"/>
                      <a:pt x="586" y="109"/>
                    </a:cubicBezTo>
                    <a:cubicBezTo>
                      <a:pt x="586" y="108"/>
                      <a:pt x="584" y="107"/>
                      <a:pt x="583" y="106"/>
                    </a:cubicBezTo>
                    <a:cubicBezTo>
                      <a:pt x="582" y="105"/>
                      <a:pt x="582" y="104"/>
                      <a:pt x="583" y="104"/>
                    </a:cubicBezTo>
                    <a:cubicBezTo>
                      <a:pt x="584" y="105"/>
                      <a:pt x="584" y="106"/>
                      <a:pt x="584" y="107"/>
                    </a:cubicBezTo>
                    <a:cubicBezTo>
                      <a:pt x="586" y="107"/>
                      <a:pt x="587" y="108"/>
                      <a:pt x="589" y="110"/>
                    </a:cubicBezTo>
                    <a:cubicBezTo>
                      <a:pt x="589" y="111"/>
                      <a:pt x="588" y="110"/>
                      <a:pt x="587" y="109"/>
                    </a:cubicBezTo>
                    <a:cubicBezTo>
                      <a:pt x="586" y="110"/>
                      <a:pt x="591" y="112"/>
                      <a:pt x="589" y="112"/>
                    </a:cubicBezTo>
                    <a:close/>
                    <a:moveTo>
                      <a:pt x="587" y="111"/>
                    </a:moveTo>
                    <a:cubicBezTo>
                      <a:pt x="586" y="111"/>
                      <a:pt x="586" y="111"/>
                      <a:pt x="585" y="111"/>
                    </a:cubicBezTo>
                    <a:cubicBezTo>
                      <a:pt x="582" y="109"/>
                      <a:pt x="584" y="108"/>
                      <a:pt x="581" y="106"/>
                    </a:cubicBezTo>
                    <a:cubicBezTo>
                      <a:pt x="581" y="105"/>
                      <a:pt x="583" y="107"/>
                      <a:pt x="583" y="106"/>
                    </a:cubicBezTo>
                    <a:cubicBezTo>
                      <a:pt x="585" y="109"/>
                      <a:pt x="582" y="108"/>
                      <a:pt x="587" y="111"/>
                    </a:cubicBezTo>
                    <a:close/>
                    <a:moveTo>
                      <a:pt x="569" y="137"/>
                    </a:moveTo>
                    <a:cubicBezTo>
                      <a:pt x="569" y="138"/>
                      <a:pt x="568" y="137"/>
                      <a:pt x="568" y="138"/>
                    </a:cubicBezTo>
                    <a:cubicBezTo>
                      <a:pt x="567" y="138"/>
                      <a:pt x="567" y="138"/>
                      <a:pt x="567" y="138"/>
                    </a:cubicBezTo>
                    <a:cubicBezTo>
                      <a:pt x="567" y="137"/>
                      <a:pt x="567" y="137"/>
                      <a:pt x="567" y="137"/>
                    </a:cubicBezTo>
                    <a:cubicBezTo>
                      <a:pt x="567" y="137"/>
                      <a:pt x="568" y="136"/>
                      <a:pt x="569" y="137"/>
                    </a:cubicBezTo>
                    <a:close/>
                    <a:moveTo>
                      <a:pt x="580" y="103"/>
                    </a:moveTo>
                    <a:cubicBezTo>
                      <a:pt x="578" y="103"/>
                      <a:pt x="573" y="99"/>
                      <a:pt x="570" y="97"/>
                    </a:cubicBezTo>
                    <a:cubicBezTo>
                      <a:pt x="573" y="97"/>
                      <a:pt x="576" y="101"/>
                      <a:pt x="580" y="103"/>
                    </a:cubicBezTo>
                    <a:close/>
                    <a:moveTo>
                      <a:pt x="587" y="78"/>
                    </a:moveTo>
                    <a:cubicBezTo>
                      <a:pt x="585" y="79"/>
                      <a:pt x="578" y="74"/>
                      <a:pt x="575" y="72"/>
                    </a:cubicBezTo>
                    <a:cubicBezTo>
                      <a:pt x="575" y="71"/>
                      <a:pt x="577" y="72"/>
                      <a:pt x="579" y="72"/>
                    </a:cubicBezTo>
                    <a:cubicBezTo>
                      <a:pt x="583" y="75"/>
                      <a:pt x="585" y="76"/>
                      <a:pt x="587" y="78"/>
                    </a:cubicBezTo>
                    <a:close/>
                    <a:moveTo>
                      <a:pt x="562" y="131"/>
                    </a:moveTo>
                    <a:cubicBezTo>
                      <a:pt x="560" y="131"/>
                      <a:pt x="555" y="127"/>
                      <a:pt x="554" y="126"/>
                    </a:cubicBezTo>
                    <a:cubicBezTo>
                      <a:pt x="556" y="126"/>
                      <a:pt x="561" y="130"/>
                      <a:pt x="562" y="131"/>
                    </a:cubicBezTo>
                    <a:close/>
                    <a:moveTo>
                      <a:pt x="568" y="95"/>
                    </a:moveTo>
                    <a:cubicBezTo>
                      <a:pt x="568" y="96"/>
                      <a:pt x="569" y="95"/>
                      <a:pt x="570" y="96"/>
                    </a:cubicBezTo>
                    <a:cubicBezTo>
                      <a:pt x="568" y="97"/>
                      <a:pt x="567" y="94"/>
                      <a:pt x="565" y="95"/>
                    </a:cubicBezTo>
                    <a:cubicBezTo>
                      <a:pt x="564" y="94"/>
                      <a:pt x="567" y="94"/>
                      <a:pt x="568" y="95"/>
                    </a:cubicBezTo>
                    <a:close/>
                    <a:moveTo>
                      <a:pt x="574" y="71"/>
                    </a:moveTo>
                    <a:cubicBezTo>
                      <a:pt x="574" y="72"/>
                      <a:pt x="574" y="72"/>
                      <a:pt x="574" y="72"/>
                    </a:cubicBezTo>
                    <a:cubicBezTo>
                      <a:pt x="571" y="71"/>
                      <a:pt x="572" y="70"/>
                      <a:pt x="572" y="69"/>
                    </a:cubicBezTo>
                    <a:cubicBezTo>
                      <a:pt x="572" y="69"/>
                      <a:pt x="573" y="70"/>
                      <a:pt x="574" y="71"/>
                    </a:cubicBezTo>
                    <a:close/>
                    <a:moveTo>
                      <a:pt x="565" y="93"/>
                    </a:moveTo>
                    <a:cubicBezTo>
                      <a:pt x="564" y="93"/>
                      <a:pt x="560" y="92"/>
                      <a:pt x="559" y="91"/>
                    </a:cubicBezTo>
                    <a:cubicBezTo>
                      <a:pt x="561" y="90"/>
                      <a:pt x="562" y="92"/>
                      <a:pt x="565" y="93"/>
                    </a:cubicBezTo>
                    <a:close/>
                    <a:moveTo>
                      <a:pt x="552" y="123"/>
                    </a:moveTo>
                    <a:cubicBezTo>
                      <a:pt x="551" y="124"/>
                      <a:pt x="549" y="123"/>
                      <a:pt x="548" y="122"/>
                    </a:cubicBezTo>
                    <a:cubicBezTo>
                      <a:pt x="548" y="121"/>
                      <a:pt x="550" y="123"/>
                      <a:pt x="552" y="123"/>
                    </a:cubicBezTo>
                    <a:close/>
                    <a:moveTo>
                      <a:pt x="566" y="79"/>
                    </a:moveTo>
                    <a:cubicBezTo>
                      <a:pt x="566" y="80"/>
                      <a:pt x="566" y="80"/>
                      <a:pt x="565" y="80"/>
                    </a:cubicBezTo>
                    <a:cubicBezTo>
                      <a:pt x="561" y="78"/>
                      <a:pt x="563" y="76"/>
                      <a:pt x="566" y="79"/>
                    </a:cubicBezTo>
                    <a:close/>
                    <a:moveTo>
                      <a:pt x="553" y="80"/>
                    </a:moveTo>
                    <a:cubicBezTo>
                      <a:pt x="555" y="80"/>
                      <a:pt x="558" y="82"/>
                      <a:pt x="560" y="82"/>
                    </a:cubicBezTo>
                    <a:cubicBezTo>
                      <a:pt x="562" y="83"/>
                      <a:pt x="560" y="84"/>
                      <a:pt x="563" y="85"/>
                    </a:cubicBezTo>
                    <a:cubicBezTo>
                      <a:pt x="560" y="84"/>
                      <a:pt x="557" y="83"/>
                      <a:pt x="556" y="84"/>
                    </a:cubicBezTo>
                    <a:cubicBezTo>
                      <a:pt x="559" y="85"/>
                      <a:pt x="560" y="84"/>
                      <a:pt x="564" y="87"/>
                    </a:cubicBezTo>
                    <a:cubicBezTo>
                      <a:pt x="563" y="87"/>
                      <a:pt x="562" y="87"/>
                      <a:pt x="562" y="87"/>
                    </a:cubicBezTo>
                    <a:cubicBezTo>
                      <a:pt x="560" y="86"/>
                      <a:pt x="561" y="86"/>
                      <a:pt x="559" y="85"/>
                    </a:cubicBezTo>
                    <a:cubicBezTo>
                      <a:pt x="561" y="87"/>
                      <a:pt x="552" y="83"/>
                      <a:pt x="550" y="81"/>
                    </a:cubicBezTo>
                    <a:cubicBezTo>
                      <a:pt x="551" y="80"/>
                      <a:pt x="552" y="82"/>
                      <a:pt x="554" y="83"/>
                    </a:cubicBezTo>
                    <a:cubicBezTo>
                      <a:pt x="555" y="83"/>
                      <a:pt x="555" y="82"/>
                      <a:pt x="556" y="82"/>
                    </a:cubicBezTo>
                    <a:cubicBezTo>
                      <a:pt x="556" y="82"/>
                      <a:pt x="553" y="81"/>
                      <a:pt x="552" y="80"/>
                    </a:cubicBezTo>
                    <a:cubicBezTo>
                      <a:pt x="550" y="79"/>
                      <a:pt x="552" y="79"/>
                      <a:pt x="550" y="78"/>
                    </a:cubicBezTo>
                    <a:cubicBezTo>
                      <a:pt x="551" y="77"/>
                      <a:pt x="553" y="79"/>
                      <a:pt x="553" y="80"/>
                    </a:cubicBezTo>
                    <a:close/>
                    <a:moveTo>
                      <a:pt x="527" y="152"/>
                    </a:moveTo>
                    <a:cubicBezTo>
                      <a:pt x="527" y="152"/>
                      <a:pt x="526" y="151"/>
                      <a:pt x="527" y="152"/>
                    </a:cubicBezTo>
                    <a:cubicBezTo>
                      <a:pt x="526" y="152"/>
                      <a:pt x="524" y="151"/>
                      <a:pt x="524" y="151"/>
                    </a:cubicBezTo>
                    <a:cubicBezTo>
                      <a:pt x="523" y="149"/>
                      <a:pt x="527" y="152"/>
                      <a:pt x="525" y="151"/>
                    </a:cubicBezTo>
                    <a:cubicBezTo>
                      <a:pt x="526" y="150"/>
                      <a:pt x="527" y="151"/>
                      <a:pt x="527" y="152"/>
                    </a:cubicBezTo>
                    <a:close/>
                    <a:moveTo>
                      <a:pt x="547" y="80"/>
                    </a:moveTo>
                    <a:cubicBezTo>
                      <a:pt x="547" y="80"/>
                      <a:pt x="547" y="80"/>
                      <a:pt x="548" y="80"/>
                    </a:cubicBezTo>
                    <a:cubicBezTo>
                      <a:pt x="548" y="80"/>
                      <a:pt x="546" y="79"/>
                      <a:pt x="547" y="79"/>
                    </a:cubicBezTo>
                    <a:cubicBezTo>
                      <a:pt x="551" y="81"/>
                      <a:pt x="548" y="82"/>
                      <a:pt x="552" y="83"/>
                    </a:cubicBezTo>
                    <a:cubicBezTo>
                      <a:pt x="546" y="81"/>
                      <a:pt x="539" y="76"/>
                      <a:pt x="531" y="73"/>
                    </a:cubicBezTo>
                    <a:cubicBezTo>
                      <a:pt x="531" y="73"/>
                      <a:pt x="530" y="73"/>
                      <a:pt x="530" y="73"/>
                    </a:cubicBezTo>
                    <a:cubicBezTo>
                      <a:pt x="531" y="72"/>
                      <a:pt x="533" y="73"/>
                      <a:pt x="533" y="72"/>
                    </a:cubicBezTo>
                    <a:cubicBezTo>
                      <a:pt x="534" y="72"/>
                      <a:pt x="534" y="73"/>
                      <a:pt x="534" y="73"/>
                    </a:cubicBezTo>
                    <a:cubicBezTo>
                      <a:pt x="536" y="74"/>
                      <a:pt x="536" y="73"/>
                      <a:pt x="539" y="75"/>
                    </a:cubicBezTo>
                    <a:cubicBezTo>
                      <a:pt x="540" y="78"/>
                      <a:pt x="546" y="78"/>
                      <a:pt x="547" y="80"/>
                    </a:cubicBezTo>
                    <a:close/>
                    <a:moveTo>
                      <a:pt x="548" y="76"/>
                    </a:moveTo>
                    <a:cubicBezTo>
                      <a:pt x="547" y="76"/>
                      <a:pt x="548" y="77"/>
                      <a:pt x="548" y="78"/>
                    </a:cubicBezTo>
                    <a:cubicBezTo>
                      <a:pt x="546" y="75"/>
                      <a:pt x="537" y="73"/>
                      <a:pt x="536" y="72"/>
                    </a:cubicBezTo>
                    <a:cubicBezTo>
                      <a:pt x="540" y="72"/>
                      <a:pt x="545" y="76"/>
                      <a:pt x="548" y="76"/>
                    </a:cubicBezTo>
                    <a:close/>
                    <a:moveTo>
                      <a:pt x="544" y="66"/>
                    </a:moveTo>
                    <a:cubicBezTo>
                      <a:pt x="545" y="67"/>
                      <a:pt x="542" y="65"/>
                      <a:pt x="540" y="64"/>
                    </a:cubicBezTo>
                    <a:cubicBezTo>
                      <a:pt x="540" y="63"/>
                      <a:pt x="543" y="65"/>
                      <a:pt x="544" y="66"/>
                    </a:cubicBezTo>
                    <a:close/>
                    <a:moveTo>
                      <a:pt x="544" y="72"/>
                    </a:moveTo>
                    <a:cubicBezTo>
                      <a:pt x="543" y="73"/>
                      <a:pt x="543" y="73"/>
                      <a:pt x="543" y="73"/>
                    </a:cubicBezTo>
                    <a:cubicBezTo>
                      <a:pt x="539" y="71"/>
                      <a:pt x="540" y="70"/>
                      <a:pt x="544" y="72"/>
                    </a:cubicBezTo>
                    <a:close/>
                    <a:moveTo>
                      <a:pt x="517" y="144"/>
                    </a:moveTo>
                    <a:cubicBezTo>
                      <a:pt x="516" y="144"/>
                      <a:pt x="515" y="144"/>
                      <a:pt x="514" y="144"/>
                    </a:cubicBezTo>
                    <a:cubicBezTo>
                      <a:pt x="512" y="143"/>
                      <a:pt x="514" y="143"/>
                      <a:pt x="514" y="142"/>
                    </a:cubicBezTo>
                    <a:cubicBezTo>
                      <a:pt x="515" y="143"/>
                      <a:pt x="516" y="143"/>
                      <a:pt x="517" y="144"/>
                    </a:cubicBezTo>
                    <a:close/>
                    <a:moveTo>
                      <a:pt x="536" y="70"/>
                    </a:moveTo>
                    <a:cubicBezTo>
                      <a:pt x="538" y="70"/>
                      <a:pt x="536" y="69"/>
                      <a:pt x="538" y="69"/>
                    </a:cubicBezTo>
                    <a:cubicBezTo>
                      <a:pt x="539" y="69"/>
                      <a:pt x="539" y="72"/>
                      <a:pt x="536" y="70"/>
                    </a:cubicBezTo>
                    <a:close/>
                    <a:moveTo>
                      <a:pt x="539" y="62"/>
                    </a:moveTo>
                    <a:cubicBezTo>
                      <a:pt x="539" y="63"/>
                      <a:pt x="534" y="61"/>
                      <a:pt x="535" y="60"/>
                    </a:cubicBezTo>
                    <a:cubicBezTo>
                      <a:pt x="537" y="61"/>
                      <a:pt x="538" y="62"/>
                      <a:pt x="539" y="62"/>
                    </a:cubicBezTo>
                    <a:close/>
                    <a:moveTo>
                      <a:pt x="512" y="141"/>
                    </a:moveTo>
                    <a:cubicBezTo>
                      <a:pt x="513" y="142"/>
                      <a:pt x="511" y="141"/>
                      <a:pt x="512" y="142"/>
                    </a:cubicBezTo>
                    <a:cubicBezTo>
                      <a:pt x="512" y="143"/>
                      <a:pt x="509" y="141"/>
                      <a:pt x="509" y="142"/>
                    </a:cubicBezTo>
                    <a:cubicBezTo>
                      <a:pt x="508" y="141"/>
                      <a:pt x="508" y="141"/>
                      <a:pt x="507" y="140"/>
                    </a:cubicBezTo>
                    <a:cubicBezTo>
                      <a:pt x="506" y="140"/>
                      <a:pt x="508" y="141"/>
                      <a:pt x="506" y="141"/>
                    </a:cubicBezTo>
                    <a:cubicBezTo>
                      <a:pt x="506" y="140"/>
                      <a:pt x="506" y="140"/>
                      <a:pt x="505" y="140"/>
                    </a:cubicBezTo>
                    <a:cubicBezTo>
                      <a:pt x="505" y="140"/>
                      <a:pt x="506" y="139"/>
                      <a:pt x="506" y="139"/>
                    </a:cubicBezTo>
                    <a:cubicBezTo>
                      <a:pt x="503" y="139"/>
                      <a:pt x="505" y="139"/>
                      <a:pt x="502" y="138"/>
                    </a:cubicBezTo>
                    <a:cubicBezTo>
                      <a:pt x="502" y="137"/>
                      <a:pt x="504" y="138"/>
                      <a:pt x="505" y="138"/>
                    </a:cubicBezTo>
                    <a:cubicBezTo>
                      <a:pt x="505" y="138"/>
                      <a:pt x="505" y="137"/>
                      <a:pt x="504" y="137"/>
                    </a:cubicBezTo>
                    <a:cubicBezTo>
                      <a:pt x="506" y="137"/>
                      <a:pt x="506" y="139"/>
                      <a:pt x="509" y="139"/>
                    </a:cubicBezTo>
                    <a:cubicBezTo>
                      <a:pt x="507" y="140"/>
                      <a:pt x="510" y="140"/>
                      <a:pt x="512" y="141"/>
                    </a:cubicBezTo>
                    <a:close/>
                    <a:moveTo>
                      <a:pt x="522" y="105"/>
                    </a:moveTo>
                    <a:cubicBezTo>
                      <a:pt x="521" y="106"/>
                      <a:pt x="520" y="104"/>
                      <a:pt x="518" y="104"/>
                    </a:cubicBezTo>
                    <a:cubicBezTo>
                      <a:pt x="518" y="103"/>
                      <a:pt x="520" y="105"/>
                      <a:pt x="522" y="105"/>
                    </a:cubicBezTo>
                    <a:close/>
                    <a:moveTo>
                      <a:pt x="530" y="70"/>
                    </a:moveTo>
                    <a:cubicBezTo>
                      <a:pt x="531" y="71"/>
                      <a:pt x="528" y="70"/>
                      <a:pt x="527" y="69"/>
                    </a:cubicBezTo>
                    <a:cubicBezTo>
                      <a:pt x="527" y="69"/>
                      <a:pt x="529" y="69"/>
                      <a:pt x="530" y="70"/>
                    </a:cubicBezTo>
                    <a:close/>
                    <a:moveTo>
                      <a:pt x="527" y="74"/>
                    </a:moveTo>
                    <a:cubicBezTo>
                      <a:pt x="526" y="73"/>
                      <a:pt x="526" y="72"/>
                      <a:pt x="523" y="71"/>
                    </a:cubicBezTo>
                    <a:cubicBezTo>
                      <a:pt x="523" y="69"/>
                      <a:pt x="528" y="73"/>
                      <a:pt x="527" y="74"/>
                    </a:cubicBezTo>
                    <a:close/>
                    <a:moveTo>
                      <a:pt x="516" y="116"/>
                    </a:moveTo>
                    <a:cubicBezTo>
                      <a:pt x="516" y="116"/>
                      <a:pt x="515" y="116"/>
                      <a:pt x="515" y="116"/>
                    </a:cubicBezTo>
                    <a:cubicBezTo>
                      <a:pt x="514" y="116"/>
                      <a:pt x="515" y="116"/>
                      <a:pt x="515" y="117"/>
                    </a:cubicBezTo>
                    <a:cubicBezTo>
                      <a:pt x="514" y="117"/>
                      <a:pt x="513" y="116"/>
                      <a:pt x="513" y="115"/>
                    </a:cubicBezTo>
                    <a:cubicBezTo>
                      <a:pt x="513" y="115"/>
                      <a:pt x="515" y="116"/>
                      <a:pt x="516" y="116"/>
                    </a:cubicBezTo>
                    <a:close/>
                    <a:moveTo>
                      <a:pt x="505" y="48"/>
                    </a:moveTo>
                    <a:cubicBezTo>
                      <a:pt x="507" y="48"/>
                      <a:pt x="498" y="46"/>
                      <a:pt x="503" y="46"/>
                    </a:cubicBezTo>
                    <a:cubicBezTo>
                      <a:pt x="502" y="45"/>
                      <a:pt x="501" y="46"/>
                      <a:pt x="500" y="45"/>
                    </a:cubicBezTo>
                    <a:cubicBezTo>
                      <a:pt x="500" y="45"/>
                      <a:pt x="501" y="46"/>
                      <a:pt x="501" y="46"/>
                    </a:cubicBezTo>
                    <a:cubicBezTo>
                      <a:pt x="498" y="45"/>
                      <a:pt x="495" y="44"/>
                      <a:pt x="495" y="45"/>
                    </a:cubicBezTo>
                    <a:cubicBezTo>
                      <a:pt x="493" y="44"/>
                      <a:pt x="492" y="44"/>
                      <a:pt x="489" y="44"/>
                    </a:cubicBezTo>
                    <a:cubicBezTo>
                      <a:pt x="489" y="42"/>
                      <a:pt x="493" y="44"/>
                      <a:pt x="494" y="44"/>
                    </a:cubicBezTo>
                    <a:cubicBezTo>
                      <a:pt x="492" y="42"/>
                      <a:pt x="490" y="43"/>
                      <a:pt x="488" y="41"/>
                    </a:cubicBezTo>
                    <a:cubicBezTo>
                      <a:pt x="487" y="42"/>
                      <a:pt x="491" y="42"/>
                      <a:pt x="490" y="43"/>
                    </a:cubicBezTo>
                    <a:cubicBezTo>
                      <a:pt x="487" y="42"/>
                      <a:pt x="486" y="41"/>
                      <a:pt x="484" y="41"/>
                    </a:cubicBezTo>
                    <a:cubicBezTo>
                      <a:pt x="482" y="39"/>
                      <a:pt x="486" y="41"/>
                      <a:pt x="486" y="40"/>
                    </a:cubicBezTo>
                    <a:cubicBezTo>
                      <a:pt x="485" y="39"/>
                      <a:pt x="483" y="40"/>
                      <a:pt x="482" y="39"/>
                    </a:cubicBezTo>
                    <a:cubicBezTo>
                      <a:pt x="480" y="39"/>
                      <a:pt x="485" y="41"/>
                      <a:pt x="482" y="41"/>
                    </a:cubicBezTo>
                    <a:cubicBezTo>
                      <a:pt x="480" y="39"/>
                      <a:pt x="480" y="39"/>
                      <a:pt x="476" y="38"/>
                    </a:cubicBezTo>
                    <a:cubicBezTo>
                      <a:pt x="477" y="38"/>
                      <a:pt x="477" y="38"/>
                      <a:pt x="477" y="37"/>
                    </a:cubicBezTo>
                    <a:cubicBezTo>
                      <a:pt x="474" y="37"/>
                      <a:pt x="476" y="38"/>
                      <a:pt x="474" y="38"/>
                    </a:cubicBezTo>
                    <a:cubicBezTo>
                      <a:pt x="467" y="34"/>
                      <a:pt x="459" y="35"/>
                      <a:pt x="452" y="33"/>
                    </a:cubicBezTo>
                    <a:cubicBezTo>
                      <a:pt x="451" y="34"/>
                      <a:pt x="445" y="33"/>
                      <a:pt x="446" y="31"/>
                    </a:cubicBezTo>
                    <a:cubicBezTo>
                      <a:pt x="443" y="32"/>
                      <a:pt x="444" y="32"/>
                      <a:pt x="440" y="32"/>
                    </a:cubicBezTo>
                    <a:cubicBezTo>
                      <a:pt x="439" y="30"/>
                      <a:pt x="435" y="30"/>
                      <a:pt x="430" y="30"/>
                    </a:cubicBezTo>
                    <a:cubicBezTo>
                      <a:pt x="426" y="30"/>
                      <a:pt x="421" y="30"/>
                      <a:pt x="418" y="29"/>
                    </a:cubicBezTo>
                    <a:cubicBezTo>
                      <a:pt x="418" y="28"/>
                      <a:pt x="419" y="28"/>
                      <a:pt x="420" y="28"/>
                    </a:cubicBezTo>
                    <a:cubicBezTo>
                      <a:pt x="420" y="28"/>
                      <a:pt x="419" y="28"/>
                      <a:pt x="419" y="28"/>
                    </a:cubicBezTo>
                    <a:cubicBezTo>
                      <a:pt x="417" y="29"/>
                      <a:pt x="409" y="29"/>
                      <a:pt x="406" y="28"/>
                    </a:cubicBezTo>
                    <a:cubicBezTo>
                      <a:pt x="402" y="29"/>
                      <a:pt x="399" y="28"/>
                      <a:pt x="394" y="28"/>
                    </a:cubicBezTo>
                    <a:cubicBezTo>
                      <a:pt x="394" y="28"/>
                      <a:pt x="396" y="28"/>
                      <a:pt x="396" y="27"/>
                    </a:cubicBezTo>
                    <a:cubicBezTo>
                      <a:pt x="396" y="28"/>
                      <a:pt x="399" y="28"/>
                      <a:pt x="400" y="27"/>
                    </a:cubicBezTo>
                    <a:cubicBezTo>
                      <a:pt x="400" y="27"/>
                      <a:pt x="399" y="27"/>
                      <a:pt x="397" y="27"/>
                    </a:cubicBezTo>
                    <a:cubicBezTo>
                      <a:pt x="400" y="26"/>
                      <a:pt x="405" y="26"/>
                      <a:pt x="410" y="26"/>
                    </a:cubicBezTo>
                    <a:cubicBezTo>
                      <a:pt x="409" y="27"/>
                      <a:pt x="409" y="27"/>
                      <a:pt x="410" y="27"/>
                    </a:cubicBezTo>
                    <a:cubicBezTo>
                      <a:pt x="411" y="27"/>
                      <a:pt x="413" y="27"/>
                      <a:pt x="414" y="27"/>
                    </a:cubicBezTo>
                    <a:cubicBezTo>
                      <a:pt x="415" y="27"/>
                      <a:pt x="420" y="27"/>
                      <a:pt x="424" y="27"/>
                    </a:cubicBezTo>
                    <a:cubicBezTo>
                      <a:pt x="428" y="27"/>
                      <a:pt x="431" y="27"/>
                      <a:pt x="430" y="25"/>
                    </a:cubicBezTo>
                    <a:cubicBezTo>
                      <a:pt x="437" y="26"/>
                      <a:pt x="438" y="26"/>
                      <a:pt x="445" y="25"/>
                    </a:cubicBezTo>
                    <a:cubicBezTo>
                      <a:pt x="446" y="26"/>
                      <a:pt x="448" y="26"/>
                      <a:pt x="448" y="27"/>
                    </a:cubicBezTo>
                    <a:cubicBezTo>
                      <a:pt x="450" y="26"/>
                      <a:pt x="458" y="27"/>
                      <a:pt x="462" y="29"/>
                    </a:cubicBezTo>
                    <a:cubicBezTo>
                      <a:pt x="464" y="29"/>
                      <a:pt x="464" y="29"/>
                      <a:pt x="466" y="29"/>
                    </a:cubicBezTo>
                    <a:cubicBezTo>
                      <a:pt x="469" y="29"/>
                      <a:pt x="473" y="30"/>
                      <a:pt x="477" y="31"/>
                    </a:cubicBezTo>
                    <a:cubicBezTo>
                      <a:pt x="481" y="32"/>
                      <a:pt x="485" y="33"/>
                      <a:pt x="488" y="34"/>
                    </a:cubicBezTo>
                    <a:cubicBezTo>
                      <a:pt x="488" y="35"/>
                      <a:pt x="492" y="37"/>
                      <a:pt x="496" y="37"/>
                    </a:cubicBezTo>
                    <a:cubicBezTo>
                      <a:pt x="499" y="39"/>
                      <a:pt x="509" y="43"/>
                      <a:pt x="513" y="43"/>
                    </a:cubicBezTo>
                    <a:cubicBezTo>
                      <a:pt x="516" y="44"/>
                      <a:pt x="513" y="43"/>
                      <a:pt x="513" y="44"/>
                    </a:cubicBezTo>
                    <a:cubicBezTo>
                      <a:pt x="516" y="45"/>
                      <a:pt x="522" y="46"/>
                      <a:pt x="524" y="48"/>
                    </a:cubicBezTo>
                    <a:cubicBezTo>
                      <a:pt x="522" y="48"/>
                      <a:pt x="523" y="49"/>
                      <a:pt x="525" y="50"/>
                    </a:cubicBezTo>
                    <a:cubicBezTo>
                      <a:pt x="527" y="51"/>
                      <a:pt x="529" y="52"/>
                      <a:pt x="530" y="53"/>
                    </a:cubicBezTo>
                    <a:cubicBezTo>
                      <a:pt x="527" y="52"/>
                      <a:pt x="524" y="50"/>
                      <a:pt x="522" y="49"/>
                    </a:cubicBezTo>
                    <a:cubicBezTo>
                      <a:pt x="521" y="48"/>
                      <a:pt x="520" y="49"/>
                      <a:pt x="518" y="48"/>
                    </a:cubicBezTo>
                    <a:cubicBezTo>
                      <a:pt x="518" y="48"/>
                      <a:pt x="519" y="48"/>
                      <a:pt x="519" y="48"/>
                    </a:cubicBezTo>
                    <a:cubicBezTo>
                      <a:pt x="513" y="46"/>
                      <a:pt x="508" y="45"/>
                      <a:pt x="503" y="43"/>
                    </a:cubicBezTo>
                    <a:cubicBezTo>
                      <a:pt x="499" y="42"/>
                      <a:pt x="494" y="40"/>
                      <a:pt x="490" y="39"/>
                    </a:cubicBezTo>
                    <a:cubicBezTo>
                      <a:pt x="488" y="39"/>
                      <a:pt x="483" y="37"/>
                      <a:pt x="482" y="38"/>
                    </a:cubicBezTo>
                    <a:cubicBezTo>
                      <a:pt x="485" y="39"/>
                      <a:pt x="489" y="40"/>
                      <a:pt x="493" y="41"/>
                    </a:cubicBezTo>
                    <a:cubicBezTo>
                      <a:pt x="497" y="42"/>
                      <a:pt x="501" y="43"/>
                      <a:pt x="504" y="44"/>
                    </a:cubicBezTo>
                    <a:cubicBezTo>
                      <a:pt x="504" y="44"/>
                      <a:pt x="503" y="44"/>
                      <a:pt x="503" y="45"/>
                    </a:cubicBezTo>
                    <a:cubicBezTo>
                      <a:pt x="503" y="45"/>
                      <a:pt x="511" y="46"/>
                      <a:pt x="509" y="48"/>
                    </a:cubicBezTo>
                    <a:cubicBezTo>
                      <a:pt x="512" y="47"/>
                      <a:pt x="514" y="49"/>
                      <a:pt x="516" y="48"/>
                    </a:cubicBezTo>
                    <a:cubicBezTo>
                      <a:pt x="519" y="49"/>
                      <a:pt x="523" y="50"/>
                      <a:pt x="522" y="51"/>
                    </a:cubicBezTo>
                    <a:cubicBezTo>
                      <a:pt x="520" y="51"/>
                      <a:pt x="519" y="50"/>
                      <a:pt x="518" y="50"/>
                    </a:cubicBezTo>
                    <a:cubicBezTo>
                      <a:pt x="520" y="51"/>
                      <a:pt x="521" y="52"/>
                      <a:pt x="523" y="53"/>
                    </a:cubicBezTo>
                    <a:cubicBezTo>
                      <a:pt x="523" y="53"/>
                      <a:pt x="522" y="52"/>
                      <a:pt x="524" y="52"/>
                    </a:cubicBezTo>
                    <a:cubicBezTo>
                      <a:pt x="528" y="53"/>
                      <a:pt x="529" y="55"/>
                      <a:pt x="531" y="56"/>
                    </a:cubicBezTo>
                    <a:cubicBezTo>
                      <a:pt x="529" y="56"/>
                      <a:pt x="526" y="55"/>
                      <a:pt x="524" y="55"/>
                    </a:cubicBezTo>
                    <a:cubicBezTo>
                      <a:pt x="523" y="55"/>
                      <a:pt x="523" y="55"/>
                      <a:pt x="523" y="54"/>
                    </a:cubicBezTo>
                    <a:cubicBezTo>
                      <a:pt x="519" y="53"/>
                      <a:pt x="519" y="53"/>
                      <a:pt x="513" y="51"/>
                    </a:cubicBezTo>
                    <a:cubicBezTo>
                      <a:pt x="513" y="52"/>
                      <a:pt x="515" y="53"/>
                      <a:pt x="513" y="53"/>
                    </a:cubicBezTo>
                    <a:cubicBezTo>
                      <a:pt x="509" y="52"/>
                      <a:pt x="510" y="51"/>
                      <a:pt x="508" y="49"/>
                    </a:cubicBezTo>
                    <a:cubicBezTo>
                      <a:pt x="510" y="50"/>
                      <a:pt x="509" y="50"/>
                      <a:pt x="511" y="51"/>
                    </a:cubicBezTo>
                    <a:cubicBezTo>
                      <a:pt x="513" y="51"/>
                      <a:pt x="511" y="50"/>
                      <a:pt x="512" y="51"/>
                    </a:cubicBezTo>
                    <a:cubicBezTo>
                      <a:pt x="511" y="49"/>
                      <a:pt x="509" y="49"/>
                      <a:pt x="507" y="49"/>
                    </a:cubicBezTo>
                    <a:cubicBezTo>
                      <a:pt x="506" y="49"/>
                      <a:pt x="504" y="49"/>
                      <a:pt x="502" y="48"/>
                    </a:cubicBezTo>
                    <a:cubicBezTo>
                      <a:pt x="502" y="47"/>
                      <a:pt x="506" y="48"/>
                      <a:pt x="505" y="48"/>
                    </a:cubicBezTo>
                    <a:close/>
                    <a:moveTo>
                      <a:pt x="526" y="58"/>
                    </a:moveTo>
                    <a:cubicBezTo>
                      <a:pt x="525" y="58"/>
                      <a:pt x="523" y="58"/>
                      <a:pt x="521" y="57"/>
                    </a:cubicBezTo>
                    <a:cubicBezTo>
                      <a:pt x="522" y="57"/>
                      <a:pt x="525" y="57"/>
                      <a:pt x="526" y="58"/>
                    </a:cubicBezTo>
                    <a:close/>
                    <a:moveTo>
                      <a:pt x="521" y="73"/>
                    </a:moveTo>
                    <a:cubicBezTo>
                      <a:pt x="520" y="72"/>
                      <a:pt x="520" y="71"/>
                      <a:pt x="521" y="71"/>
                    </a:cubicBezTo>
                    <a:cubicBezTo>
                      <a:pt x="519" y="70"/>
                      <a:pt x="519" y="70"/>
                      <a:pt x="519" y="70"/>
                    </a:cubicBezTo>
                    <a:cubicBezTo>
                      <a:pt x="518" y="70"/>
                      <a:pt x="519" y="71"/>
                      <a:pt x="519" y="71"/>
                    </a:cubicBezTo>
                    <a:cubicBezTo>
                      <a:pt x="518" y="70"/>
                      <a:pt x="518" y="70"/>
                      <a:pt x="516" y="69"/>
                    </a:cubicBezTo>
                    <a:cubicBezTo>
                      <a:pt x="516" y="69"/>
                      <a:pt x="517" y="69"/>
                      <a:pt x="517" y="69"/>
                    </a:cubicBezTo>
                    <a:cubicBezTo>
                      <a:pt x="517" y="68"/>
                      <a:pt x="515" y="69"/>
                      <a:pt x="512" y="68"/>
                    </a:cubicBezTo>
                    <a:cubicBezTo>
                      <a:pt x="514" y="67"/>
                      <a:pt x="516" y="68"/>
                      <a:pt x="517" y="68"/>
                    </a:cubicBezTo>
                    <a:cubicBezTo>
                      <a:pt x="519" y="69"/>
                      <a:pt x="521" y="70"/>
                      <a:pt x="522" y="71"/>
                    </a:cubicBezTo>
                    <a:cubicBezTo>
                      <a:pt x="520" y="71"/>
                      <a:pt x="523" y="73"/>
                      <a:pt x="521" y="73"/>
                    </a:cubicBezTo>
                    <a:close/>
                    <a:moveTo>
                      <a:pt x="522" y="68"/>
                    </a:moveTo>
                    <a:cubicBezTo>
                      <a:pt x="521" y="69"/>
                      <a:pt x="520" y="68"/>
                      <a:pt x="518" y="67"/>
                    </a:cubicBezTo>
                    <a:cubicBezTo>
                      <a:pt x="516" y="67"/>
                      <a:pt x="514" y="66"/>
                      <a:pt x="514" y="65"/>
                    </a:cubicBezTo>
                    <a:cubicBezTo>
                      <a:pt x="516" y="66"/>
                      <a:pt x="517" y="66"/>
                      <a:pt x="518" y="67"/>
                    </a:cubicBezTo>
                    <a:cubicBezTo>
                      <a:pt x="519" y="67"/>
                      <a:pt x="520" y="68"/>
                      <a:pt x="522" y="68"/>
                    </a:cubicBezTo>
                    <a:close/>
                    <a:moveTo>
                      <a:pt x="523" y="56"/>
                    </a:moveTo>
                    <a:cubicBezTo>
                      <a:pt x="523" y="57"/>
                      <a:pt x="518" y="56"/>
                      <a:pt x="519" y="54"/>
                    </a:cubicBezTo>
                    <a:cubicBezTo>
                      <a:pt x="522" y="55"/>
                      <a:pt x="521" y="56"/>
                      <a:pt x="523" y="56"/>
                    </a:cubicBezTo>
                    <a:close/>
                    <a:moveTo>
                      <a:pt x="501" y="135"/>
                    </a:moveTo>
                    <a:cubicBezTo>
                      <a:pt x="502" y="135"/>
                      <a:pt x="502" y="136"/>
                      <a:pt x="503" y="136"/>
                    </a:cubicBezTo>
                    <a:cubicBezTo>
                      <a:pt x="503" y="137"/>
                      <a:pt x="502" y="136"/>
                      <a:pt x="501" y="136"/>
                    </a:cubicBezTo>
                    <a:cubicBezTo>
                      <a:pt x="500" y="136"/>
                      <a:pt x="501" y="137"/>
                      <a:pt x="499" y="136"/>
                    </a:cubicBezTo>
                    <a:cubicBezTo>
                      <a:pt x="499" y="135"/>
                      <a:pt x="499" y="135"/>
                      <a:pt x="499" y="135"/>
                    </a:cubicBezTo>
                    <a:cubicBezTo>
                      <a:pt x="500" y="136"/>
                      <a:pt x="501" y="136"/>
                      <a:pt x="501" y="135"/>
                    </a:cubicBezTo>
                    <a:close/>
                    <a:moveTo>
                      <a:pt x="520" y="57"/>
                    </a:moveTo>
                    <a:cubicBezTo>
                      <a:pt x="520" y="58"/>
                      <a:pt x="517" y="56"/>
                      <a:pt x="516" y="55"/>
                    </a:cubicBezTo>
                    <a:cubicBezTo>
                      <a:pt x="516" y="54"/>
                      <a:pt x="517" y="54"/>
                      <a:pt x="517" y="54"/>
                    </a:cubicBezTo>
                    <a:cubicBezTo>
                      <a:pt x="519" y="55"/>
                      <a:pt x="517" y="56"/>
                      <a:pt x="520" y="57"/>
                    </a:cubicBezTo>
                    <a:close/>
                    <a:moveTo>
                      <a:pt x="502" y="96"/>
                    </a:moveTo>
                    <a:cubicBezTo>
                      <a:pt x="503" y="97"/>
                      <a:pt x="506" y="98"/>
                      <a:pt x="506" y="99"/>
                    </a:cubicBezTo>
                    <a:cubicBezTo>
                      <a:pt x="506" y="100"/>
                      <a:pt x="504" y="99"/>
                      <a:pt x="503" y="98"/>
                    </a:cubicBezTo>
                    <a:cubicBezTo>
                      <a:pt x="503" y="98"/>
                      <a:pt x="501" y="97"/>
                      <a:pt x="502" y="96"/>
                    </a:cubicBezTo>
                    <a:cubicBezTo>
                      <a:pt x="500" y="97"/>
                      <a:pt x="499" y="97"/>
                      <a:pt x="497" y="96"/>
                    </a:cubicBezTo>
                    <a:cubicBezTo>
                      <a:pt x="497" y="95"/>
                      <a:pt x="501" y="96"/>
                      <a:pt x="498" y="94"/>
                    </a:cubicBezTo>
                    <a:cubicBezTo>
                      <a:pt x="499" y="94"/>
                      <a:pt x="500" y="94"/>
                      <a:pt x="501" y="95"/>
                    </a:cubicBezTo>
                    <a:cubicBezTo>
                      <a:pt x="501" y="95"/>
                      <a:pt x="500" y="95"/>
                      <a:pt x="500" y="96"/>
                    </a:cubicBezTo>
                    <a:cubicBezTo>
                      <a:pt x="502" y="96"/>
                      <a:pt x="504" y="95"/>
                      <a:pt x="506" y="96"/>
                    </a:cubicBezTo>
                    <a:cubicBezTo>
                      <a:pt x="503" y="96"/>
                      <a:pt x="505" y="98"/>
                      <a:pt x="502" y="96"/>
                    </a:cubicBezTo>
                    <a:close/>
                    <a:moveTo>
                      <a:pt x="509" y="51"/>
                    </a:moveTo>
                    <a:cubicBezTo>
                      <a:pt x="510" y="52"/>
                      <a:pt x="506" y="50"/>
                      <a:pt x="504" y="50"/>
                    </a:cubicBezTo>
                    <a:cubicBezTo>
                      <a:pt x="504" y="49"/>
                      <a:pt x="507" y="50"/>
                      <a:pt x="509" y="51"/>
                    </a:cubicBezTo>
                    <a:close/>
                    <a:moveTo>
                      <a:pt x="497" y="94"/>
                    </a:moveTo>
                    <a:cubicBezTo>
                      <a:pt x="496" y="95"/>
                      <a:pt x="496" y="95"/>
                      <a:pt x="496" y="96"/>
                    </a:cubicBezTo>
                    <a:cubicBezTo>
                      <a:pt x="493" y="95"/>
                      <a:pt x="494" y="95"/>
                      <a:pt x="493" y="94"/>
                    </a:cubicBezTo>
                    <a:cubicBezTo>
                      <a:pt x="493" y="94"/>
                      <a:pt x="497" y="95"/>
                      <a:pt x="495" y="94"/>
                    </a:cubicBezTo>
                    <a:cubicBezTo>
                      <a:pt x="495" y="93"/>
                      <a:pt x="496" y="94"/>
                      <a:pt x="497" y="94"/>
                    </a:cubicBezTo>
                    <a:close/>
                    <a:moveTo>
                      <a:pt x="492" y="93"/>
                    </a:moveTo>
                    <a:cubicBezTo>
                      <a:pt x="492" y="94"/>
                      <a:pt x="489" y="93"/>
                      <a:pt x="490" y="94"/>
                    </a:cubicBezTo>
                    <a:cubicBezTo>
                      <a:pt x="488" y="93"/>
                      <a:pt x="490" y="92"/>
                      <a:pt x="487" y="92"/>
                    </a:cubicBezTo>
                    <a:cubicBezTo>
                      <a:pt x="489" y="94"/>
                      <a:pt x="487" y="93"/>
                      <a:pt x="486" y="92"/>
                    </a:cubicBezTo>
                    <a:cubicBezTo>
                      <a:pt x="487" y="91"/>
                      <a:pt x="490" y="92"/>
                      <a:pt x="492" y="93"/>
                    </a:cubicBezTo>
                    <a:close/>
                    <a:moveTo>
                      <a:pt x="487" y="90"/>
                    </a:moveTo>
                    <a:cubicBezTo>
                      <a:pt x="487" y="90"/>
                      <a:pt x="488" y="90"/>
                      <a:pt x="490" y="91"/>
                    </a:cubicBezTo>
                    <a:cubicBezTo>
                      <a:pt x="490" y="91"/>
                      <a:pt x="490" y="91"/>
                      <a:pt x="490" y="92"/>
                    </a:cubicBezTo>
                    <a:cubicBezTo>
                      <a:pt x="489" y="91"/>
                      <a:pt x="489" y="91"/>
                      <a:pt x="488" y="91"/>
                    </a:cubicBezTo>
                    <a:cubicBezTo>
                      <a:pt x="489" y="91"/>
                      <a:pt x="489" y="91"/>
                      <a:pt x="487" y="90"/>
                    </a:cubicBezTo>
                    <a:close/>
                    <a:moveTo>
                      <a:pt x="495" y="46"/>
                    </a:moveTo>
                    <a:cubicBezTo>
                      <a:pt x="495" y="47"/>
                      <a:pt x="492" y="46"/>
                      <a:pt x="490" y="45"/>
                    </a:cubicBezTo>
                    <a:cubicBezTo>
                      <a:pt x="490" y="44"/>
                      <a:pt x="493" y="45"/>
                      <a:pt x="495" y="46"/>
                    </a:cubicBezTo>
                    <a:close/>
                    <a:moveTo>
                      <a:pt x="481" y="130"/>
                    </a:moveTo>
                    <a:cubicBezTo>
                      <a:pt x="481" y="131"/>
                      <a:pt x="479" y="131"/>
                      <a:pt x="480" y="132"/>
                    </a:cubicBezTo>
                    <a:cubicBezTo>
                      <a:pt x="478" y="131"/>
                      <a:pt x="475" y="131"/>
                      <a:pt x="475" y="130"/>
                    </a:cubicBezTo>
                    <a:cubicBezTo>
                      <a:pt x="479" y="132"/>
                      <a:pt x="478" y="130"/>
                      <a:pt x="481" y="130"/>
                    </a:cubicBezTo>
                    <a:close/>
                    <a:moveTo>
                      <a:pt x="484" y="102"/>
                    </a:moveTo>
                    <a:cubicBezTo>
                      <a:pt x="483" y="102"/>
                      <a:pt x="483" y="102"/>
                      <a:pt x="484" y="103"/>
                    </a:cubicBezTo>
                    <a:cubicBezTo>
                      <a:pt x="481" y="103"/>
                      <a:pt x="482" y="101"/>
                      <a:pt x="481" y="101"/>
                    </a:cubicBezTo>
                    <a:cubicBezTo>
                      <a:pt x="481" y="100"/>
                      <a:pt x="482" y="102"/>
                      <a:pt x="484" y="102"/>
                    </a:cubicBezTo>
                    <a:close/>
                    <a:moveTo>
                      <a:pt x="482" y="89"/>
                    </a:moveTo>
                    <a:cubicBezTo>
                      <a:pt x="482" y="91"/>
                      <a:pt x="479" y="89"/>
                      <a:pt x="478" y="90"/>
                    </a:cubicBezTo>
                    <a:cubicBezTo>
                      <a:pt x="476" y="89"/>
                      <a:pt x="478" y="89"/>
                      <a:pt x="477" y="88"/>
                    </a:cubicBezTo>
                    <a:cubicBezTo>
                      <a:pt x="476" y="89"/>
                      <a:pt x="473" y="88"/>
                      <a:pt x="471" y="87"/>
                    </a:cubicBezTo>
                    <a:cubicBezTo>
                      <a:pt x="475" y="86"/>
                      <a:pt x="478" y="88"/>
                      <a:pt x="482" y="89"/>
                    </a:cubicBezTo>
                    <a:close/>
                    <a:moveTo>
                      <a:pt x="479" y="90"/>
                    </a:moveTo>
                    <a:cubicBezTo>
                      <a:pt x="476" y="91"/>
                      <a:pt x="473" y="88"/>
                      <a:pt x="470" y="88"/>
                    </a:cubicBezTo>
                    <a:cubicBezTo>
                      <a:pt x="472" y="87"/>
                      <a:pt x="476" y="90"/>
                      <a:pt x="479" y="90"/>
                    </a:cubicBezTo>
                    <a:close/>
                    <a:moveTo>
                      <a:pt x="472" y="130"/>
                    </a:moveTo>
                    <a:cubicBezTo>
                      <a:pt x="471" y="130"/>
                      <a:pt x="471" y="129"/>
                      <a:pt x="470" y="128"/>
                    </a:cubicBezTo>
                    <a:cubicBezTo>
                      <a:pt x="471" y="128"/>
                      <a:pt x="474" y="130"/>
                      <a:pt x="472" y="130"/>
                    </a:cubicBezTo>
                    <a:close/>
                    <a:moveTo>
                      <a:pt x="469" y="107"/>
                    </a:moveTo>
                    <a:cubicBezTo>
                      <a:pt x="465" y="106"/>
                      <a:pt x="467" y="106"/>
                      <a:pt x="464" y="104"/>
                    </a:cubicBezTo>
                    <a:cubicBezTo>
                      <a:pt x="467" y="105"/>
                      <a:pt x="470" y="106"/>
                      <a:pt x="469" y="107"/>
                    </a:cubicBezTo>
                    <a:close/>
                    <a:moveTo>
                      <a:pt x="468" y="85"/>
                    </a:moveTo>
                    <a:cubicBezTo>
                      <a:pt x="468" y="86"/>
                      <a:pt x="467" y="86"/>
                      <a:pt x="465" y="86"/>
                    </a:cubicBezTo>
                    <a:cubicBezTo>
                      <a:pt x="464" y="86"/>
                      <a:pt x="463" y="85"/>
                      <a:pt x="462" y="86"/>
                    </a:cubicBezTo>
                    <a:cubicBezTo>
                      <a:pt x="463" y="85"/>
                      <a:pt x="459" y="84"/>
                      <a:pt x="455" y="83"/>
                    </a:cubicBezTo>
                    <a:cubicBezTo>
                      <a:pt x="455" y="83"/>
                      <a:pt x="455" y="83"/>
                      <a:pt x="455" y="82"/>
                    </a:cubicBezTo>
                    <a:cubicBezTo>
                      <a:pt x="457" y="82"/>
                      <a:pt x="457" y="83"/>
                      <a:pt x="459" y="84"/>
                    </a:cubicBezTo>
                    <a:cubicBezTo>
                      <a:pt x="458" y="82"/>
                      <a:pt x="462" y="84"/>
                      <a:pt x="463" y="83"/>
                    </a:cubicBezTo>
                    <a:cubicBezTo>
                      <a:pt x="463" y="83"/>
                      <a:pt x="465" y="86"/>
                      <a:pt x="466" y="84"/>
                    </a:cubicBezTo>
                    <a:cubicBezTo>
                      <a:pt x="467" y="85"/>
                      <a:pt x="467" y="85"/>
                      <a:pt x="468" y="85"/>
                    </a:cubicBezTo>
                    <a:close/>
                    <a:moveTo>
                      <a:pt x="464" y="96"/>
                    </a:moveTo>
                    <a:cubicBezTo>
                      <a:pt x="463" y="96"/>
                      <a:pt x="463" y="96"/>
                      <a:pt x="462" y="96"/>
                    </a:cubicBezTo>
                    <a:cubicBezTo>
                      <a:pt x="461" y="94"/>
                      <a:pt x="465" y="95"/>
                      <a:pt x="464" y="96"/>
                    </a:cubicBezTo>
                    <a:close/>
                    <a:moveTo>
                      <a:pt x="460" y="99"/>
                    </a:moveTo>
                    <a:cubicBezTo>
                      <a:pt x="459" y="100"/>
                      <a:pt x="456" y="98"/>
                      <a:pt x="453" y="98"/>
                    </a:cubicBezTo>
                    <a:cubicBezTo>
                      <a:pt x="455" y="97"/>
                      <a:pt x="456" y="98"/>
                      <a:pt x="460" y="99"/>
                    </a:cubicBezTo>
                    <a:close/>
                    <a:moveTo>
                      <a:pt x="459" y="95"/>
                    </a:moveTo>
                    <a:cubicBezTo>
                      <a:pt x="460" y="96"/>
                      <a:pt x="457" y="95"/>
                      <a:pt x="455" y="95"/>
                    </a:cubicBezTo>
                    <a:cubicBezTo>
                      <a:pt x="456" y="94"/>
                      <a:pt x="458" y="95"/>
                      <a:pt x="459" y="95"/>
                    </a:cubicBezTo>
                    <a:close/>
                    <a:moveTo>
                      <a:pt x="451" y="83"/>
                    </a:moveTo>
                    <a:cubicBezTo>
                      <a:pt x="450" y="83"/>
                      <a:pt x="450" y="82"/>
                      <a:pt x="449" y="83"/>
                    </a:cubicBezTo>
                    <a:cubicBezTo>
                      <a:pt x="447" y="82"/>
                      <a:pt x="452" y="81"/>
                      <a:pt x="451" y="83"/>
                    </a:cubicBezTo>
                    <a:close/>
                    <a:moveTo>
                      <a:pt x="450" y="90"/>
                    </a:moveTo>
                    <a:cubicBezTo>
                      <a:pt x="449" y="90"/>
                      <a:pt x="447" y="89"/>
                      <a:pt x="447" y="88"/>
                    </a:cubicBezTo>
                    <a:cubicBezTo>
                      <a:pt x="449" y="88"/>
                      <a:pt x="449" y="89"/>
                      <a:pt x="450" y="90"/>
                    </a:cubicBezTo>
                    <a:close/>
                    <a:moveTo>
                      <a:pt x="449" y="101"/>
                    </a:moveTo>
                    <a:cubicBezTo>
                      <a:pt x="447" y="101"/>
                      <a:pt x="444" y="100"/>
                      <a:pt x="440" y="101"/>
                    </a:cubicBezTo>
                    <a:cubicBezTo>
                      <a:pt x="441" y="100"/>
                      <a:pt x="445" y="101"/>
                      <a:pt x="444" y="100"/>
                    </a:cubicBezTo>
                    <a:cubicBezTo>
                      <a:pt x="446" y="100"/>
                      <a:pt x="448" y="100"/>
                      <a:pt x="449" y="101"/>
                    </a:cubicBezTo>
                    <a:close/>
                    <a:moveTo>
                      <a:pt x="443" y="99"/>
                    </a:moveTo>
                    <a:cubicBezTo>
                      <a:pt x="442" y="100"/>
                      <a:pt x="437" y="100"/>
                      <a:pt x="437" y="99"/>
                    </a:cubicBezTo>
                    <a:cubicBezTo>
                      <a:pt x="440" y="99"/>
                      <a:pt x="440" y="99"/>
                      <a:pt x="443" y="99"/>
                    </a:cubicBezTo>
                    <a:close/>
                    <a:moveTo>
                      <a:pt x="435" y="89"/>
                    </a:moveTo>
                    <a:cubicBezTo>
                      <a:pt x="433" y="89"/>
                      <a:pt x="433" y="89"/>
                      <a:pt x="431" y="89"/>
                    </a:cubicBezTo>
                    <a:cubicBezTo>
                      <a:pt x="431" y="88"/>
                      <a:pt x="432" y="88"/>
                      <a:pt x="432" y="87"/>
                    </a:cubicBezTo>
                    <a:cubicBezTo>
                      <a:pt x="435" y="87"/>
                      <a:pt x="435" y="87"/>
                      <a:pt x="435" y="87"/>
                    </a:cubicBezTo>
                    <a:cubicBezTo>
                      <a:pt x="436" y="88"/>
                      <a:pt x="436" y="88"/>
                      <a:pt x="435" y="89"/>
                    </a:cubicBezTo>
                    <a:close/>
                    <a:moveTo>
                      <a:pt x="433" y="49"/>
                    </a:moveTo>
                    <a:cubicBezTo>
                      <a:pt x="434" y="50"/>
                      <a:pt x="431" y="50"/>
                      <a:pt x="432" y="51"/>
                    </a:cubicBezTo>
                    <a:cubicBezTo>
                      <a:pt x="430" y="50"/>
                      <a:pt x="431" y="49"/>
                      <a:pt x="433" y="49"/>
                    </a:cubicBezTo>
                    <a:close/>
                    <a:moveTo>
                      <a:pt x="430" y="50"/>
                    </a:moveTo>
                    <a:cubicBezTo>
                      <a:pt x="425" y="49"/>
                      <a:pt x="427" y="50"/>
                      <a:pt x="421" y="50"/>
                    </a:cubicBezTo>
                    <a:cubicBezTo>
                      <a:pt x="421" y="50"/>
                      <a:pt x="420" y="49"/>
                      <a:pt x="420" y="49"/>
                    </a:cubicBezTo>
                    <a:cubicBezTo>
                      <a:pt x="422" y="49"/>
                      <a:pt x="424" y="49"/>
                      <a:pt x="425" y="49"/>
                    </a:cubicBezTo>
                    <a:cubicBezTo>
                      <a:pt x="427" y="49"/>
                      <a:pt x="429" y="49"/>
                      <a:pt x="430" y="49"/>
                    </a:cubicBezTo>
                    <a:cubicBezTo>
                      <a:pt x="430" y="50"/>
                      <a:pt x="430" y="51"/>
                      <a:pt x="428" y="51"/>
                    </a:cubicBezTo>
                    <a:cubicBezTo>
                      <a:pt x="427" y="50"/>
                      <a:pt x="428" y="50"/>
                      <a:pt x="430" y="50"/>
                    </a:cubicBezTo>
                    <a:close/>
                    <a:moveTo>
                      <a:pt x="428" y="88"/>
                    </a:moveTo>
                    <a:cubicBezTo>
                      <a:pt x="428" y="88"/>
                      <a:pt x="428" y="88"/>
                      <a:pt x="428" y="89"/>
                    </a:cubicBezTo>
                    <a:cubicBezTo>
                      <a:pt x="427" y="89"/>
                      <a:pt x="426" y="89"/>
                      <a:pt x="425" y="88"/>
                    </a:cubicBezTo>
                    <a:cubicBezTo>
                      <a:pt x="425" y="87"/>
                      <a:pt x="428" y="88"/>
                      <a:pt x="428" y="88"/>
                    </a:cubicBezTo>
                    <a:close/>
                    <a:moveTo>
                      <a:pt x="427" y="78"/>
                    </a:moveTo>
                    <a:cubicBezTo>
                      <a:pt x="428" y="79"/>
                      <a:pt x="425" y="79"/>
                      <a:pt x="425" y="79"/>
                    </a:cubicBezTo>
                    <a:cubicBezTo>
                      <a:pt x="423" y="79"/>
                      <a:pt x="426" y="80"/>
                      <a:pt x="425" y="80"/>
                    </a:cubicBezTo>
                    <a:cubicBezTo>
                      <a:pt x="423" y="80"/>
                      <a:pt x="423" y="79"/>
                      <a:pt x="422" y="78"/>
                    </a:cubicBezTo>
                    <a:cubicBezTo>
                      <a:pt x="424" y="78"/>
                      <a:pt x="426" y="78"/>
                      <a:pt x="427" y="78"/>
                    </a:cubicBezTo>
                    <a:close/>
                    <a:moveTo>
                      <a:pt x="421" y="79"/>
                    </a:moveTo>
                    <a:cubicBezTo>
                      <a:pt x="423" y="80"/>
                      <a:pt x="420" y="80"/>
                      <a:pt x="419" y="80"/>
                    </a:cubicBezTo>
                    <a:cubicBezTo>
                      <a:pt x="419" y="79"/>
                      <a:pt x="419" y="78"/>
                      <a:pt x="420" y="78"/>
                    </a:cubicBezTo>
                    <a:cubicBezTo>
                      <a:pt x="420" y="78"/>
                      <a:pt x="419" y="78"/>
                      <a:pt x="418" y="78"/>
                    </a:cubicBezTo>
                    <a:cubicBezTo>
                      <a:pt x="418" y="79"/>
                      <a:pt x="418" y="79"/>
                      <a:pt x="419" y="79"/>
                    </a:cubicBezTo>
                    <a:cubicBezTo>
                      <a:pt x="419" y="80"/>
                      <a:pt x="413" y="78"/>
                      <a:pt x="416" y="78"/>
                    </a:cubicBezTo>
                    <a:cubicBezTo>
                      <a:pt x="415" y="78"/>
                      <a:pt x="412" y="78"/>
                      <a:pt x="413" y="79"/>
                    </a:cubicBezTo>
                    <a:cubicBezTo>
                      <a:pt x="413" y="79"/>
                      <a:pt x="412" y="79"/>
                      <a:pt x="411" y="79"/>
                    </a:cubicBezTo>
                    <a:cubicBezTo>
                      <a:pt x="411" y="77"/>
                      <a:pt x="412" y="78"/>
                      <a:pt x="412" y="77"/>
                    </a:cubicBezTo>
                    <a:cubicBezTo>
                      <a:pt x="416" y="76"/>
                      <a:pt x="418" y="77"/>
                      <a:pt x="422" y="78"/>
                    </a:cubicBezTo>
                    <a:cubicBezTo>
                      <a:pt x="422" y="78"/>
                      <a:pt x="420" y="80"/>
                      <a:pt x="421" y="79"/>
                    </a:cubicBezTo>
                    <a:close/>
                    <a:moveTo>
                      <a:pt x="413" y="26"/>
                    </a:moveTo>
                    <a:cubicBezTo>
                      <a:pt x="412" y="24"/>
                      <a:pt x="412" y="24"/>
                      <a:pt x="412" y="24"/>
                    </a:cubicBezTo>
                    <a:cubicBezTo>
                      <a:pt x="415" y="24"/>
                      <a:pt x="416" y="26"/>
                      <a:pt x="413" y="26"/>
                    </a:cubicBezTo>
                    <a:close/>
                    <a:moveTo>
                      <a:pt x="412" y="24"/>
                    </a:moveTo>
                    <a:cubicBezTo>
                      <a:pt x="410" y="24"/>
                      <a:pt x="409" y="25"/>
                      <a:pt x="406" y="24"/>
                    </a:cubicBezTo>
                    <a:cubicBezTo>
                      <a:pt x="407" y="24"/>
                      <a:pt x="406" y="24"/>
                      <a:pt x="406" y="23"/>
                    </a:cubicBezTo>
                    <a:cubicBezTo>
                      <a:pt x="409" y="23"/>
                      <a:pt x="411" y="23"/>
                      <a:pt x="412" y="24"/>
                    </a:cubicBezTo>
                    <a:close/>
                    <a:moveTo>
                      <a:pt x="414" y="75"/>
                    </a:moveTo>
                    <a:cubicBezTo>
                      <a:pt x="414" y="76"/>
                      <a:pt x="414" y="76"/>
                      <a:pt x="414" y="76"/>
                    </a:cubicBezTo>
                    <a:cubicBezTo>
                      <a:pt x="412" y="76"/>
                      <a:pt x="412" y="75"/>
                      <a:pt x="411" y="75"/>
                    </a:cubicBezTo>
                    <a:cubicBezTo>
                      <a:pt x="411" y="75"/>
                      <a:pt x="413" y="75"/>
                      <a:pt x="414" y="75"/>
                    </a:cubicBezTo>
                    <a:close/>
                    <a:moveTo>
                      <a:pt x="399" y="77"/>
                    </a:moveTo>
                    <a:cubicBezTo>
                      <a:pt x="398" y="77"/>
                      <a:pt x="395" y="77"/>
                      <a:pt x="395" y="76"/>
                    </a:cubicBezTo>
                    <a:cubicBezTo>
                      <a:pt x="397" y="76"/>
                      <a:pt x="397" y="77"/>
                      <a:pt x="399" y="77"/>
                    </a:cubicBezTo>
                    <a:close/>
                    <a:moveTo>
                      <a:pt x="392" y="73"/>
                    </a:moveTo>
                    <a:cubicBezTo>
                      <a:pt x="391" y="73"/>
                      <a:pt x="388" y="73"/>
                      <a:pt x="388" y="72"/>
                    </a:cubicBezTo>
                    <a:cubicBezTo>
                      <a:pt x="390" y="72"/>
                      <a:pt x="392" y="72"/>
                      <a:pt x="392" y="73"/>
                    </a:cubicBezTo>
                    <a:close/>
                    <a:moveTo>
                      <a:pt x="386" y="74"/>
                    </a:moveTo>
                    <a:cubicBezTo>
                      <a:pt x="385" y="74"/>
                      <a:pt x="385" y="73"/>
                      <a:pt x="383" y="73"/>
                    </a:cubicBezTo>
                    <a:cubicBezTo>
                      <a:pt x="384" y="73"/>
                      <a:pt x="384" y="72"/>
                      <a:pt x="386" y="72"/>
                    </a:cubicBezTo>
                    <a:cubicBezTo>
                      <a:pt x="387" y="73"/>
                      <a:pt x="386" y="73"/>
                      <a:pt x="386" y="74"/>
                    </a:cubicBezTo>
                    <a:close/>
                    <a:moveTo>
                      <a:pt x="364" y="5"/>
                    </a:moveTo>
                    <a:cubicBezTo>
                      <a:pt x="363" y="6"/>
                      <a:pt x="362" y="5"/>
                      <a:pt x="362" y="5"/>
                    </a:cubicBezTo>
                    <a:cubicBezTo>
                      <a:pt x="360" y="5"/>
                      <a:pt x="361" y="6"/>
                      <a:pt x="358" y="6"/>
                    </a:cubicBezTo>
                    <a:cubicBezTo>
                      <a:pt x="359" y="5"/>
                      <a:pt x="364" y="4"/>
                      <a:pt x="364" y="5"/>
                    </a:cubicBezTo>
                    <a:close/>
                    <a:moveTo>
                      <a:pt x="375" y="79"/>
                    </a:moveTo>
                    <a:cubicBezTo>
                      <a:pt x="375" y="80"/>
                      <a:pt x="372" y="79"/>
                      <a:pt x="372" y="78"/>
                    </a:cubicBezTo>
                    <a:cubicBezTo>
                      <a:pt x="374" y="78"/>
                      <a:pt x="373" y="80"/>
                      <a:pt x="375" y="79"/>
                    </a:cubicBezTo>
                    <a:close/>
                    <a:moveTo>
                      <a:pt x="374" y="74"/>
                    </a:moveTo>
                    <a:cubicBezTo>
                      <a:pt x="371" y="74"/>
                      <a:pt x="371" y="75"/>
                      <a:pt x="368" y="75"/>
                    </a:cubicBezTo>
                    <a:cubicBezTo>
                      <a:pt x="368" y="74"/>
                      <a:pt x="371" y="74"/>
                      <a:pt x="370" y="73"/>
                    </a:cubicBezTo>
                    <a:cubicBezTo>
                      <a:pt x="371" y="74"/>
                      <a:pt x="373" y="74"/>
                      <a:pt x="374" y="74"/>
                    </a:cubicBezTo>
                    <a:close/>
                    <a:moveTo>
                      <a:pt x="346" y="5"/>
                    </a:moveTo>
                    <a:cubicBezTo>
                      <a:pt x="346" y="6"/>
                      <a:pt x="341" y="6"/>
                      <a:pt x="341" y="5"/>
                    </a:cubicBezTo>
                    <a:cubicBezTo>
                      <a:pt x="343" y="5"/>
                      <a:pt x="343" y="6"/>
                      <a:pt x="346" y="5"/>
                    </a:cubicBezTo>
                    <a:close/>
                    <a:moveTo>
                      <a:pt x="367" y="71"/>
                    </a:moveTo>
                    <a:cubicBezTo>
                      <a:pt x="367" y="72"/>
                      <a:pt x="367" y="72"/>
                      <a:pt x="367" y="73"/>
                    </a:cubicBezTo>
                    <a:cubicBezTo>
                      <a:pt x="363" y="73"/>
                      <a:pt x="364" y="71"/>
                      <a:pt x="367" y="71"/>
                    </a:cubicBezTo>
                    <a:close/>
                    <a:moveTo>
                      <a:pt x="365" y="69"/>
                    </a:moveTo>
                    <a:cubicBezTo>
                      <a:pt x="365" y="70"/>
                      <a:pt x="363" y="69"/>
                      <a:pt x="362" y="69"/>
                    </a:cubicBezTo>
                    <a:cubicBezTo>
                      <a:pt x="362" y="68"/>
                      <a:pt x="365" y="68"/>
                      <a:pt x="365" y="69"/>
                    </a:cubicBezTo>
                    <a:close/>
                    <a:moveTo>
                      <a:pt x="357" y="58"/>
                    </a:moveTo>
                    <a:cubicBezTo>
                      <a:pt x="355" y="58"/>
                      <a:pt x="351" y="59"/>
                      <a:pt x="351" y="57"/>
                    </a:cubicBezTo>
                    <a:cubicBezTo>
                      <a:pt x="353" y="58"/>
                      <a:pt x="356" y="56"/>
                      <a:pt x="357" y="58"/>
                    </a:cubicBezTo>
                    <a:close/>
                    <a:moveTo>
                      <a:pt x="338" y="9"/>
                    </a:moveTo>
                    <a:cubicBezTo>
                      <a:pt x="336" y="10"/>
                      <a:pt x="333" y="10"/>
                      <a:pt x="333" y="9"/>
                    </a:cubicBezTo>
                    <a:cubicBezTo>
                      <a:pt x="336" y="8"/>
                      <a:pt x="338" y="8"/>
                      <a:pt x="338" y="9"/>
                    </a:cubicBezTo>
                    <a:close/>
                    <a:moveTo>
                      <a:pt x="359" y="73"/>
                    </a:moveTo>
                    <a:cubicBezTo>
                      <a:pt x="356" y="74"/>
                      <a:pt x="357" y="72"/>
                      <a:pt x="355" y="73"/>
                    </a:cubicBezTo>
                    <a:cubicBezTo>
                      <a:pt x="355" y="72"/>
                      <a:pt x="357" y="72"/>
                      <a:pt x="358" y="71"/>
                    </a:cubicBezTo>
                    <a:cubicBezTo>
                      <a:pt x="360" y="72"/>
                      <a:pt x="358" y="72"/>
                      <a:pt x="359" y="73"/>
                    </a:cubicBezTo>
                    <a:close/>
                    <a:moveTo>
                      <a:pt x="353" y="73"/>
                    </a:moveTo>
                    <a:cubicBezTo>
                      <a:pt x="353" y="74"/>
                      <a:pt x="350" y="74"/>
                      <a:pt x="348" y="75"/>
                    </a:cubicBezTo>
                    <a:cubicBezTo>
                      <a:pt x="349" y="73"/>
                      <a:pt x="352" y="73"/>
                      <a:pt x="353" y="73"/>
                    </a:cubicBezTo>
                    <a:close/>
                    <a:moveTo>
                      <a:pt x="346" y="59"/>
                    </a:moveTo>
                    <a:cubicBezTo>
                      <a:pt x="346" y="60"/>
                      <a:pt x="347" y="60"/>
                      <a:pt x="344" y="60"/>
                    </a:cubicBezTo>
                    <a:cubicBezTo>
                      <a:pt x="344" y="60"/>
                      <a:pt x="344" y="59"/>
                      <a:pt x="346" y="59"/>
                    </a:cubicBezTo>
                    <a:close/>
                    <a:moveTo>
                      <a:pt x="348" y="66"/>
                    </a:moveTo>
                    <a:cubicBezTo>
                      <a:pt x="348" y="67"/>
                      <a:pt x="345" y="67"/>
                      <a:pt x="344" y="67"/>
                    </a:cubicBezTo>
                    <a:cubicBezTo>
                      <a:pt x="345" y="66"/>
                      <a:pt x="344" y="66"/>
                      <a:pt x="347" y="65"/>
                    </a:cubicBezTo>
                    <a:cubicBezTo>
                      <a:pt x="346" y="66"/>
                      <a:pt x="346" y="66"/>
                      <a:pt x="348" y="66"/>
                    </a:cubicBezTo>
                    <a:close/>
                    <a:moveTo>
                      <a:pt x="331" y="67"/>
                    </a:moveTo>
                    <a:cubicBezTo>
                      <a:pt x="334" y="66"/>
                      <a:pt x="334" y="66"/>
                      <a:pt x="334" y="66"/>
                    </a:cubicBezTo>
                    <a:cubicBezTo>
                      <a:pt x="334" y="67"/>
                      <a:pt x="332" y="67"/>
                      <a:pt x="332" y="68"/>
                    </a:cubicBezTo>
                    <a:cubicBezTo>
                      <a:pt x="331" y="68"/>
                      <a:pt x="333" y="67"/>
                      <a:pt x="331" y="67"/>
                    </a:cubicBezTo>
                    <a:close/>
                    <a:moveTo>
                      <a:pt x="296" y="18"/>
                    </a:moveTo>
                    <a:cubicBezTo>
                      <a:pt x="295" y="19"/>
                      <a:pt x="294" y="20"/>
                      <a:pt x="292" y="20"/>
                    </a:cubicBezTo>
                    <a:cubicBezTo>
                      <a:pt x="290" y="20"/>
                      <a:pt x="295" y="18"/>
                      <a:pt x="296" y="18"/>
                    </a:cubicBezTo>
                    <a:close/>
                    <a:moveTo>
                      <a:pt x="307" y="75"/>
                    </a:moveTo>
                    <a:cubicBezTo>
                      <a:pt x="308" y="76"/>
                      <a:pt x="302" y="77"/>
                      <a:pt x="303" y="76"/>
                    </a:cubicBezTo>
                    <a:cubicBezTo>
                      <a:pt x="305" y="74"/>
                      <a:pt x="305" y="76"/>
                      <a:pt x="307" y="75"/>
                    </a:cubicBezTo>
                    <a:close/>
                    <a:moveTo>
                      <a:pt x="289" y="45"/>
                    </a:moveTo>
                    <a:cubicBezTo>
                      <a:pt x="289" y="46"/>
                      <a:pt x="288" y="46"/>
                      <a:pt x="288" y="47"/>
                    </a:cubicBezTo>
                    <a:cubicBezTo>
                      <a:pt x="287" y="47"/>
                      <a:pt x="285" y="47"/>
                      <a:pt x="283" y="48"/>
                    </a:cubicBezTo>
                    <a:cubicBezTo>
                      <a:pt x="283" y="46"/>
                      <a:pt x="287" y="46"/>
                      <a:pt x="289" y="45"/>
                    </a:cubicBezTo>
                    <a:close/>
                    <a:moveTo>
                      <a:pt x="255" y="58"/>
                    </a:moveTo>
                    <a:cubicBezTo>
                      <a:pt x="255" y="59"/>
                      <a:pt x="255" y="60"/>
                      <a:pt x="253" y="61"/>
                    </a:cubicBezTo>
                    <a:cubicBezTo>
                      <a:pt x="252" y="60"/>
                      <a:pt x="252" y="60"/>
                      <a:pt x="252" y="60"/>
                    </a:cubicBezTo>
                    <a:lnTo>
                      <a:pt x="255" y="58"/>
                    </a:lnTo>
                    <a:close/>
                    <a:moveTo>
                      <a:pt x="223" y="37"/>
                    </a:moveTo>
                    <a:cubicBezTo>
                      <a:pt x="219" y="39"/>
                      <a:pt x="217" y="40"/>
                      <a:pt x="212" y="43"/>
                    </a:cubicBezTo>
                    <a:cubicBezTo>
                      <a:pt x="212" y="42"/>
                      <a:pt x="215" y="40"/>
                      <a:pt x="216" y="40"/>
                    </a:cubicBezTo>
                    <a:cubicBezTo>
                      <a:pt x="216" y="39"/>
                      <a:pt x="215" y="40"/>
                      <a:pt x="214" y="41"/>
                    </a:cubicBezTo>
                    <a:cubicBezTo>
                      <a:pt x="215" y="40"/>
                      <a:pt x="217" y="39"/>
                      <a:pt x="219" y="38"/>
                    </a:cubicBezTo>
                    <a:cubicBezTo>
                      <a:pt x="221" y="37"/>
                      <a:pt x="222" y="37"/>
                      <a:pt x="223" y="37"/>
                    </a:cubicBezTo>
                    <a:close/>
                    <a:moveTo>
                      <a:pt x="165" y="64"/>
                    </a:moveTo>
                    <a:cubicBezTo>
                      <a:pt x="166" y="65"/>
                      <a:pt x="165" y="66"/>
                      <a:pt x="163" y="67"/>
                    </a:cubicBezTo>
                    <a:cubicBezTo>
                      <a:pt x="162" y="67"/>
                      <a:pt x="164" y="65"/>
                      <a:pt x="165" y="64"/>
                    </a:cubicBezTo>
                    <a:close/>
                    <a:moveTo>
                      <a:pt x="147" y="181"/>
                    </a:moveTo>
                    <a:cubicBezTo>
                      <a:pt x="145" y="181"/>
                      <a:pt x="146" y="180"/>
                      <a:pt x="146" y="180"/>
                    </a:cubicBezTo>
                    <a:cubicBezTo>
                      <a:pt x="147" y="178"/>
                      <a:pt x="148" y="179"/>
                      <a:pt x="147" y="181"/>
                    </a:cubicBezTo>
                    <a:close/>
                    <a:moveTo>
                      <a:pt x="69" y="158"/>
                    </a:moveTo>
                    <a:cubicBezTo>
                      <a:pt x="71" y="158"/>
                      <a:pt x="67" y="164"/>
                      <a:pt x="67" y="163"/>
                    </a:cubicBezTo>
                    <a:cubicBezTo>
                      <a:pt x="69" y="161"/>
                      <a:pt x="68" y="161"/>
                      <a:pt x="69" y="158"/>
                    </a:cubicBezTo>
                    <a:close/>
                    <a:moveTo>
                      <a:pt x="48" y="165"/>
                    </a:moveTo>
                    <a:cubicBezTo>
                      <a:pt x="48" y="166"/>
                      <a:pt x="49" y="165"/>
                      <a:pt x="48" y="168"/>
                    </a:cubicBezTo>
                    <a:cubicBezTo>
                      <a:pt x="47" y="169"/>
                      <a:pt x="46" y="167"/>
                      <a:pt x="48" y="165"/>
                    </a:cubicBezTo>
                    <a:close/>
                    <a:moveTo>
                      <a:pt x="19" y="253"/>
                    </a:moveTo>
                    <a:cubicBezTo>
                      <a:pt x="20" y="253"/>
                      <a:pt x="19" y="256"/>
                      <a:pt x="19" y="258"/>
                    </a:cubicBezTo>
                    <a:cubicBezTo>
                      <a:pt x="17" y="259"/>
                      <a:pt x="19" y="255"/>
                      <a:pt x="19" y="253"/>
                    </a:cubicBezTo>
                    <a:close/>
                    <a:moveTo>
                      <a:pt x="203" y="316"/>
                    </a:moveTo>
                    <a:cubicBezTo>
                      <a:pt x="203" y="313"/>
                      <a:pt x="205" y="312"/>
                      <a:pt x="204" y="311"/>
                    </a:cubicBezTo>
                    <a:cubicBezTo>
                      <a:pt x="206" y="308"/>
                      <a:pt x="205" y="314"/>
                      <a:pt x="205" y="315"/>
                    </a:cubicBezTo>
                    <a:cubicBezTo>
                      <a:pt x="205" y="314"/>
                      <a:pt x="203" y="314"/>
                      <a:pt x="204" y="315"/>
                    </a:cubicBezTo>
                    <a:cubicBezTo>
                      <a:pt x="204" y="316"/>
                      <a:pt x="204" y="315"/>
                      <a:pt x="203" y="316"/>
                    </a:cubicBezTo>
                    <a:close/>
                    <a:moveTo>
                      <a:pt x="28" y="304"/>
                    </a:moveTo>
                    <a:cubicBezTo>
                      <a:pt x="29" y="301"/>
                      <a:pt x="29" y="307"/>
                      <a:pt x="29" y="308"/>
                    </a:cubicBezTo>
                    <a:cubicBezTo>
                      <a:pt x="28" y="311"/>
                      <a:pt x="28" y="305"/>
                      <a:pt x="28" y="304"/>
                    </a:cubicBezTo>
                    <a:close/>
                    <a:moveTo>
                      <a:pt x="28" y="312"/>
                    </a:moveTo>
                    <a:cubicBezTo>
                      <a:pt x="28" y="312"/>
                      <a:pt x="29" y="309"/>
                      <a:pt x="29" y="310"/>
                    </a:cubicBezTo>
                    <a:cubicBezTo>
                      <a:pt x="29" y="315"/>
                      <a:pt x="29" y="319"/>
                      <a:pt x="28" y="322"/>
                    </a:cubicBezTo>
                    <a:cubicBezTo>
                      <a:pt x="28" y="326"/>
                      <a:pt x="27" y="329"/>
                      <a:pt x="28" y="333"/>
                    </a:cubicBezTo>
                    <a:cubicBezTo>
                      <a:pt x="29" y="329"/>
                      <a:pt x="29" y="336"/>
                      <a:pt x="30" y="333"/>
                    </a:cubicBezTo>
                    <a:cubicBezTo>
                      <a:pt x="30" y="331"/>
                      <a:pt x="30" y="329"/>
                      <a:pt x="30" y="328"/>
                    </a:cubicBezTo>
                    <a:cubicBezTo>
                      <a:pt x="30" y="325"/>
                      <a:pt x="31" y="328"/>
                      <a:pt x="31" y="323"/>
                    </a:cubicBezTo>
                    <a:cubicBezTo>
                      <a:pt x="32" y="324"/>
                      <a:pt x="32" y="325"/>
                      <a:pt x="33" y="326"/>
                    </a:cubicBezTo>
                    <a:cubicBezTo>
                      <a:pt x="33" y="329"/>
                      <a:pt x="32" y="325"/>
                      <a:pt x="32" y="328"/>
                    </a:cubicBezTo>
                    <a:cubicBezTo>
                      <a:pt x="31" y="329"/>
                      <a:pt x="32" y="327"/>
                      <a:pt x="31" y="328"/>
                    </a:cubicBezTo>
                    <a:cubicBezTo>
                      <a:pt x="32" y="328"/>
                      <a:pt x="31" y="333"/>
                      <a:pt x="32" y="335"/>
                    </a:cubicBezTo>
                    <a:cubicBezTo>
                      <a:pt x="30" y="334"/>
                      <a:pt x="30" y="339"/>
                      <a:pt x="29" y="336"/>
                    </a:cubicBezTo>
                    <a:cubicBezTo>
                      <a:pt x="29" y="336"/>
                      <a:pt x="29" y="339"/>
                      <a:pt x="29" y="341"/>
                    </a:cubicBezTo>
                    <a:cubicBezTo>
                      <a:pt x="28" y="341"/>
                      <a:pt x="28" y="340"/>
                      <a:pt x="28" y="340"/>
                    </a:cubicBezTo>
                    <a:cubicBezTo>
                      <a:pt x="28" y="338"/>
                      <a:pt x="28" y="336"/>
                      <a:pt x="28" y="335"/>
                    </a:cubicBezTo>
                    <a:cubicBezTo>
                      <a:pt x="27" y="336"/>
                      <a:pt x="27" y="339"/>
                      <a:pt x="27" y="339"/>
                    </a:cubicBezTo>
                    <a:cubicBezTo>
                      <a:pt x="26" y="337"/>
                      <a:pt x="27" y="335"/>
                      <a:pt x="27" y="332"/>
                    </a:cubicBezTo>
                    <a:cubicBezTo>
                      <a:pt x="26" y="334"/>
                      <a:pt x="25" y="334"/>
                      <a:pt x="25" y="339"/>
                    </a:cubicBezTo>
                    <a:cubicBezTo>
                      <a:pt x="24" y="340"/>
                      <a:pt x="24" y="337"/>
                      <a:pt x="24" y="335"/>
                    </a:cubicBezTo>
                    <a:cubicBezTo>
                      <a:pt x="24" y="335"/>
                      <a:pt x="23" y="337"/>
                      <a:pt x="23" y="336"/>
                    </a:cubicBezTo>
                    <a:cubicBezTo>
                      <a:pt x="23" y="338"/>
                      <a:pt x="23" y="340"/>
                      <a:pt x="23" y="343"/>
                    </a:cubicBezTo>
                    <a:cubicBezTo>
                      <a:pt x="22" y="342"/>
                      <a:pt x="23" y="338"/>
                      <a:pt x="21" y="340"/>
                    </a:cubicBezTo>
                    <a:cubicBezTo>
                      <a:pt x="21" y="337"/>
                      <a:pt x="22" y="337"/>
                      <a:pt x="22" y="336"/>
                    </a:cubicBezTo>
                    <a:cubicBezTo>
                      <a:pt x="22" y="335"/>
                      <a:pt x="22" y="336"/>
                      <a:pt x="21" y="336"/>
                    </a:cubicBezTo>
                    <a:cubicBezTo>
                      <a:pt x="22" y="334"/>
                      <a:pt x="22" y="334"/>
                      <a:pt x="22" y="335"/>
                    </a:cubicBezTo>
                    <a:cubicBezTo>
                      <a:pt x="22" y="333"/>
                      <a:pt x="22" y="332"/>
                      <a:pt x="22" y="330"/>
                    </a:cubicBezTo>
                    <a:cubicBezTo>
                      <a:pt x="23" y="330"/>
                      <a:pt x="23" y="331"/>
                      <a:pt x="23" y="331"/>
                    </a:cubicBezTo>
                    <a:cubicBezTo>
                      <a:pt x="25" y="327"/>
                      <a:pt x="24" y="321"/>
                      <a:pt x="25" y="315"/>
                    </a:cubicBezTo>
                    <a:cubicBezTo>
                      <a:pt x="24" y="315"/>
                      <a:pt x="24" y="317"/>
                      <a:pt x="23" y="316"/>
                    </a:cubicBezTo>
                    <a:cubicBezTo>
                      <a:pt x="23" y="314"/>
                      <a:pt x="24" y="314"/>
                      <a:pt x="24" y="311"/>
                    </a:cubicBezTo>
                    <a:cubicBezTo>
                      <a:pt x="26" y="313"/>
                      <a:pt x="26" y="308"/>
                      <a:pt x="27" y="306"/>
                    </a:cubicBezTo>
                    <a:cubicBezTo>
                      <a:pt x="28" y="306"/>
                      <a:pt x="28" y="308"/>
                      <a:pt x="28" y="312"/>
                    </a:cubicBezTo>
                    <a:close/>
                    <a:moveTo>
                      <a:pt x="32" y="318"/>
                    </a:moveTo>
                    <a:cubicBezTo>
                      <a:pt x="32" y="319"/>
                      <a:pt x="33" y="319"/>
                      <a:pt x="33" y="320"/>
                    </a:cubicBezTo>
                    <a:cubicBezTo>
                      <a:pt x="33" y="324"/>
                      <a:pt x="33" y="324"/>
                      <a:pt x="33" y="324"/>
                    </a:cubicBezTo>
                    <a:cubicBezTo>
                      <a:pt x="31" y="324"/>
                      <a:pt x="33" y="320"/>
                      <a:pt x="32" y="318"/>
                    </a:cubicBezTo>
                    <a:close/>
                    <a:moveTo>
                      <a:pt x="33" y="313"/>
                    </a:moveTo>
                    <a:cubicBezTo>
                      <a:pt x="33" y="314"/>
                      <a:pt x="33" y="315"/>
                      <a:pt x="33" y="317"/>
                    </a:cubicBezTo>
                    <a:cubicBezTo>
                      <a:pt x="32" y="317"/>
                      <a:pt x="32" y="317"/>
                      <a:pt x="32" y="317"/>
                    </a:cubicBezTo>
                    <a:cubicBezTo>
                      <a:pt x="32" y="315"/>
                      <a:pt x="33" y="315"/>
                      <a:pt x="33" y="313"/>
                    </a:cubicBezTo>
                    <a:close/>
                    <a:moveTo>
                      <a:pt x="5" y="320"/>
                    </a:moveTo>
                    <a:cubicBezTo>
                      <a:pt x="6" y="320"/>
                      <a:pt x="6" y="322"/>
                      <a:pt x="6" y="324"/>
                    </a:cubicBezTo>
                    <a:cubicBezTo>
                      <a:pt x="5" y="325"/>
                      <a:pt x="5" y="322"/>
                      <a:pt x="5" y="320"/>
                    </a:cubicBezTo>
                    <a:close/>
                    <a:moveTo>
                      <a:pt x="202" y="321"/>
                    </a:moveTo>
                    <a:cubicBezTo>
                      <a:pt x="202" y="322"/>
                      <a:pt x="202" y="324"/>
                      <a:pt x="202" y="325"/>
                    </a:cubicBezTo>
                    <a:cubicBezTo>
                      <a:pt x="202" y="327"/>
                      <a:pt x="202" y="328"/>
                      <a:pt x="202" y="330"/>
                    </a:cubicBezTo>
                    <a:cubicBezTo>
                      <a:pt x="201" y="329"/>
                      <a:pt x="201" y="327"/>
                      <a:pt x="201" y="325"/>
                    </a:cubicBezTo>
                    <a:cubicBezTo>
                      <a:pt x="201" y="323"/>
                      <a:pt x="202" y="322"/>
                      <a:pt x="202" y="321"/>
                    </a:cubicBezTo>
                    <a:close/>
                    <a:moveTo>
                      <a:pt x="22" y="323"/>
                    </a:moveTo>
                    <a:cubicBezTo>
                      <a:pt x="22" y="324"/>
                      <a:pt x="22" y="326"/>
                      <a:pt x="22" y="329"/>
                    </a:cubicBezTo>
                    <a:cubicBezTo>
                      <a:pt x="21" y="329"/>
                      <a:pt x="21" y="328"/>
                      <a:pt x="20" y="328"/>
                    </a:cubicBezTo>
                    <a:cubicBezTo>
                      <a:pt x="20" y="325"/>
                      <a:pt x="22" y="326"/>
                      <a:pt x="22" y="323"/>
                    </a:cubicBezTo>
                    <a:close/>
                    <a:moveTo>
                      <a:pt x="19" y="331"/>
                    </a:moveTo>
                    <a:cubicBezTo>
                      <a:pt x="19" y="331"/>
                      <a:pt x="19" y="332"/>
                      <a:pt x="20" y="332"/>
                    </a:cubicBezTo>
                    <a:cubicBezTo>
                      <a:pt x="20" y="334"/>
                      <a:pt x="19" y="336"/>
                      <a:pt x="19" y="338"/>
                    </a:cubicBezTo>
                    <a:cubicBezTo>
                      <a:pt x="19" y="335"/>
                      <a:pt x="19" y="333"/>
                      <a:pt x="19" y="331"/>
                    </a:cubicBezTo>
                    <a:close/>
                    <a:moveTo>
                      <a:pt x="29" y="339"/>
                    </a:moveTo>
                    <a:cubicBezTo>
                      <a:pt x="30" y="338"/>
                      <a:pt x="30" y="341"/>
                      <a:pt x="31" y="340"/>
                    </a:cubicBezTo>
                    <a:cubicBezTo>
                      <a:pt x="31" y="342"/>
                      <a:pt x="29" y="341"/>
                      <a:pt x="29" y="342"/>
                    </a:cubicBezTo>
                    <a:cubicBezTo>
                      <a:pt x="29" y="341"/>
                      <a:pt x="29" y="340"/>
                      <a:pt x="29" y="339"/>
                    </a:cubicBezTo>
                    <a:close/>
                    <a:moveTo>
                      <a:pt x="202" y="334"/>
                    </a:moveTo>
                    <a:cubicBezTo>
                      <a:pt x="203" y="334"/>
                      <a:pt x="202" y="336"/>
                      <a:pt x="202" y="336"/>
                    </a:cubicBezTo>
                    <a:cubicBezTo>
                      <a:pt x="201" y="336"/>
                      <a:pt x="201" y="334"/>
                      <a:pt x="202" y="334"/>
                    </a:cubicBezTo>
                    <a:close/>
                    <a:moveTo>
                      <a:pt x="193" y="360"/>
                    </a:moveTo>
                    <a:cubicBezTo>
                      <a:pt x="195" y="361"/>
                      <a:pt x="193" y="366"/>
                      <a:pt x="194" y="369"/>
                    </a:cubicBezTo>
                    <a:cubicBezTo>
                      <a:pt x="194" y="368"/>
                      <a:pt x="193" y="367"/>
                      <a:pt x="193" y="365"/>
                    </a:cubicBezTo>
                    <a:cubicBezTo>
                      <a:pt x="193" y="363"/>
                      <a:pt x="193" y="361"/>
                      <a:pt x="193" y="360"/>
                    </a:cubicBezTo>
                    <a:close/>
                    <a:moveTo>
                      <a:pt x="32" y="413"/>
                    </a:moveTo>
                    <a:cubicBezTo>
                      <a:pt x="32" y="416"/>
                      <a:pt x="35" y="421"/>
                      <a:pt x="33" y="423"/>
                    </a:cubicBezTo>
                    <a:cubicBezTo>
                      <a:pt x="32" y="421"/>
                      <a:pt x="32" y="418"/>
                      <a:pt x="31" y="419"/>
                    </a:cubicBezTo>
                    <a:cubicBezTo>
                      <a:pt x="30" y="417"/>
                      <a:pt x="31" y="416"/>
                      <a:pt x="31" y="414"/>
                    </a:cubicBezTo>
                    <a:cubicBezTo>
                      <a:pt x="32" y="414"/>
                      <a:pt x="31" y="413"/>
                      <a:pt x="32" y="413"/>
                    </a:cubicBezTo>
                    <a:close/>
                    <a:moveTo>
                      <a:pt x="197" y="372"/>
                    </a:moveTo>
                    <a:cubicBezTo>
                      <a:pt x="199" y="371"/>
                      <a:pt x="198" y="374"/>
                      <a:pt x="198" y="375"/>
                    </a:cubicBezTo>
                    <a:cubicBezTo>
                      <a:pt x="197" y="375"/>
                      <a:pt x="197" y="373"/>
                      <a:pt x="197" y="372"/>
                    </a:cubicBezTo>
                    <a:close/>
                    <a:moveTo>
                      <a:pt x="35" y="415"/>
                    </a:moveTo>
                    <a:cubicBezTo>
                      <a:pt x="36" y="415"/>
                      <a:pt x="36" y="419"/>
                      <a:pt x="36" y="420"/>
                    </a:cubicBezTo>
                    <a:cubicBezTo>
                      <a:pt x="35" y="420"/>
                      <a:pt x="35" y="416"/>
                      <a:pt x="35" y="415"/>
                    </a:cubicBezTo>
                    <a:close/>
                    <a:moveTo>
                      <a:pt x="198" y="376"/>
                    </a:moveTo>
                    <a:cubicBezTo>
                      <a:pt x="198" y="378"/>
                      <a:pt x="198" y="378"/>
                      <a:pt x="198" y="378"/>
                    </a:cubicBezTo>
                    <a:cubicBezTo>
                      <a:pt x="197" y="378"/>
                      <a:pt x="197" y="376"/>
                      <a:pt x="198" y="376"/>
                    </a:cubicBezTo>
                    <a:close/>
                    <a:moveTo>
                      <a:pt x="201" y="392"/>
                    </a:moveTo>
                    <a:cubicBezTo>
                      <a:pt x="202" y="392"/>
                      <a:pt x="203" y="395"/>
                      <a:pt x="201" y="394"/>
                    </a:cubicBezTo>
                    <a:cubicBezTo>
                      <a:pt x="201" y="394"/>
                      <a:pt x="202" y="393"/>
                      <a:pt x="201" y="392"/>
                    </a:cubicBezTo>
                    <a:close/>
                    <a:moveTo>
                      <a:pt x="195" y="397"/>
                    </a:moveTo>
                    <a:cubicBezTo>
                      <a:pt x="198" y="401"/>
                      <a:pt x="197" y="407"/>
                      <a:pt x="200" y="409"/>
                    </a:cubicBezTo>
                    <a:cubicBezTo>
                      <a:pt x="201" y="410"/>
                      <a:pt x="199" y="410"/>
                      <a:pt x="200" y="411"/>
                    </a:cubicBezTo>
                    <a:cubicBezTo>
                      <a:pt x="199" y="411"/>
                      <a:pt x="198" y="410"/>
                      <a:pt x="196" y="410"/>
                    </a:cubicBezTo>
                    <a:cubicBezTo>
                      <a:pt x="196" y="409"/>
                      <a:pt x="196" y="407"/>
                      <a:pt x="195" y="406"/>
                    </a:cubicBezTo>
                    <a:cubicBezTo>
                      <a:pt x="195" y="405"/>
                      <a:pt x="194" y="405"/>
                      <a:pt x="194" y="404"/>
                    </a:cubicBezTo>
                    <a:cubicBezTo>
                      <a:pt x="193" y="402"/>
                      <a:pt x="194" y="402"/>
                      <a:pt x="193" y="400"/>
                    </a:cubicBezTo>
                    <a:cubicBezTo>
                      <a:pt x="195" y="399"/>
                      <a:pt x="194" y="401"/>
                      <a:pt x="195" y="402"/>
                    </a:cubicBezTo>
                    <a:cubicBezTo>
                      <a:pt x="197" y="401"/>
                      <a:pt x="194" y="399"/>
                      <a:pt x="195" y="397"/>
                    </a:cubicBezTo>
                    <a:close/>
                    <a:moveTo>
                      <a:pt x="203" y="399"/>
                    </a:moveTo>
                    <a:cubicBezTo>
                      <a:pt x="203" y="399"/>
                      <a:pt x="203" y="400"/>
                      <a:pt x="202" y="399"/>
                    </a:cubicBezTo>
                    <a:cubicBezTo>
                      <a:pt x="203" y="400"/>
                      <a:pt x="203" y="400"/>
                      <a:pt x="203" y="400"/>
                    </a:cubicBezTo>
                    <a:cubicBezTo>
                      <a:pt x="202" y="401"/>
                      <a:pt x="203" y="396"/>
                      <a:pt x="203" y="399"/>
                    </a:cubicBezTo>
                    <a:close/>
                    <a:moveTo>
                      <a:pt x="200" y="401"/>
                    </a:moveTo>
                    <a:cubicBezTo>
                      <a:pt x="201" y="401"/>
                      <a:pt x="201" y="402"/>
                      <a:pt x="201" y="403"/>
                    </a:cubicBezTo>
                    <a:cubicBezTo>
                      <a:pt x="201" y="403"/>
                      <a:pt x="200" y="402"/>
                      <a:pt x="200" y="401"/>
                    </a:cubicBezTo>
                    <a:close/>
                    <a:moveTo>
                      <a:pt x="173" y="412"/>
                    </a:moveTo>
                    <a:cubicBezTo>
                      <a:pt x="173" y="410"/>
                      <a:pt x="174" y="413"/>
                      <a:pt x="174" y="412"/>
                    </a:cubicBezTo>
                    <a:cubicBezTo>
                      <a:pt x="174" y="413"/>
                      <a:pt x="174" y="414"/>
                      <a:pt x="173" y="415"/>
                    </a:cubicBezTo>
                    <a:cubicBezTo>
                      <a:pt x="172" y="413"/>
                      <a:pt x="174" y="412"/>
                      <a:pt x="173" y="412"/>
                    </a:cubicBezTo>
                    <a:close/>
                    <a:moveTo>
                      <a:pt x="170" y="416"/>
                    </a:moveTo>
                    <a:cubicBezTo>
                      <a:pt x="170" y="416"/>
                      <a:pt x="172" y="418"/>
                      <a:pt x="171" y="416"/>
                    </a:cubicBezTo>
                    <a:cubicBezTo>
                      <a:pt x="174" y="420"/>
                      <a:pt x="170" y="420"/>
                      <a:pt x="171" y="420"/>
                    </a:cubicBezTo>
                    <a:cubicBezTo>
                      <a:pt x="170" y="421"/>
                      <a:pt x="170" y="420"/>
                      <a:pt x="170" y="420"/>
                    </a:cubicBezTo>
                    <a:cubicBezTo>
                      <a:pt x="170" y="420"/>
                      <a:pt x="170" y="420"/>
                      <a:pt x="170" y="420"/>
                    </a:cubicBezTo>
                    <a:cubicBezTo>
                      <a:pt x="169" y="419"/>
                      <a:pt x="170" y="418"/>
                      <a:pt x="170" y="416"/>
                    </a:cubicBezTo>
                    <a:close/>
                    <a:moveTo>
                      <a:pt x="201" y="406"/>
                    </a:moveTo>
                    <a:cubicBezTo>
                      <a:pt x="202" y="406"/>
                      <a:pt x="202" y="409"/>
                      <a:pt x="203" y="409"/>
                    </a:cubicBezTo>
                    <a:cubicBezTo>
                      <a:pt x="203" y="410"/>
                      <a:pt x="201" y="408"/>
                      <a:pt x="201" y="406"/>
                    </a:cubicBezTo>
                    <a:close/>
                    <a:moveTo>
                      <a:pt x="179" y="415"/>
                    </a:moveTo>
                    <a:cubicBezTo>
                      <a:pt x="180" y="415"/>
                      <a:pt x="181" y="419"/>
                      <a:pt x="179" y="418"/>
                    </a:cubicBezTo>
                    <a:cubicBezTo>
                      <a:pt x="179" y="417"/>
                      <a:pt x="179" y="417"/>
                      <a:pt x="179" y="415"/>
                    </a:cubicBezTo>
                    <a:close/>
                    <a:moveTo>
                      <a:pt x="202" y="414"/>
                    </a:moveTo>
                    <a:cubicBezTo>
                      <a:pt x="200" y="415"/>
                      <a:pt x="199" y="415"/>
                      <a:pt x="199" y="413"/>
                    </a:cubicBezTo>
                    <a:cubicBezTo>
                      <a:pt x="200" y="415"/>
                      <a:pt x="201" y="411"/>
                      <a:pt x="202" y="414"/>
                    </a:cubicBezTo>
                    <a:close/>
                    <a:moveTo>
                      <a:pt x="207" y="410"/>
                    </a:moveTo>
                    <a:cubicBezTo>
                      <a:pt x="207" y="411"/>
                      <a:pt x="208" y="414"/>
                      <a:pt x="209" y="414"/>
                    </a:cubicBezTo>
                    <a:cubicBezTo>
                      <a:pt x="207" y="415"/>
                      <a:pt x="206" y="411"/>
                      <a:pt x="206" y="410"/>
                    </a:cubicBezTo>
                    <a:cubicBezTo>
                      <a:pt x="206" y="410"/>
                      <a:pt x="207" y="412"/>
                      <a:pt x="207" y="410"/>
                    </a:cubicBezTo>
                    <a:close/>
                    <a:moveTo>
                      <a:pt x="196" y="416"/>
                    </a:moveTo>
                    <a:cubicBezTo>
                      <a:pt x="196" y="416"/>
                      <a:pt x="196" y="417"/>
                      <a:pt x="197" y="418"/>
                    </a:cubicBezTo>
                    <a:cubicBezTo>
                      <a:pt x="196" y="418"/>
                      <a:pt x="196" y="418"/>
                      <a:pt x="196" y="418"/>
                    </a:cubicBezTo>
                    <a:cubicBezTo>
                      <a:pt x="195" y="417"/>
                      <a:pt x="196" y="418"/>
                      <a:pt x="196" y="416"/>
                    </a:cubicBezTo>
                    <a:close/>
                    <a:moveTo>
                      <a:pt x="202" y="421"/>
                    </a:moveTo>
                    <a:cubicBezTo>
                      <a:pt x="203" y="419"/>
                      <a:pt x="203" y="422"/>
                      <a:pt x="203" y="423"/>
                    </a:cubicBezTo>
                    <a:cubicBezTo>
                      <a:pt x="201" y="422"/>
                      <a:pt x="200" y="423"/>
                      <a:pt x="198" y="422"/>
                    </a:cubicBezTo>
                    <a:cubicBezTo>
                      <a:pt x="199" y="420"/>
                      <a:pt x="200" y="419"/>
                      <a:pt x="200" y="417"/>
                    </a:cubicBezTo>
                    <a:cubicBezTo>
                      <a:pt x="201" y="418"/>
                      <a:pt x="202" y="419"/>
                      <a:pt x="202" y="420"/>
                    </a:cubicBezTo>
                    <a:cubicBezTo>
                      <a:pt x="202" y="421"/>
                      <a:pt x="203" y="421"/>
                      <a:pt x="202" y="421"/>
                    </a:cubicBezTo>
                    <a:close/>
                    <a:moveTo>
                      <a:pt x="203" y="419"/>
                    </a:moveTo>
                    <a:cubicBezTo>
                      <a:pt x="203" y="418"/>
                      <a:pt x="205" y="419"/>
                      <a:pt x="205" y="418"/>
                    </a:cubicBezTo>
                    <a:cubicBezTo>
                      <a:pt x="206" y="420"/>
                      <a:pt x="205" y="420"/>
                      <a:pt x="206" y="421"/>
                    </a:cubicBezTo>
                    <a:cubicBezTo>
                      <a:pt x="205" y="421"/>
                      <a:pt x="204" y="419"/>
                      <a:pt x="203" y="419"/>
                    </a:cubicBezTo>
                    <a:close/>
                    <a:moveTo>
                      <a:pt x="187" y="426"/>
                    </a:moveTo>
                    <a:cubicBezTo>
                      <a:pt x="187" y="425"/>
                      <a:pt x="189" y="426"/>
                      <a:pt x="189" y="425"/>
                    </a:cubicBezTo>
                    <a:cubicBezTo>
                      <a:pt x="190" y="427"/>
                      <a:pt x="189" y="427"/>
                      <a:pt x="189" y="428"/>
                    </a:cubicBezTo>
                    <a:cubicBezTo>
                      <a:pt x="188" y="429"/>
                      <a:pt x="188" y="426"/>
                      <a:pt x="187" y="426"/>
                    </a:cubicBezTo>
                    <a:close/>
                    <a:moveTo>
                      <a:pt x="206" y="421"/>
                    </a:moveTo>
                    <a:cubicBezTo>
                      <a:pt x="207" y="422"/>
                      <a:pt x="207" y="421"/>
                      <a:pt x="208" y="420"/>
                    </a:cubicBezTo>
                    <a:cubicBezTo>
                      <a:pt x="208" y="422"/>
                      <a:pt x="208" y="422"/>
                      <a:pt x="208" y="422"/>
                    </a:cubicBezTo>
                    <a:cubicBezTo>
                      <a:pt x="208" y="422"/>
                      <a:pt x="207" y="421"/>
                      <a:pt x="207" y="423"/>
                    </a:cubicBezTo>
                    <a:cubicBezTo>
                      <a:pt x="207" y="423"/>
                      <a:pt x="207" y="422"/>
                      <a:pt x="206" y="421"/>
                    </a:cubicBezTo>
                    <a:close/>
                    <a:moveTo>
                      <a:pt x="69" y="497"/>
                    </a:moveTo>
                    <a:cubicBezTo>
                      <a:pt x="71" y="497"/>
                      <a:pt x="72" y="502"/>
                      <a:pt x="73" y="504"/>
                    </a:cubicBezTo>
                    <a:cubicBezTo>
                      <a:pt x="72" y="503"/>
                      <a:pt x="70" y="499"/>
                      <a:pt x="69" y="497"/>
                    </a:cubicBezTo>
                    <a:close/>
                    <a:moveTo>
                      <a:pt x="67" y="523"/>
                    </a:moveTo>
                    <a:cubicBezTo>
                      <a:pt x="67" y="522"/>
                      <a:pt x="68" y="522"/>
                      <a:pt x="69" y="522"/>
                    </a:cubicBezTo>
                    <a:cubicBezTo>
                      <a:pt x="70" y="526"/>
                      <a:pt x="70" y="526"/>
                      <a:pt x="71" y="529"/>
                    </a:cubicBezTo>
                    <a:cubicBezTo>
                      <a:pt x="70" y="529"/>
                      <a:pt x="68" y="526"/>
                      <a:pt x="67" y="523"/>
                    </a:cubicBezTo>
                    <a:close/>
                    <a:moveTo>
                      <a:pt x="65" y="533"/>
                    </a:moveTo>
                    <a:cubicBezTo>
                      <a:pt x="66" y="532"/>
                      <a:pt x="66" y="535"/>
                      <a:pt x="68" y="538"/>
                    </a:cubicBezTo>
                    <a:cubicBezTo>
                      <a:pt x="67" y="538"/>
                      <a:pt x="67" y="536"/>
                      <a:pt x="65" y="533"/>
                    </a:cubicBezTo>
                    <a:close/>
                    <a:moveTo>
                      <a:pt x="83" y="521"/>
                    </a:moveTo>
                    <a:cubicBezTo>
                      <a:pt x="84" y="524"/>
                      <a:pt x="84" y="524"/>
                      <a:pt x="84" y="524"/>
                    </a:cubicBezTo>
                    <a:cubicBezTo>
                      <a:pt x="83" y="525"/>
                      <a:pt x="84" y="525"/>
                      <a:pt x="83" y="527"/>
                    </a:cubicBezTo>
                    <a:cubicBezTo>
                      <a:pt x="81" y="524"/>
                      <a:pt x="81" y="524"/>
                      <a:pt x="81" y="524"/>
                    </a:cubicBezTo>
                    <a:cubicBezTo>
                      <a:pt x="84" y="526"/>
                      <a:pt x="82" y="522"/>
                      <a:pt x="83" y="521"/>
                    </a:cubicBezTo>
                    <a:close/>
                    <a:moveTo>
                      <a:pt x="164" y="467"/>
                    </a:moveTo>
                    <a:cubicBezTo>
                      <a:pt x="164" y="469"/>
                      <a:pt x="164" y="470"/>
                      <a:pt x="164" y="472"/>
                    </a:cubicBezTo>
                    <a:cubicBezTo>
                      <a:pt x="165" y="473"/>
                      <a:pt x="165" y="473"/>
                      <a:pt x="165" y="474"/>
                    </a:cubicBezTo>
                    <a:cubicBezTo>
                      <a:pt x="166" y="474"/>
                      <a:pt x="166" y="473"/>
                      <a:pt x="166" y="472"/>
                    </a:cubicBezTo>
                    <a:cubicBezTo>
                      <a:pt x="166" y="471"/>
                      <a:pt x="166" y="473"/>
                      <a:pt x="165" y="473"/>
                    </a:cubicBezTo>
                    <a:cubicBezTo>
                      <a:pt x="165" y="472"/>
                      <a:pt x="165" y="471"/>
                      <a:pt x="165" y="470"/>
                    </a:cubicBezTo>
                    <a:cubicBezTo>
                      <a:pt x="165" y="469"/>
                      <a:pt x="166" y="472"/>
                      <a:pt x="166" y="471"/>
                    </a:cubicBezTo>
                    <a:cubicBezTo>
                      <a:pt x="167" y="469"/>
                      <a:pt x="165" y="469"/>
                      <a:pt x="165" y="468"/>
                    </a:cubicBezTo>
                    <a:cubicBezTo>
                      <a:pt x="166" y="467"/>
                      <a:pt x="167" y="472"/>
                      <a:pt x="168" y="470"/>
                    </a:cubicBezTo>
                    <a:cubicBezTo>
                      <a:pt x="169" y="472"/>
                      <a:pt x="169" y="472"/>
                      <a:pt x="169" y="473"/>
                    </a:cubicBezTo>
                    <a:cubicBezTo>
                      <a:pt x="170" y="473"/>
                      <a:pt x="169" y="472"/>
                      <a:pt x="169" y="471"/>
                    </a:cubicBezTo>
                    <a:cubicBezTo>
                      <a:pt x="170" y="470"/>
                      <a:pt x="170" y="470"/>
                      <a:pt x="170" y="470"/>
                    </a:cubicBezTo>
                    <a:cubicBezTo>
                      <a:pt x="171" y="472"/>
                      <a:pt x="171" y="473"/>
                      <a:pt x="172" y="475"/>
                    </a:cubicBezTo>
                    <a:cubicBezTo>
                      <a:pt x="172" y="475"/>
                      <a:pt x="174" y="476"/>
                      <a:pt x="173" y="474"/>
                    </a:cubicBezTo>
                    <a:cubicBezTo>
                      <a:pt x="174" y="477"/>
                      <a:pt x="176" y="480"/>
                      <a:pt x="176" y="482"/>
                    </a:cubicBezTo>
                    <a:cubicBezTo>
                      <a:pt x="177" y="484"/>
                      <a:pt x="177" y="481"/>
                      <a:pt x="177" y="482"/>
                    </a:cubicBezTo>
                    <a:cubicBezTo>
                      <a:pt x="177" y="483"/>
                      <a:pt x="177" y="485"/>
                      <a:pt x="176" y="485"/>
                    </a:cubicBezTo>
                    <a:cubicBezTo>
                      <a:pt x="174" y="482"/>
                      <a:pt x="174" y="479"/>
                      <a:pt x="173" y="476"/>
                    </a:cubicBezTo>
                    <a:cubicBezTo>
                      <a:pt x="172" y="477"/>
                      <a:pt x="173" y="479"/>
                      <a:pt x="174" y="481"/>
                    </a:cubicBezTo>
                    <a:cubicBezTo>
                      <a:pt x="173" y="481"/>
                      <a:pt x="174" y="482"/>
                      <a:pt x="174" y="483"/>
                    </a:cubicBezTo>
                    <a:cubicBezTo>
                      <a:pt x="172" y="483"/>
                      <a:pt x="171" y="480"/>
                      <a:pt x="170" y="478"/>
                    </a:cubicBezTo>
                    <a:cubicBezTo>
                      <a:pt x="169" y="479"/>
                      <a:pt x="172" y="483"/>
                      <a:pt x="174" y="486"/>
                    </a:cubicBezTo>
                    <a:cubicBezTo>
                      <a:pt x="173" y="486"/>
                      <a:pt x="173" y="484"/>
                      <a:pt x="172" y="486"/>
                    </a:cubicBezTo>
                    <a:cubicBezTo>
                      <a:pt x="172" y="487"/>
                      <a:pt x="173" y="487"/>
                      <a:pt x="174" y="489"/>
                    </a:cubicBezTo>
                    <a:cubicBezTo>
                      <a:pt x="173" y="489"/>
                      <a:pt x="171" y="487"/>
                      <a:pt x="170" y="485"/>
                    </a:cubicBezTo>
                    <a:cubicBezTo>
                      <a:pt x="171" y="485"/>
                      <a:pt x="172" y="485"/>
                      <a:pt x="172" y="484"/>
                    </a:cubicBezTo>
                    <a:cubicBezTo>
                      <a:pt x="169" y="482"/>
                      <a:pt x="168" y="480"/>
                      <a:pt x="166" y="478"/>
                    </a:cubicBezTo>
                    <a:cubicBezTo>
                      <a:pt x="166" y="481"/>
                      <a:pt x="169" y="481"/>
                      <a:pt x="170" y="484"/>
                    </a:cubicBezTo>
                    <a:cubicBezTo>
                      <a:pt x="169" y="484"/>
                      <a:pt x="170" y="485"/>
                      <a:pt x="170" y="486"/>
                    </a:cubicBezTo>
                    <a:cubicBezTo>
                      <a:pt x="169" y="487"/>
                      <a:pt x="169" y="486"/>
                      <a:pt x="168" y="485"/>
                    </a:cubicBezTo>
                    <a:cubicBezTo>
                      <a:pt x="168" y="485"/>
                      <a:pt x="168" y="485"/>
                      <a:pt x="169" y="486"/>
                    </a:cubicBezTo>
                    <a:cubicBezTo>
                      <a:pt x="166" y="480"/>
                      <a:pt x="164" y="478"/>
                      <a:pt x="163" y="475"/>
                    </a:cubicBezTo>
                    <a:cubicBezTo>
                      <a:pt x="165" y="474"/>
                      <a:pt x="165" y="474"/>
                      <a:pt x="165" y="474"/>
                    </a:cubicBezTo>
                    <a:cubicBezTo>
                      <a:pt x="163" y="472"/>
                      <a:pt x="164" y="471"/>
                      <a:pt x="163" y="469"/>
                    </a:cubicBezTo>
                    <a:cubicBezTo>
                      <a:pt x="164" y="470"/>
                      <a:pt x="163" y="468"/>
                      <a:pt x="164" y="467"/>
                    </a:cubicBezTo>
                    <a:close/>
                    <a:moveTo>
                      <a:pt x="171" y="468"/>
                    </a:moveTo>
                    <a:cubicBezTo>
                      <a:pt x="172" y="470"/>
                      <a:pt x="172" y="471"/>
                      <a:pt x="173" y="469"/>
                    </a:cubicBezTo>
                    <a:cubicBezTo>
                      <a:pt x="173" y="471"/>
                      <a:pt x="172" y="472"/>
                      <a:pt x="174" y="472"/>
                    </a:cubicBezTo>
                    <a:cubicBezTo>
                      <a:pt x="175" y="474"/>
                      <a:pt x="174" y="474"/>
                      <a:pt x="175" y="476"/>
                    </a:cubicBezTo>
                    <a:cubicBezTo>
                      <a:pt x="174" y="474"/>
                      <a:pt x="172" y="474"/>
                      <a:pt x="171" y="472"/>
                    </a:cubicBezTo>
                    <a:cubicBezTo>
                      <a:pt x="174" y="472"/>
                      <a:pt x="169" y="469"/>
                      <a:pt x="171" y="468"/>
                    </a:cubicBezTo>
                    <a:close/>
                    <a:moveTo>
                      <a:pt x="159" y="471"/>
                    </a:moveTo>
                    <a:cubicBezTo>
                      <a:pt x="160" y="471"/>
                      <a:pt x="161" y="473"/>
                      <a:pt x="161" y="474"/>
                    </a:cubicBezTo>
                    <a:cubicBezTo>
                      <a:pt x="160" y="475"/>
                      <a:pt x="159" y="473"/>
                      <a:pt x="159" y="471"/>
                    </a:cubicBezTo>
                    <a:close/>
                    <a:moveTo>
                      <a:pt x="175" y="473"/>
                    </a:moveTo>
                    <a:cubicBezTo>
                      <a:pt x="177" y="474"/>
                      <a:pt x="177" y="477"/>
                      <a:pt x="178" y="476"/>
                    </a:cubicBezTo>
                    <a:cubicBezTo>
                      <a:pt x="180" y="478"/>
                      <a:pt x="178" y="477"/>
                      <a:pt x="178" y="478"/>
                    </a:cubicBezTo>
                    <a:cubicBezTo>
                      <a:pt x="180" y="479"/>
                      <a:pt x="181" y="483"/>
                      <a:pt x="182" y="483"/>
                    </a:cubicBezTo>
                    <a:cubicBezTo>
                      <a:pt x="181" y="484"/>
                      <a:pt x="181" y="482"/>
                      <a:pt x="180" y="482"/>
                    </a:cubicBezTo>
                    <a:cubicBezTo>
                      <a:pt x="179" y="483"/>
                      <a:pt x="181" y="485"/>
                      <a:pt x="182" y="487"/>
                    </a:cubicBezTo>
                    <a:cubicBezTo>
                      <a:pt x="181" y="487"/>
                      <a:pt x="180" y="486"/>
                      <a:pt x="180" y="487"/>
                    </a:cubicBezTo>
                    <a:cubicBezTo>
                      <a:pt x="179" y="485"/>
                      <a:pt x="180" y="486"/>
                      <a:pt x="178" y="484"/>
                    </a:cubicBezTo>
                    <a:cubicBezTo>
                      <a:pt x="179" y="484"/>
                      <a:pt x="180" y="485"/>
                      <a:pt x="180" y="484"/>
                    </a:cubicBezTo>
                    <a:cubicBezTo>
                      <a:pt x="178" y="483"/>
                      <a:pt x="176" y="480"/>
                      <a:pt x="175" y="477"/>
                    </a:cubicBezTo>
                    <a:cubicBezTo>
                      <a:pt x="176" y="479"/>
                      <a:pt x="178" y="481"/>
                      <a:pt x="180" y="482"/>
                    </a:cubicBezTo>
                    <a:cubicBezTo>
                      <a:pt x="179" y="480"/>
                      <a:pt x="174" y="475"/>
                      <a:pt x="175" y="473"/>
                    </a:cubicBezTo>
                    <a:close/>
                    <a:moveTo>
                      <a:pt x="195" y="463"/>
                    </a:moveTo>
                    <a:cubicBezTo>
                      <a:pt x="196" y="463"/>
                      <a:pt x="197" y="466"/>
                      <a:pt x="196" y="466"/>
                    </a:cubicBezTo>
                    <a:cubicBezTo>
                      <a:pt x="195" y="465"/>
                      <a:pt x="195" y="464"/>
                      <a:pt x="195" y="463"/>
                    </a:cubicBezTo>
                    <a:close/>
                    <a:moveTo>
                      <a:pt x="103" y="538"/>
                    </a:moveTo>
                    <a:cubicBezTo>
                      <a:pt x="104" y="540"/>
                      <a:pt x="104" y="540"/>
                      <a:pt x="104" y="540"/>
                    </a:cubicBezTo>
                    <a:cubicBezTo>
                      <a:pt x="103" y="542"/>
                      <a:pt x="103" y="542"/>
                      <a:pt x="103" y="542"/>
                    </a:cubicBezTo>
                    <a:cubicBezTo>
                      <a:pt x="102" y="540"/>
                      <a:pt x="102" y="539"/>
                      <a:pt x="103" y="538"/>
                    </a:cubicBezTo>
                    <a:close/>
                    <a:moveTo>
                      <a:pt x="195" y="469"/>
                    </a:moveTo>
                    <a:cubicBezTo>
                      <a:pt x="195" y="469"/>
                      <a:pt x="195" y="470"/>
                      <a:pt x="195" y="471"/>
                    </a:cubicBezTo>
                    <a:cubicBezTo>
                      <a:pt x="194" y="471"/>
                      <a:pt x="193" y="469"/>
                      <a:pt x="193" y="468"/>
                    </a:cubicBezTo>
                    <a:cubicBezTo>
                      <a:pt x="194" y="469"/>
                      <a:pt x="195" y="468"/>
                      <a:pt x="196" y="469"/>
                    </a:cubicBezTo>
                    <a:cubicBezTo>
                      <a:pt x="195" y="470"/>
                      <a:pt x="195" y="469"/>
                      <a:pt x="195" y="469"/>
                    </a:cubicBezTo>
                    <a:close/>
                    <a:moveTo>
                      <a:pt x="178" y="485"/>
                    </a:moveTo>
                    <a:cubicBezTo>
                      <a:pt x="179" y="487"/>
                      <a:pt x="179" y="487"/>
                      <a:pt x="179" y="487"/>
                    </a:cubicBezTo>
                    <a:cubicBezTo>
                      <a:pt x="178" y="487"/>
                      <a:pt x="178" y="487"/>
                      <a:pt x="178" y="487"/>
                    </a:cubicBezTo>
                    <a:cubicBezTo>
                      <a:pt x="177" y="486"/>
                      <a:pt x="177" y="485"/>
                      <a:pt x="178" y="485"/>
                    </a:cubicBezTo>
                    <a:close/>
                    <a:moveTo>
                      <a:pt x="197" y="471"/>
                    </a:moveTo>
                    <a:cubicBezTo>
                      <a:pt x="198" y="470"/>
                      <a:pt x="199" y="475"/>
                      <a:pt x="198" y="474"/>
                    </a:cubicBezTo>
                    <a:cubicBezTo>
                      <a:pt x="197" y="473"/>
                      <a:pt x="197" y="472"/>
                      <a:pt x="197" y="471"/>
                    </a:cubicBezTo>
                    <a:close/>
                    <a:moveTo>
                      <a:pt x="173" y="496"/>
                    </a:moveTo>
                    <a:cubicBezTo>
                      <a:pt x="174" y="495"/>
                      <a:pt x="174" y="495"/>
                      <a:pt x="174" y="495"/>
                    </a:cubicBezTo>
                    <a:cubicBezTo>
                      <a:pt x="174" y="496"/>
                      <a:pt x="174" y="496"/>
                      <a:pt x="175" y="496"/>
                    </a:cubicBezTo>
                    <a:cubicBezTo>
                      <a:pt x="175" y="497"/>
                      <a:pt x="173" y="497"/>
                      <a:pt x="173" y="496"/>
                    </a:cubicBezTo>
                    <a:close/>
                    <a:moveTo>
                      <a:pt x="189" y="487"/>
                    </a:moveTo>
                    <a:cubicBezTo>
                      <a:pt x="190" y="486"/>
                      <a:pt x="191" y="489"/>
                      <a:pt x="190" y="489"/>
                    </a:cubicBezTo>
                    <a:cubicBezTo>
                      <a:pt x="190" y="488"/>
                      <a:pt x="190" y="488"/>
                      <a:pt x="189" y="487"/>
                    </a:cubicBezTo>
                    <a:close/>
                    <a:moveTo>
                      <a:pt x="193" y="490"/>
                    </a:moveTo>
                    <a:cubicBezTo>
                      <a:pt x="194" y="491"/>
                      <a:pt x="194" y="492"/>
                      <a:pt x="195" y="493"/>
                    </a:cubicBezTo>
                    <a:cubicBezTo>
                      <a:pt x="194" y="493"/>
                      <a:pt x="193" y="491"/>
                      <a:pt x="193" y="492"/>
                    </a:cubicBezTo>
                    <a:cubicBezTo>
                      <a:pt x="192" y="491"/>
                      <a:pt x="192" y="490"/>
                      <a:pt x="193" y="490"/>
                    </a:cubicBezTo>
                    <a:close/>
                    <a:moveTo>
                      <a:pt x="165" y="567"/>
                    </a:moveTo>
                    <a:cubicBezTo>
                      <a:pt x="167" y="568"/>
                      <a:pt x="164" y="564"/>
                      <a:pt x="165" y="563"/>
                    </a:cubicBezTo>
                    <a:cubicBezTo>
                      <a:pt x="167" y="566"/>
                      <a:pt x="169" y="568"/>
                      <a:pt x="171" y="570"/>
                    </a:cubicBezTo>
                    <a:cubicBezTo>
                      <a:pt x="173" y="571"/>
                      <a:pt x="175" y="573"/>
                      <a:pt x="176" y="576"/>
                    </a:cubicBezTo>
                    <a:cubicBezTo>
                      <a:pt x="176" y="577"/>
                      <a:pt x="175" y="578"/>
                      <a:pt x="177" y="579"/>
                    </a:cubicBezTo>
                    <a:cubicBezTo>
                      <a:pt x="176" y="579"/>
                      <a:pt x="177" y="581"/>
                      <a:pt x="176" y="582"/>
                    </a:cubicBezTo>
                    <a:cubicBezTo>
                      <a:pt x="175" y="580"/>
                      <a:pt x="175" y="579"/>
                      <a:pt x="174" y="577"/>
                    </a:cubicBezTo>
                    <a:cubicBezTo>
                      <a:pt x="171" y="576"/>
                      <a:pt x="169" y="573"/>
                      <a:pt x="167" y="572"/>
                    </a:cubicBezTo>
                    <a:cubicBezTo>
                      <a:pt x="166" y="571"/>
                      <a:pt x="166" y="570"/>
                      <a:pt x="167" y="569"/>
                    </a:cubicBezTo>
                    <a:cubicBezTo>
                      <a:pt x="164" y="567"/>
                      <a:pt x="163" y="566"/>
                      <a:pt x="164" y="564"/>
                    </a:cubicBezTo>
                    <a:cubicBezTo>
                      <a:pt x="165" y="565"/>
                      <a:pt x="166" y="566"/>
                      <a:pt x="165" y="567"/>
                    </a:cubicBezTo>
                    <a:close/>
                    <a:moveTo>
                      <a:pt x="164" y="566"/>
                    </a:moveTo>
                    <a:cubicBezTo>
                      <a:pt x="161" y="565"/>
                      <a:pt x="164" y="568"/>
                      <a:pt x="163" y="569"/>
                    </a:cubicBezTo>
                    <a:cubicBezTo>
                      <a:pt x="161" y="566"/>
                      <a:pt x="157" y="562"/>
                      <a:pt x="154" y="558"/>
                    </a:cubicBezTo>
                    <a:cubicBezTo>
                      <a:pt x="150" y="554"/>
                      <a:pt x="148" y="551"/>
                      <a:pt x="148" y="548"/>
                    </a:cubicBezTo>
                    <a:cubicBezTo>
                      <a:pt x="146" y="547"/>
                      <a:pt x="145" y="546"/>
                      <a:pt x="145" y="544"/>
                    </a:cubicBezTo>
                    <a:cubicBezTo>
                      <a:pt x="143" y="543"/>
                      <a:pt x="145" y="545"/>
                      <a:pt x="144" y="545"/>
                    </a:cubicBezTo>
                    <a:cubicBezTo>
                      <a:pt x="143" y="543"/>
                      <a:pt x="142" y="540"/>
                      <a:pt x="142" y="539"/>
                    </a:cubicBezTo>
                    <a:cubicBezTo>
                      <a:pt x="147" y="545"/>
                      <a:pt x="148" y="547"/>
                      <a:pt x="151" y="551"/>
                    </a:cubicBezTo>
                    <a:cubicBezTo>
                      <a:pt x="151" y="551"/>
                      <a:pt x="151" y="550"/>
                      <a:pt x="150" y="549"/>
                    </a:cubicBezTo>
                    <a:cubicBezTo>
                      <a:pt x="155" y="551"/>
                      <a:pt x="155" y="556"/>
                      <a:pt x="162" y="561"/>
                    </a:cubicBezTo>
                    <a:cubicBezTo>
                      <a:pt x="162" y="563"/>
                      <a:pt x="162" y="564"/>
                      <a:pt x="162" y="564"/>
                    </a:cubicBezTo>
                    <a:cubicBezTo>
                      <a:pt x="162" y="565"/>
                      <a:pt x="163" y="564"/>
                      <a:pt x="164" y="566"/>
                    </a:cubicBezTo>
                    <a:close/>
                    <a:moveTo>
                      <a:pt x="139" y="571"/>
                    </a:moveTo>
                    <a:cubicBezTo>
                      <a:pt x="139" y="569"/>
                      <a:pt x="142" y="573"/>
                      <a:pt x="141" y="573"/>
                    </a:cubicBezTo>
                    <a:lnTo>
                      <a:pt x="139" y="571"/>
                    </a:lnTo>
                    <a:close/>
                    <a:moveTo>
                      <a:pt x="188" y="517"/>
                    </a:moveTo>
                    <a:cubicBezTo>
                      <a:pt x="190" y="515"/>
                      <a:pt x="191" y="520"/>
                      <a:pt x="188" y="517"/>
                    </a:cubicBezTo>
                    <a:close/>
                    <a:moveTo>
                      <a:pt x="188" y="518"/>
                    </a:moveTo>
                    <a:cubicBezTo>
                      <a:pt x="189" y="517"/>
                      <a:pt x="191" y="520"/>
                      <a:pt x="190" y="521"/>
                    </a:cubicBezTo>
                    <a:cubicBezTo>
                      <a:pt x="189" y="520"/>
                      <a:pt x="189" y="519"/>
                      <a:pt x="188" y="518"/>
                    </a:cubicBezTo>
                    <a:close/>
                    <a:moveTo>
                      <a:pt x="140" y="575"/>
                    </a:moveTo>
                    <a:cubicBezTo>
                      <a:pt x="142" y="577"/>
                      <a:pt x="141" y="578"/>
                      <a:pt x="143" y="579"/>
                    </a:cubicBezTo>
                    <a:cubicBezTo>
                      <a:pt x="142" y="579"/>
                      <a:pt x="141" y="578"/>
                      <a:pt x="139" y="577"/>
                    </a:cubicBezTo>
                    <a:cubicBezTo>
                      <a:pt x="139" y="576"/>
                      <a:pt x="139" y="575"/>
                      <a:pt x="140" y="575"/>
                    </a:cubicBezTo>
                    <a:close/>
                    <a:moveTo>
                      <a:pt x="153" y="587"/>
                    </a:moveTo>
                    <a:cubicBezTo>
                      <a:pt x="154" y="587"/>
                      <a:pt x="155" y="588"/>
                      <a:pt x="157" y="589"/>
                    </a:cubicBezTo>
                    <a:cubicBezTo>
                      <a:pt x="157" y="588"/>
                      <a:pt x="155" y="588"/>
                      <a:pt x="155" y="587"/>
                    </a:cubicBezTo>
                    <a:cubicBezTo>
                      <a:pt x="155" y="585"/>
                      <a:pt x="158" y="589"/>
                      <a:pt x="159" y="590"/>
                    </a:cubicBezTo>
                    <a:cubicBezTo>
                      <a:pt x="158" y="591"/>
                      <a:pt x="161" y="593"/>
                      <a:pt x="161" y="594"/>
                    </a:cubicBezTo>
                    <a:cubicBezTo>
                      <a:pt x="159" y="592"/>
                      <a:pt x="156" y="590"/>
                      <a:pt x="156" y="591"/>
                    </a:cubicBezTo>
                    <a:cubicBezTo>
                      <a:pt x="154" y="589"/>
                      <a:pt x="154" y="589"/>
                      <a:pt x="153" y="587"/>
                    </a:cubicBezTo>
                    <a:close/>
                    <a:moveTo>
                      <a:pt x="202" y="537"/>
                    </a:moveTo>
                    <a:cubicBezTo>
                      <a:pt x="203" y="537"/>
                      <a:pt x="205" y="539"/>
                      <a:pt x="204" y="540"/>
                    </a:cubicBezTo>
                    <a:cubicBezTo>
                      <a:pt x="203" y="539"/>
                      <a:pt x="202" y="538"/>
                      <a:pt x="202" y="537"/>
                    </a:cubicBezTo>
                    <a:close/>
                    <a:moveTo>
                      <a:pt x="204" y="547"/>
                    </a:moveTo>
                    <a:cubicBezTo>
                      <a:pt x="203" y="546"/>
                      <a:pt x="201" y="545"/>
                      <a:pt x="202" y="544"/>
                    </a:cubicBezTo>
                    <a:cubicBezTo>
                      <a:pt x="203" y="545"/>
                      <a:pt x="205" y="546"/>
                      <a:pt x="204" y="547"/>
                    </a:cubicBezTo>
                    <a:close/>
                    <a:moveTo>
                      <a:pt x="208" y="548"/>
                    </a:moveTo>
                    <a:cubicBezTo>
                      <a:pt x="208" y="549"/>
                      <a:pt x="210" y="551"/>
                      <a:pt x="207" y="550"/>
                    </a:cubicBezTo>
                    <a:cubicBezTo>
                      <a:pt x="209" y="552"/>
                      <a:pt x="213" y="554"/>
                      <a:pt x="212" y="556"/>
                    </a:cubicBezTo>
                    <a:cubicBezTo>
                      <a:pt x="208" y="553"/>
                      <a:pt x="205" y="550"/>
                      <a:pt x="204" y="547"/>
                    </a:cubicBezTo>
                    <a:cubicBezTo>
                      <a:pt x="204" y="547"/>
                      <a:pt x="206" y="548"/>
                      <a:pt x="207" y="549"/>
                    </a:cubicBezTo>
                    <a:cubicBezTo>
                      <a:pt x="206" y="546"/>
                      <a:pt x="203" y="544"/>
                      <a:pt x="201" y="542"/>
                    </a:cubicBezTo>
                    <a:cubicBezTo>
                      <a:pt x="201" y="540"/>
                      <a:pt x="206" y="545"/>
                      <a:pt x="207" y="548"/>
                    </a:cubicBezTo>
                    <a:cubicBezTo>
                      <a:pt x="207" y="548"/>
                      <a:pt x="209" y="548"/>
                      <a:pt x="208" y="547"/>
                    </a:cubicBezTo>
                    <a:cubicBezTo>
                      <a:pt x="209" y="548"/>
                      <a:pt x="211" y="551"/>
                      <a:pt x="212" y="552"/>
                    </a:cubicBezTo>
                    <a:cubicBezTo>
                      <a:pt x="211" y="553"/>
                      <a:pt x="209" y="549"/>
                      <a:pt x="208" y="548"/>
                    </a:cubicBezTo>
                    <a:close/>
                    <a:moveTo>
                      <a:pt x="175" y="583"/>
                    </a:moveTo>
                    <a:cubicBezTo>
                      <a:pt x="176" y="583"/>
                      <a:pt x="177" y="585"/>
                      <a:pt x="179" y="586"/>
                    </a:cubicBezTo>
                    <a:cubicBezTo>
                      <a:pt x="179" y="585"/>
                      <a:pt x="177" y="584"/>
                      <a:pt x="177" y="583"/>
                    </a:cubicBezTo>
                    <a:cubicBezTo>
                      <a:pt x="178" y="582"/>
                      <a:pt x="179" y="583"/>
                      <a:pt x="181" y="584"/>
                    </a:cubicBezTo>
                    <a:cubicBezTo>
                      <a:pt x="183" y="588"/>
                      <a:pt x="180" y="587"/>
                      <a:pt x="182" y="592"/>
                    </a:cubicBezTo>
                    <a:cubicBezTo>
                      <a:pt x="179" y="589"/>
                      <a:pt x="180" y="592"/>
                      <a:pt x="177" y="589"/>
                    </a:cubicBezTo>
                    <a:cubicBezTo>
                      <a:pt x="179" y="589"/>
                      <a:pt x="179" y="589"/>
                      <a:pt x="178" y="587"/>
                    </a:cubicBezTo>
                    <a:cubicBezTo>
                      <a:pt x="176" y="586"/>
                      <a:pt x="176" y="585"/>
                      <a:pt x="175" y="583"/>
                    </a:cubicBezTo>
                    <a:close/>
                    <a:moveTo>
                      <a:pt x="214" y="554"/>
                    </a:moveTo>
                    <a:cubicBezTo>
                      <a:pt x="216" y="554"/>
                      <a:pt x="216" y="555"/>
                      <a:pt x="218" y="557"/>
                    </a:cubicBezTo>
                    <a:cubicBezTo>
                      <a:pt x="216" y="557"/>
                      <a:pt x="215" y="556"/>
                      <a:pt x="214" y="554"/>
                    </a:cubicBezTo>
                    <a:close/>
                    <a:moveTo>
                      <a:pt x="520" y="133"/>
                    </a:moveTo>
                    <a:cubicBezTo>
                      <a:pt x="517" y="132"/>
                      <a:pt x="515" y="131"/>
                      <a:pt x="514" y="130"/>
                    </a:cubicBezTo>
                    <a:cubicBezTo>
                      <a:pt x="514" y="130"/>
                      <a:pt x="516" y="130"/>
                      <a:pt x="515" y="129"/>
                    </a:cubicBezTo>
                    <a:cubicBezTo>
                      <a:pt x="516" y="131"/>
                      <a:pt x="519" y="131"/>
                      <a:pt x="520" y="133"/>
                    </a:cubicBezTo>
                    <a:close/>
                    <a:moveTo>
                      <a:pt x="505" y="122"/>
                    </a:moveTo>
                    <a:cubicBezTo>
                      <a:pt x="506" y="122"/>
                      <a:pt x="507" y="123"/>
                      <a:pt x="508" y="122"/>
                    </a:cubicBezTo>
                    <a:cubicBezTo>
                      <a:pt x="510" y="123"/>
                      <a:pt x="510" y="123"/>
                      <a:pt x="512" y="124"/>
                    </a:cubicBezTo>
                    <a:cubicBezTo>
                      <a:pt x="512" y="124"/>
                      <a:pt x="511" y="124"/>
                      <a:pt x="509" y="124"/>
                    </a:cubicBezTo>
                    <a:cubicBezTo>
                      <a:pt x="508" y="123"/>
                      <a:pt x="507" y="123"/>
                      <a:pt x="505" y="122"/>
                    </a:cubicBezTo>
                    <a:close/>
                    <a:moveTo>
                      <a:pt x="509" y="124"/>
                    </a:moveTo>
                    <a:cubicBezTo>
                      <a:pt x="512" y="126"/>
                      <a:pt x="508" y="125"/>
                      <a:pt x="506" y="124"/>
                    </a:cubicBezTo>
                    <a:cubicBezTo>
                      <a:pt x="507" y="124"/>
                      <a:pt x="508" y="124"/>
                      <a:pt x="509" y="124"/>
                    </a:cubicBezTo>
                    <a:cubicBezTo>
                      <a:pt x="510" y="125"/>
                      <a:pt x="512" y="125"/>
                      <a:pt x="513" y="126"/>
                    </a:cubicBezTo>
                    <a:cubicBezTo>
                      <a:pt x="511" y="127"/>
                      <a:pt x="511" y="125"/>
                      <a:pt x="509" y="12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>
                <a:norm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buFont typeface="Arial" pitchFamily="34" charset="0"/>
                  <a:buNone/>
                  <a:defRPr/>
                </a:pPr>
                <a:endParaRPr lang="zh-CN" altLang="en-US" sz="2000" noProof="1">
                  <a:solidFill>
                    <a:schemeClr val="bg1"/>
                  </a:solidFill>
                </a:endParaRPr>
              </a:p>
            </p:txBody>
          </p:sp>
          <p:sp>
            <p:nvSpPr>
              <p:cNvPr id="1153" name="Freeform 919">
                <a:extLst>
                  <a:ext uri="{FF2B5EF4-FFF2-40B4-BE49-F238E27FC236}">
                    <a16:creationId xmlns:a16="http://schemas.microsoft.com/office/drawing/2014/main" id="{9940BBA7-558C-41A1-AD92-085EFDCC8E9D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38501" y="2751138"/>
                <a:ext cx="2776538" cy="2176463"/>
              </a:xfrm>
              <a:custGeom>
                <a:gdLst>
                  <a:gd name="T0" fmla="*/ 13 w 738"/>
                  <a:gd name="T1" fmla="*/ 294 h 578"/>
                  <a:gd name="T2" fmla="*/ 53 w 738"/>
                  <a:gd name="T3" fmla="*/ 390 h 578"/>
                  <a:gd name="T4" fmla="*/ 174 w 738"/>
                  <a:gd name="T5" fmla="*/ 498 h 578"/>
                  <a:gd name="T6" fmla="*/ 356 w 738"/>
                  <a:gd name="T7" fmla="*/ 551 h 578"/>
                  <a:gd name="T8" fmla="*/ 352 w 738"/>
                  <a:gd name="T9" fmla="*/ 574 h 578"/>
                  <a:gd name="T10" fmla="*/ 616 w 738"/>
                  <a:gd name="T11" fmla="*/ 462 h 578"/>
                  <a:gd name="T12" fmla="*/ 629 w 738"/>
                  <a:gd name="T13" fmla="*/ 447 h 578"/>
                  <a:gd name="T14" fmla="*/ 689 w 738"/>
                  <a:gd name="T15" fmla="*/ 353 h 578"/>
                  <a:gd name="T16" fmla="*/ 709 w 738"/>
                  <a:gd name="T17" fmla="*/ 293 h 578"/>
                  <a:gd name="T18" fmla="*/ 714 w 738"/>
                  <a:gd name="T19" fmla="*/ 216 h 578"/>
                  <a:gd name="T20" fmla="*/ 725 w 738"/>
                  <a:gd name="T21" fmla="*/ 189 h 578"/>
                  <a:gd name="T22" fmla="*/ 725 w 738"/>
                  <a:gd name="T23" fmla="*/ 144 h 578"/>
                  <a:gd name="T24" fmla="*/ 698 w 738"/>
                  <a:gd name="T25" fmla="*/ 87 h 578"/>
                  <a:gd name="T26" fmla="*/ 641 w 738"/>
                  <a:gd name="T27" fmla="*/ 49 h 578"/>
                  <a:gd name="T28" fmla="*/ 618 w 738"/>
                  <a:gd name="T29" fmla="*/ 93 h 578"/>
                  <a:gd name="T30" fmla="*/ 617 w 738"/>
                  <a:gd name="T31" fmla="*/ 149 h 578"/>
                  <a:gd name="T32" fmla="*/ 592 w 738"/>
                  <a:gd name="T33" fmla="*/ 179 h 578"/>
                  <a:gd name="T34" fmla="*/ 571 w 738"/>
                  <a:gd name="T35" fmla="*/ 210 h 578"/>
                  <a:gd name="T36" fmla="*/ 526 w 738"/>
                  <a:gd name="T37" fmla="*/ 271 h 578"/>
                  <a:gd name="T38" fmla="*/ 535 w 738"/>
                  <a:gd name="T39" fmla="*/ 275 h 578"/>
                  <a:gd name="T40" fmla="*/ 351 w 738"/>
                  <a:gd name="T41" fmla="*/ 389 h 578"/>
                  <a:gd name="T42" fmla="*/ 189 w 738"/>
                  <a:gd name="T43" fmla="*/ 341 h 578"/>
                  <a:gd name="T44" fmla="*/ 165 w 738"/>
                  <a:gd name="T45" fmla="*/ 342 h 578"/>
                  <a:gd name="T46" fmla="*/ 161 w 738"/>
                  <a:gd name="T47" fmla="*/ 357 h 578"/>
                  <a:gd name="T48" fmla="*/ 120 w 738"/>
                  <a:gd name="T49" fmla="*/ 318 h 578"/>
                  <a:gd name="T50" fmla="*/ 162 w 738"/>
                  <a:gd name="T51" fmla="*/ 370 h 578"/>
                  <a:gd name="T52" fmla="*/ 123 w 738"/>
                  <a:gd name="T53" fmla="*/ 326 h 578"/>
                  <a:gd name="T54" fmla="*/ 149 w 738"/>
                  <a:gd name="T55" fmla="*/ 370 h 578"/>
                  <a:gd name="T56" fmla="*/ 88 w 738"/>
                  <a:gd name="T57" fmla="*/ 286 h 578"/>
                  <a:gd name="T58" fmla="*/ 116 w 738"/>
                  <a:gd name="T59" fmla="*/ 352 h 578"/>
                  <a:gd name="T60" fmla="*/ 183 w 738"/>
                  <a:gd name="T61" fmla="*/ 415 h 578"/>
                  <a:gd name="T62" fmla="*/ 219 w 738"/>
                  <a:gd name="T63" fmla="*/ 445 h 578"/>
                  <a:gd name="T64" fmla="*/ 229 w 738"/>
                  <a:gd name="T65" fmla="*/ 453 h 578"/>
                  <a:gd name="T66" fmla="*/ 213 w 738"/>
                  <a:gd name="T67" fmla="*/ 458 h 578"/>
                  <a:gd name="T68" fmla="*/ 126 w 738"/>
                  <a:gd name="T69" fmla="*/ 396 h 578"/>
                  <a:gd name="T70" fmla="*/ 86 w 738"/>
                  <a:gd name="T71" fmla="*/ 346 h 578"/>
                  <a:gd name="T72" fmla="*/ 71 w 738"/>
                  <a:gd name="T73" fmla="*/ 349 h 578"/>
                  <a:gd name="T74" fmla="*/ 47 w 738"/>
                  <a:gd name="T75" fmla="*/ 310 h 578"/>
                  <a:gd name="T76" fmla="*/ 35 w 738"/>
                  <a:gd name="T77" fmla="*/ 313 h 578"/>
                  <a:gd name="T78" fmla="*/ 29 w 738"/>
                  <a:gd name="T79" fmla="*/ 205 h 578"/>
                  <a:gd name="T80" fmla="*/ 12 w 738"/>
                  <a:gd name="T81" fmla="*/ 238 h 578"/>
                  <a:gd name="T82" fmla="*/ 83 w 738"/>
                  <a:gd name="T83" fmla="*/ 366 h 578"/>
                  <a:gd name="T84" fmla="*/ 173 w 738"/>
                  <a:gd name="T85" fmla="*/ 394 h 578"/>
                  <a:gd name="T86" fmla="*/ 163 w 738"/>
                  <a:gd name="T87" fmla="*/ 379 h 578"/>
                  <a:gd name="T88" fmla="*/ 7 w 738"/>
                  <a:gd name="T89" fmla="*/ 157 h 578"/>
                  <a:gd name="T90" fmla="*/ 24 w 738"/>
                  <a:gd name="T91" fmla="*/ 266 h 578"/>
                  <a:gd name="T92" fmla="*/ 40 w 738"/>
                  <a:gd name="T93" fmla="*/ 327 h 578"/>
                  <a:gd name="T94" fmla="*/ 68 w 738"/>
                  <a:gd name="T95" fmla="*/ 351 h 578"/>
                  <a:gd name="T96" fmla="*/ 88 w 738"/>
                  <a:gd name="T97" fmla="*/ 374 h 578"/>
                  <a:gd name="T98" fmla="*/ 126 w 738"/>
                  <a:gd name="T99" fmla="*/ 431 h 578"/>
                  <a:gd name="T100" fmla="*/ 93 w 738"/>
                  <a:gd name="T101" fmla="*/ 392 h 578"/>
                  <a:gd name="T102" fmla="*/ 132 w 738"/>
                  <a:gd name="T103" fmla="*/ 367 h 578"/>
                  <a:gd name="T104" fmla="*/ 162 w 738"/>
                  <a:gd name="T105" fmla="*/ 396 h 578"/>
                  <a:gd name="T106" fmla="*/ 195 w 738"/>
                  <a:gd name="T107" fmla="*/ 410 h 578"/>
                  <a:gd name="T108" fmla="*/ 234 w 738"/>
                  <a:gd name="T109" fmla="*/ 446 h 578"/>
                  <a:gd name="T110" fmla="*/ 296 w 738"/>
                  <a:gd name="T111" fmla="*/ 511 h 578"/>
                  <a:gd name="T112" fmla="*/ 662 w 738"/>
                  <a:gd name="T113" fmla="*/ 383 h 578"/>
                  <a:gd name="T114" fmla="*/ 511 w 738"/>
                  <a:gd name="T115" fmla="*/ 296 h 578"/>
                  <a:gd name="T116" fmla="*/ 583 w 738"/>
                  <a:gd name="T117" fmla="*/ 237 h 578"/>
                  <a:gd name="T118" fmla="*/ 725 w 738"/>
                  <a:gd name="T119" fmla="*/ 196 h 578"/>
                  <a:gd name="T120" fmla="*/ 607 w 738"/>
                  <a:gd name="T121" fmla="*/ 194 h 578"/>
                  <a:gd name="T122" fmla="*/ 601 w 738"/>
                  <a:gd name="T123" fmla="*/ 166 h 578"/>
                  <a:gd name="T124" fmla="*/ 618 w 738"/>
                  <a:gd name="T125" fmla="*/ 122 h 57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738" h="578">
                    <a:moveTo>
                      <a:pt x="20" y="106"/>
                    </a:moveTo>
                    <a:cubicBezTo>
                      <a:pt x="20" y="107"/>
                      <a:pt x="19" y="109"/>
                      <a:pt x="19" y="110"/>
                    </a:cubicBezTo>
                    <a:cubicBezTo>
                      <a:pt x="20" y="106"/>
                      <a:pt x="18" y="110"/>
                      <a:pt x="18" y="110"/>
                    </a:cubicBezTo>
                    <a:cubicBezTo>
                      <a:pt x="18" y="108"/>
                      <a:pt x="18" y="108"/>
                      <a:pt x="19" y="106"/>
                    </a:cubicBezTo>
                    <a:cubicBezTo>
                      <a:pt x="17" y="106"/>
                      <a:pt x="17" y="108"/>
                      <a:pt x="16" y="111"/>
                    </a:cubicBezTo>
                    <a:cubicBezTo>
                      <a:pt x="16" y="113"/>
                      <a:pt x="16" y="116"/>
                      <a:pt x="15" y="118"/>
                    </a:cubicBezTo>
                    <a:cubicBezTo>
                      <a:pt x="15" y="122"/>
                      <a:pt x="13" y="120"/>
                      <a:pt x="12" y="125"/>
                    </a:cubicBezTo>
                    <a:cubicBezTo>
                      <a:pt x="12" y="125"/>
                      <a:pt x="13" y="123"/>
                      <a:pt x="13" y="123"/>
                    </a:cubicBezTo>
                    <a:cubicBezTo>
                      <a:pt x="13" y="125"/>
                      <a:pt x="13" y="127"/>
                      <a:pt x="12" y="129"/>
                    </a:cubicBezTo>
                    <a:cubicBezTo>
                      <a:pt x="12" y="130"/>
                      <a:pt x="12" y="132"/>
                      <a:pt x="11" y="133"/>
                    </a:cubicBezTo>
                    <a:cubicBezTo>
                      <a:pt x="11" y="130"/>
                      <a:pt x="10" y="133"/>
                      <a:pt x="9" y="135"/>
                    </a:cubicBezTo>
                    <a:cubicBezTo>
                      <a:pt x="10" y="136"/>
                      <a:pt x="9" y="138"/>
                      <a:pt x="9" y="141"/>
                    </a:cubicBezTo>
                    <a:cubicBezTo>
                      <a:pt x="8" y="138"/>
                      <a:pt x="8" y="145"/>
                      <a:pt x="7" y="142"/>
                    </a:cubicBezTo>
                    <a:cubicBezTo>
                      <a:pt x="7" y="146"/>
                      <a:pt x="8" y="144"/>
                      <a:pt x="8" y="146"/>
                    </a:cubicBezTo>
                    <a:cubicBezTo>
                      <a:pt x="6" y="148"/>
                      <a:pt x="8" y="146"/>
                      <a:pt x="8" y="149"/>
                    </a:cubicBezTo>
                    <a:cubicBezTo>
                      <a:pt x="7" y="150"/>
                      <a:pt x="7" y="152"/>
                      <a:pt x="7" y="150"/>
                    </a:cubicBezTo>
                    <a:cubicBezTo>
                      <a:pt x="6" y="155"/>
                      <a:pt x="6" y="157"/>
                      <a:pt x="5" y="161"/>
                    </a:cubicBezTo>
                    <a:cubicBezTo>
                      <a:pt x="6" y="162"/>
                      <a:pt x="6" y="162"/>
                      <a:pt x="6" y="163"/>
                    </a:cubicBezTo>
                    <a:cubicBezTo>
                      <a:pt x="6" y="166"/>
                      <a:pt x="5" y="170"/>
                      <a:pt x="5" y="175"/>
                    </a:cubicBezTo>
                    <a:cubicBezTo>
                      <a:pt x="3" y="174"/>
                      <a:pt x="2" y="187"/>
                      <a:pt x="1" y="191"/>
                    </a:cubicBezTo>
                    <a:cubicBezTo>
                      <a:pt x="1" y="191"/>
                      <a:pt x="2" y="190"/>
                      <a:pt x="2" y="191"/>
                    </a:cubicBezTo>
                    <a:cubicBezTo>
                      <a:pt x="1" y="194"/>
                      <a:pt x="0" y="193"/>
                      <a:pt x="1" y="196"/>
                    </a:cubicBezTo>
                    <a:cubicBezTo>
                      <a:pt x="2" y="196"/>
                      <a:pt x="1" y="192"/>
                      <a:pt x="2" y="193"/>
                    </a:cubicBezTo>
                    <a:cubicBezTo>
                      <a:pt x="2" y="197"/>
                      <a:pt x="4" y="205"/>
                      <a:pt x="3" y="209"/>
                    </a:cubicBezTo>
                    <a:cubicBezTo>
                      <a:pt x="3" y="206"/>
                      <a:pt x="2" y="205"/>
                      <a:pt x="2" y="206"/>
                    </a:cubicBezTo>
                    <a:cubicBezTo>
                      <a:pt x="2" y="208"/>
                      <a:pt x="3" y="209"/>
                      <a:pt x="3" y="213"/>
                    </a:cubicBezTo>
                    <a:cubicBezTo>
                      <a:pt x="3" y="212"/>
                      <a:pt x="2" y="212"/>
                      <a:pt x="2" y="211"/>
                    </a:cubicBezTo>
                    <a:cubicBezTo>
                      <a:pt x="1" y="216"/>
                      <a:pt x="3" y="220"/>
                      <a:pt x="3" y="224"/>
                    </a:cubicBezTo>
                    <a:cubicBezTo>
                      <a:pt x="2" y="223"/>
                      <a:pt x="2" y="223"/>
                      <a:pt x="2" y="222"/>
                    </a:cubicBezTo>
                    <a:cubicBezTo>
                      <a:pt x="1" y="219"/>
                      <a:pt x="1" y="215"/>
                      <a:pt x="1" y="212"/>
                    </a:cubicBezTo>
                    <a:cubicBezTo>
                      <a:pt x="1" y="209"/>
                      <a:pt x="1" y="205"/>
                      <a:pt x="0" y="204"/>
                    </a:cubicBezTo>
                    <a:cubicBezTo>
                      <a:pt x="1" y="210"/>
                      <a:pt x="0" y="217"/>
                      <a:pt x="1" y="225"/>
                    </a:cubicBezTo>
                    <a:cubicBezTo>
                      <a:pt x="0" y="225"/>
                      <a:pt x="3" y="236"/>
                      <a:pt x="2" y="238"/>
                    </a:cubicBezTo>
                    <a:cubicBezTo>
                      <a:pt x="2" y="240"/>
                      <a:pt x="3" y="243"/>
                      <a:pt x="3" y="245"/>
                    </a:cubicBezTo>
                    <a:cubicBezTo>
                      <a:pt x="4" y="248"/>
                      <a:pt x="4" y="251"/>
                      <a:pt x="4" y="254"/>
                    </a:cubicBezTo>
                    <a:cubicBezTo>
                      <a:pt x="5" y="257"/>
                      <a:pt x="5" y="259"/>
                      <a:pt x="5" y="262"/>
                    </a:cubicBezTo>
                    <a:cubicBezTo>
                      <a:pt x="6" y="264"/>
                      <a:pt x="6" y="266"/>
                      <a:pt x="6" y="268"/>
                    </a:cubicBezTo>
                    <a:cubicBezTo>
                      <a:pt x="6" y="267"/>
                      <a:pt x="5" y="267"/>
                      <a:pt x="5" y="267"/>
                    </a:cubicBezTo>
                    <a:cubicBezTo>
                      <a:pt x="6" y="270"/>
                      <a:pt x="6" y="271"/>
                      <a:pt x="7" y="272"/>
                    </a:cubicBezTo>
                    <a:cubicBezTo>
                      <a:pt x="7" y="271"/>
                      <a:pt x="6" y="270"/>
                      <a:pt x="7" y="270"/>
                    </a:cubicBezTo>
                    <a:cubicBezTo>
                      <a:pt x="8" y="276"/>
                      <a:pt x="8" y="278"/>
                      <a:pt x="9" y="281"/>
                    </a:cubicBezTo>
                    <a:cubicBezTo>
                      <a:pt x="9" y="281"/>
                      <a:pt x="8" y="280"/>
                      <a:pt x="8" y="280"/>
                    </a:cubicBezTo>
                    <a:cubicBezTo>
                      <a:pt x="10" y="284"/>
                      <a:pt x="8" y="285"/>
                      <a:pt x="10" y="290"/>
                    </a:cubicBezTo>
                    <a:cubicBezTo>
                      <a:pt x="11" y="289"/>
                      <a:pt x="10" y="287"/>
                      <a:pt x="11" y="289"/>
                    </a:cubicBezTo>
                    <a:cubicBezTo>
                      <a:pt x="11" y="289"/>
                      <a:pt x="11" y="291"/>
                      <a:pt x="11" y="293"/>
                    </a:cubicBezTo>
                    <a:cubicBezTo>
                      <a:pt x="12" y="294"/>
                      <a:pt x="12" y="291"/>
                      <a:pt x="13" y="294"/>
                    </a:cubicBezTo>
                    <a:cubicBezTo>
                      <a:pt x="15" y="299"/>
                      <a:pt x="15" y="299"/>
                      <a:pt x="17" y="304"/>
                    </a:cubicBezTo>
                    <a:cubicBezTo>
                      <a:pt x="16" y="304"/>
                      <a:pt x="17" y="309"/>
                      <a:pt x="16" y="307"/>
                    </a:cubicBezTo>
                    <a:cubicBezTo>
                      <a:pt x="17" y="312"/>
                      <a:pt x="17" y="313"/>
                      <a:pt x="19" y="315"/>
                    </a:cubicBezTo>
                    <a:cubicBezTo>
                      <a:pt x="18" y="315"/>
                      <a:pt x="19" y="318"/>
                      <a:pt x="17" y="316"/>
                    </a:cubicBezTo>
                    <a:cubicBezTo>
                      <a:pt x="18" y="317"/>
                      <a:pt x="18" y="317"/>
                      <a:pt x="19" y="319"/>
                    </a:cubicBezTo>
                    <a:cubicBezTo>
                      <a:pt x="19" y="318"/>
                      <a:pt x="19" y="316"/>
                      <a:pt x="21" y="318"/>
                    </a:cubicBezTo>
                    <a:cubicBezTo>
                      <a:pt x="21" y="321"/>
                      <a:pt x="22" y="323"/>
                      <a:pt x="23" y="325"/>
                    </a:cubicBezTo>
                    <a:cubicBezTo>
                      <a:pt x="24" y="328"/>
                      <a:pt x="25" y="330"/>
                      <a:pt x="25" y="332"/>
                    </a:cubicBezTo>
                    <a:cubicBezTo>
                      <a:pt x="27" y="337"/>
                      <a:pt x="29" y="341"/>
                      <a:pt x="31" y="343"/>
                    </a:cubicBezTo>
                    <a:cubicBezTo>
                      <a:pt x="31" y="343"/>
                      <a:pt x="31" y="343"/>
                      <a:pt x="30" y="343"/>
                    </a:cubicBezTo>
                    <a:cubicBezTo>
                      <a:pt x="32" y="347"/>
                      <a:pt x="32" y="347"/>
                      <a:pt x="32" y="347"/>
                    </a:cubicBezTo>
                    <a:cubicBezTo>
                      <a:pt x="32" y="346"/>
                      <a:pt x="33" y="346"/>
                      <a:pt x="34" y="348"/>
                    </a:cubicBezTo>
                    <a:cubicBezTo>
                      <a:pt x="32" y="347"/>
                      <a:pt x="34" y="350"/>
                      <a:pt x="33" y="351"/>
                    </a:cubicBezTo>
                    <a:cubicBezTo>
                      <a:pt x="31" y="348"/>
                      <a:pt x="30" y="344"/>
                      <a:pt x="28" y="340"/>
                    </a:cubicBezTo>
                    <a:cubicBezTo>
                      <a:pt x="26" y="339"/>
                      <a:pt x="22" y="329"/>
                      <a:pt x="23" y="327"/>
                    </a:cubicBezTo>
                    <a:cubicBezTo>
                      <a:pt x="22" y="331"/>
                      <a:pt x="27" y="342"/>
                      <a:pt x="30" y="345"/>
                    </a:cubicBezTo>
                    <a:cubicBezTo>
                      <a:pt x="30" y="348"/>
                      <a:pt x="31" y="350"/>
                      <a:pt x="32" y="353"/>
                    </a:cubicBezTo>
                    <a:cubicBezTo>
                      <a:pt x="33" y="355"/>
                      <a:pt x="34" y="358"/>
                      <a:pt x="36" y="361"/>
                    </a:cubicBezTo>
                    <a:cubicBezTo>
                      <a:pt x="36" y="360"/>
                      <a:pt x="37" y="362"/>
                      <a:pt x="37" y="362"/>
                    </a:cubicBezTo>
                    <a:cubicBezTo>
                      <a:pt x="39" y="362"/>
                      <a:pt x="37" y="360"/>
                      <a:pt x="38" y="360"/>
                    </a:cubicBezTo>
                    <a:cubicBezTo>
                      <a:pt x="37" y="357"/>
                      <a:pt x="37" y="360"/>
                      <a:pt x="36" y="357"/>
                    </a:cubicBezTo>
                    <a:cubicBezTo>
                      <a:pt x="38" y="357"/>
                      <a:pt x="35" y="354"/>
                      <a:pt x="36" y="354"/>
                    </a:cubicBezTo>
                    <a:cubicBezTo>
                      <a:pt x="38" y="357"/>
                      <a:pt x="40" y="363"/>
                      <a:pt x="42" y="363"/>
                    </a:cubicBezTo>
                    <a:cubicBezTo>
                      <a:pt x="42" y="364"/>
                      <a:pt x="43" y="365"/>
                      <a:pt x="44" y="367"/>
                    </a:cubicBezTo>
                    <a:cubicBezTo>
                      <a:pt x="43" y="366"/>
                      <a:pt x="43" y="367"/>
                      <a:pt x="42" y="366"/>
                    </a:cubicBezTo>
                    <a:cubicBezTo>
                      <a:pt x="44" y="370"/>
                      <a:pt x="43" y="364"/>
                      <a:pt x="45" y="369"/>
                    </a:cubicBezTo>
                    <a:cubicBezTo>
                      <a:pt x="46" y="370"/>
                      <a:pt x="45" y="371"/>
                      <a:pt x="47" y="372"/>
                    </a:cubicBezTo>
                    <a:cubicBezTo>
                      <a:pt x="47" y="375"/>
                      <a:pt x="45" y="371"/>
                      <a:pt x="45" y="373"/>
                    </a:cubicBezTo>
                    <a:cubicBezTo>
                      <a:pt x="46" y="373"/>
                      <a:pt x="49" y="378"/>
                      <a:pt x="48" y="378"/>
                    </a:cubicBezTo>
                    <a:cubicBezTo>
                      <a:pt x="48" y="379"/>
                      <a:pt x="47" y="379"/>
                      <a:pt x="47" y="377"/>
                    </a:cubicBezTo>
                    <a:cubicBezTo>
                      <a:pt x="49" y="378"/>
                      <a:pt x="44" y="373"/>
                      <a:pt x="42" y="371"/>
                    </a:cubicBezTo>
                    <a:cubicBezTo>
                      <a:pt x="42" y="370"/>
                      <a:pt x="43" y="369"/>
                      <a:pt x="42" y="368"/>
                    </a:cubicBezTo>
                    <a:cubicBezTo>
                      <a:pt x="41" y="369"/>
                      <a:pt x="40" y="364"/>
                      <a:pt x="39" y="363"/>
                    </a:cubicBezTo>
                    <a:cubicBezTo>
                      <a:pt x="38" y="365"/>
                      <a:pt x="41" y="369"/>
                      <a:pt x="42" y="371"/>
                    </a:cubicBezTo>
                    <a:cubicBezTo>
                      <a:pt x="41" y="371"/>
                      <a:pt x="40" y="368"/>
                      <a:pt x="39" y="368"/>
                    </a:cubicBezTo>
                    <a:cubicBezTo>
                      <a:pt x="41" y="371"/>
                      <a:pt x="43" y="373"/>
                      <a:pt x="43" y="375"/>
                    </a:cubicBezTo>
                    <a:cubicBezTo>
                      <a:pt x="44" y="375"/>
                      <a:pt x="46" y="380"/>
                      <a:pt x="46" y="378"/>
                    </a:cubicBezTo>
                    <a:cubicBezTo>
                      <a:pt x="45" y="376"/>
                      <a:pt x="43" y="375"/>
                      <a:pt x="43" y="374"/>
                    </a:cubicBezTo>
                    <a:cubicBezTo>
                      <a:pt x="46" y="376"/>
                      <a:pt x="46" y="378"/>
                      <a:pt x="48" y="381"/>
                    </a:cubicBezTo>
                    <a:cubicBezTo>
                      <a:pt x="49" y="381"/>
                      <a:pt x="46" y="379"/>
                      <a:pt x="48" y="379"/>
                    </a:cubicBezTo>
                    <a:cubicBezTo>
                      <a:pt x="48" y="380"/>
                      <a:pt x="48" y="380"/>
                      <a:pt x="49" y="380"/>
                    </a:cubicBezTo>
                    <a:cubicBezTo>
                      <a:pt x="51" y="384"/>
                      <a:pt x="51" y="385"/>
                      <a:pt x="52" y="388"/>
                    </a:cubicBezTo>
                    <a:cubicBezTo>
                      <a:pt x="54" y="390"/>
                      <a:pt x="52" y="387"/>
                      <a:pt x="53" y="387"/>
                    </a:cubicBezTo>
                    <a:cubicBezTo>
                      <a:pt x="53" y="388"/>
                      <a:pt x="54" y="388"/>
                      <a:pt x="54" y="389"/>
                    </a:cubicBezTo>
                    <a:cubicBezTo>
                      <a:pt x="55" y="390"/>
                      <a:pt x="55" y="391"/>
                      <a:pt x="55" y="391"/>
                    </a:cubicBezTo>
                    <a:cubicBezTo>
                      <a:pt x="54" y="392"/>
                      <a:pt x="53" y="389"/>
                      <a:pt x="53" y="390"/>
                    </a:cubicBezTo>
                    <a:cubicBezTo>
                      <a:pt x="55" y="393"/>
                      <a:pt x="55" y="394"/>
                      <a:pt x="56" y="396"/>
                    </a:cubicBezTo>
                    <a:cubicBezTo>
                      <a:pt x="58" y="397"/>
                      <a:pt x="58" y="396"/>
                      <a:pt x="60" y="398"/>
                    </a:cubicBezTo>
                    <a:cubicBezTo>
                      <a:pt x="61" y="400"/>
                      <a:pt x="60" y="400"/>
                      <a:pt x="61" y="402"/>
                    </a:cubicBezTo>
                    <a:cubicBezTo>
                      <a:pt x="62" y="402"/>
                      <a:pt x="66" y="406"/>
                      <a:pt x="68" y="410"/>
                    </a:cubicBezTo>
                    <a:cubicBezTo>
                      <a:pt x="69" y="410"/>
                      <a:pt x="70" y="411"/>
                      <a:pt x="71" y="412"/>
                    </a:cubicBezTo>
                    <a:cubicBezTo>
                      <a:pt x="69" y="409"/>
                      <a:pt x="67" y="408"/>
                      <a:pt x="67" y="406"/>
                    </a:cubicBezTo>
                    <a:cubicBezTo>
                      <a:pt x="67" y="406"/>
                      <a:pt x="68" y="407"/>
                      <a:pt x="69" y="407"/>
                    </a:cubicBezTo>
                    <a:cubicBezTo>
                      <a:pt x="67" y="405"/>
                      <a:pt x="67" y="405"/>
                      <a:pt x="66" y="404"/>
                    </a:cubicBezTo>
                    <a:cubicBezTo>
                      <a:pt x="67" y="404"/>
                      <a:pt x="62" y="400"/>
                      <a:pt x="62" y="399"/>
                    </a:cubicBezTo>
                    <a:cubicBezTo>
                      <a:pt x="63" y="399"/>
                      <a:pt x="64" y="400"/>
                      <a:pt x="64" y="399"/>
                    </a:cubicBezTo>
                    <a:cubicBezTo>
                      <a:pt x="60" y="396"/>
                      <a:pt x="56" y="390"/>
                      <a:pt x="55" y="386"/>
                    </a:cubicBezTo>
                    <a:cubicBezTo>
                      <a:pt x="54" y="388"/>
                      <a:pt x="50" y="379"/>
                      <a:pt x="53" y="382"/>
                    </a:cubicBezTo>
                    <a:cubicBezTo>
                      <a:pt x="51" y="378"/>
                      <a:pt x="52" y="381"/>
                      <a:pt x="50" y="379"/>
                    </a:cubicBezTo>
                    <a:cubicBezTo>
                      <a:pt x="50" y="378"/>
                      <a:pt x="49" y="377"/>
                      <a:pt x="50" y="377"/>
                    </a:cubicBezTo>
                    <a:cubicBezTo>
                      <a:pt x="53" y="379"/>
                      <a:pt x="54" y="382"/>
                      <a:pt x="56" y="384"/>
                    </a:cubicBezTo>
                    <a:cubicBezTo>
                      <a:pt x="57" y="387"/>
                      <a:pt x="59" y="390"/>
                      <a:pt x="60" y="393"/>
                    </a:cubicBezTo>
                    <a:cubicBezTo>
                      <a:pt x="64" y="397"/>
                      <a:pt x="65" y="399"/>
                      <a:pt x="67" y="401"/>
                    </a:cubicBezTo>
                    <a:cubicBezTo>
                      <a:pt x="67" y="402"/>
                      <a:pt x="67" y="402"/>
                      <a:pt x="67" y="402"/>
                    </a:cubicBezTo>
                    <a:cubicBezTo>
                      <a:pt x="68" y="402"/>
                      <a:pt x="73" y="409"/>
                      <a:pt x="72" y="406"/>
                    </a:cubicBezTo>
                    <a:cubicBezTo>
                      <a:pt x="70" y="405"/>
                      <a:pt x="67" y="401"/>
                      <a:pt x="67" y="400"/>
                    </a:cubicBezTo>
                    <a:cubicBezTo>
                      <a:pt x="71" y="404"/>
                      <a:pt x="72" y="406"/>
                      <a:pt x="76" y="410"/>
                    </a:cubicBezTo>
                    <a:cubicBezTo>
                      <a:pt x="74" y="410"/>
                      <a:pt x="75" y="411"/>
                      <a:pt x="76" y="413"/>
                    </a:cubicBezTo>
                    <a:cubicBezTo>
                      <a:pt x="77" y="411"/>
                      <a:pt x="80" y="416"/>
                      <a:pt x="79" y="416"/>
                    </a:cubicBezTo>
                    <a:cubicBezTo>
                      <a:pt x="81" y="418"/>
                      <a:pt x="84" y="421"/>
                      <a:pt x="86" y="424"/>
                    </a:cubicBezTo>
                    <a:cubicBezTo>
                      <a:pt x="89" y="427"/>
                      <a:pt x="92" y="430"/>
                      <a:pt x="95" y="433"/>
                    </a:cubicBezTo>
                    <a:cubicBezTo>
                      <a:pt x="96" y="435"/>
                      <a:pt x="99" y="439"/>
                      <a:pt x="102" y="440"/>
                    </a:cubicBezTo>
                    <a:cubicBezTo>
                      <a:pt x="102" y="440"/>
                      <a:pt x="101" y="440"/>
                      <a:pt x="101" y="440"/>
                    </a:cubicBezTo>
                    <a:cubicBezTo>
                      <a:pt x="103" y="442"/>
                      <a:pt x="104" y="443"/>
                      <a:pt x="104" y="444"/>
                    </a:cubicBezTo>
                    <a:cubicBezTo>
                      <a:pt x="107" y="446"/>
                      <a:pt x="102" y="441"/>
                      <a:pt x="104" y="442"/>
                    </a:cubicBezTo>
                    <a:cubicBezTo>
                      <a:pt x="106" y="444"/>
                      <a:pt x="108" y="446"/>
                      <a:pt x="108" y="447"/>
                    </a:cubicBezTo>
                    <a:cubicBezTo>
                      <a:pt x="110" y="449"/>
                      <a:pt x="114" y="452"/>
                      <a:pt x="117" y="455"/>
                    </a:cubicBezTo>
                    <a:cubicBezTo>
                      <a:pt x="121" y="457"/>
                      <a:pt x="124" y="460"/>
                      <a:pt x="126" y="462"/>
                    </a:cubicBezTo>
                    <a:cubicBezTo>
                      <a:pt x="128" y="463"/>
                      <a:pt x="135" y="468"/>
                      <a:pt x="140" y="471"/>
                    </a:cubicBezTo>
                    <a:cubicBezTo>
                      <a:pt x="145" y="475"/>
                      <a:pt x="149" y="478"/>
                      <a:pt x="144" y="476"/>
                    </a:cubicBezTo>
                    <a:cubicBezTo>
                      <a:pt x="149" y="479"/>
                      <a:pt x="155" y="482"/>
                      <a:pt x="158" y="484"/>
                    </a:cubicBezTo>
                    <a:cubicBezTo>
                      <a:pt x="155" y="482"/>
                      <a:pt x="159" y="485"/>
                      <a:pt x="158" y="485"/>
                    </a:cubicBezTo>
                    <a:cubicBezTo>
                      <a:pt x="160" y="486"/>
                      <a:pt x="160" y="486"/>
                      <a:pt x="161" y="488"/>
                    </a:cubicBezTo>
                    <a:cubicBezTo>
                      <a:pt x="162" y="486"/>
                      <a:pt x="166" y="491"/>
                      <a:pt x="168" y="491"/>
                    </a:cubicBezTo>
                    <a:cubicBezTo>
                      <a:pt x="168" y="490"/>
                      <a:pt x="167" y="490"/>
                      <a:pt x="168" y="490"/>
                    </a:cubicBezTo>
                    <a:cubicBezTo>
                      <a:pt x="168" y="491"/>
                      <a:pt x="168" y="491"/>
                      <a:pt x="169" y="493"/>
                    </a:cubicBezTo>
                    <a:cubicBezTo>
                      <a:pt x="167" y="493"/>
                      <a:pt x="167" y="492"/>
                      <a:pt x="164" y="491"/>
                    </a:cubicBezTo>
                    <a:cubicBezTo>
                      <a:pt x="165" y="492"/>
                      <a:pt x="163" y="491"/>
                      <a:pt x="162" y="492"/>
                    </a:cubicBezTo>
                    <a:cubicBezTo>
                      <a:pt x="164" y="493"/>
                      <a:pt x="166" y="494"/>
                      <a:pt x="167" y="494"/>
                    </a:cubicBezTo>
                    <a:cubicBezTo>
                      <a:pt x="169" y="495"/>
                      <a:pt x="169" y="496"/>
                      <a:pt x="170" y="496"/>
                    </a:cubicBezTo>
                    <a:cubicBezTo>
                      <a:pt x="172" y="497"/>
                      <a:pt x="174" y="498"/>
                      <a:pt x="178" y="501"/>
                    </a:cubicBezTo>
                    <a:cubicBezTo>
                      <a:pt x="179" y="500"/>
                      <a:pt x="174" y="498"/>
                      <a:pt x="174" y="498"/>
                    </a:cubicBezTo>
                    <a:cubicBezTo>
                      <a:pt x="178" y="499"/>
                      <a:pt x="178" y="499"/>
                      <a:pt x="178" y="499"/>
                    </a:cubicBezTo>
                    <a:cubicBezTo>
                      <a:pt x="178" y="499"/>
                      <a:pt x="178" y="498"/>
                      <a:pt x="177" y="498"/>
                    </a:cubicBezTo>
                    <a:cubicBezTo>
                      <a:pt x="177" y="499"/>
                      <a:pt x="175" y="496"/>
                      <a:pt x="174" y="497"/>
                    </a:cubicBezTo>
                    <a:cubicBezTo>
                      <a:pt x="173" y="496"/>
                      <a:pt x="171" y="495"/>
                      <a:pt x="172" y="495"/>
                    </a:cubicBezTo>
                    <a:cubicBezTo>
                      <a:pt x="173" y="495"/>
                      <a:pt x="176" y="497"/>
                      <a:pt x="175" y="496"/>
                    </a:cubicBezTo>
                    <a:cubicBezTo>
                      <a:pt x="173" y="495"/>
                      <a:pt x="172" y="494"/>
                      <a:pt x="171" y="493"/>
                    </a:cubicBezTo>
                    <a:cubicBezTo>
                      <a:pt x="175" y="494"/>
                      <a:pt x="184" y="500"/>
                      <a:pt x="190" y="502"/>
                    </a:cubicBezTo>
                    <a:cubicBezTo>
                      <a:pt x="191" y="503"/>
                      <a:pt x="195" y="505"/>
                      <a:pt x="199" y="507"/>
                    </a:cubicBezTo>
                    <a:cubicBezTo>
                      <a:pt x="203" y="508"/>
                      <a:pt x="207" y="509"/>
                      <a:pt x="206" y="508"/>
                    </a:cubicBezTo>
                    <a:cubicBezTo>
                      <a:pt x="208" y="510"/>
                      <a:pt x="208" y="509"/>
                      <a:pt x="209" y="511"/>
                    </a:cubicBezTo>
                    <a:cubicBezTo>
                      <a:pt x="206" y="510"/>
                      <a:pt x="200" y="507"/>
                      <a:pt x="200" y="508"/>
                    </a:cubicBezTo>
                    <a:cubicBezTo>
                      <a:pt x="203" y="509"/>
                      <a:pt x="209" y="511"/>
                      <a:pt x="205" y="511"/>
                    </a:cubicBezTo>
                    <a:cubicBezTo>
                      <a:pt x="207" y="512"/>
                      <a:pt x="207" y="511"/>
                      <a:pt x="209" y="512"/>
                    </a:cubicBezTo>
                    <a:cubicBezTo>
                      <a:pt x="209" y="513"/>
                      <a:pt x="209" y="513"/>
                      <a:pt x="209" y="513"/>
                    </a:cubicBezTo>
                    <a:cubicBezTo>
                      <a:pt x="207" y="512"/>
                      <a:pt x="201" y="510"/>
                      <a:pt x="204" y="512"/>
                    </a:cubicBezTo>
                    <a:cubicBezTo>
                      <a:pt x="206" y="511"/>
                      <a:pt x="209" y="513"/>
                      <a:pt x="210" y="514"/>
                    </a:cubicBezTo>
                    <a:cubicBezTo>
                      <a:pt x="211" y="514"/>
                      <a:pt x="214" y="515"/>
                      <a:pt x="216" y="516"/>
                    </a:cubicBezTo>
                    <a:cubicBezTo>
                      <a:pt x="219" y="517"/>
                      <a:pt x="221" y="518"/>
                      <a:pt x="221" y="519"/>
                    </a:cubicBezTo>
                    <a:cubicBezTo>
                      <a:pt x="221" y="519"/>
                      <a:pt x="220" y="519"/>
                      <a:pt x="220" y="519"/>
                    </a:cubicBezTo>
                    <a:cubicBezTo>
                      <a:pt x="218" y="518"/>
                      <a:pt x="217" y="518"/>
                      <a:pt x="215" y="517"/>
                    </a:cubicBezTo>
                    <a:cubicBezTo>
                      <a:pt x="214" y="517"/>
                      <a:pt x="213" y="516"/>
                      <a:pt x="213" y="517"/>
                    </a:cubicBezTo>
                    <a:cubicBezTo>
                      <a:pt x="212" y="516"/>
                      <a:pt x="212" y="515"/>
                      <a:pt x="213" y="515"/>
                    </a:cubicBezTo>
                    <a:cubicBezTo>
                      <a:pt x="209" y="514"/>
                      <a:pt x="212" y="516"/>
                      <a:pt x="210" y="515"/>
                    </a:cubicBezTo>
                    <a:cubicBezTo>
                      <a:pt x="209" y="514"/>
                      <a:pt x="208" y="513"/>
                      <a:pt x="206" y="514"/>
                    </a:cubicBezTo>
                    <a:cubicBezTo>
                      <a:pt x="207" y="514"/>
                      <a:pt x="211" y="516"/>
                      <a:pt x="215" y="518"/>
                    </a:cubicBezTo>
                    <a:cubicBezTo>
                      <a:pt x="220" y="520"/>
                      <a:pt x="224" y="521"/>
                      <a:pt x="227" y="522"/>
                    </a:cubicBezTo>
                    <a:cubicBezTo>
                      <a:pt x="230" y="524"/>
                      <a:pt x="240" y="525"/>
                      <a:pt x="241" y="528"/>
                    </a:cubicBezTo>
                    <a:cubicBezTo>
                      <a:pt x="243" y="528"/>
                      <a:pt x="248" y="530"/>
                      <a:pt x="248" y="531"/>
                    </a:cubicBezTo>
                    <a:cubicBezTo>
                      <a:pt x="251" y="532"/>
                      <a:pt x="250" y="530"/>
                      <a:pt x="253" y="531"/>
                    </a:cubicBezTo>
                    <a:cubicBezTo>
                      <a:pt x="257" y="533"/>
                      <a:pt x="256" y="534"/>
                      <a:pt x="258" y="536"/>
                    </a:cubicBezTo>
                    <a:cubicBezTo>
                      <a:pt x="258" y="534"/>
                      <a:pt x="265" y="536"/>
                      <a:pt x="268" y="537"/>
                    </a:cubicBezTo>
                    <a:cubicBezTo>
                      <a:pt x="267" y="537"/>
                      <a:pt x="266" y="537"/>
                      <a:pt x="266" y="537"/>
                    </a:cubicBezTo>
                    <a:cubicBezTo>
                      <a:pt x="269" y="539"/>
                      <a:pt x="270" y="537"/>
                      <a:pt x="273" y="538"/>
                    </a:cubicBezTo>
                    <a:cubicBezTo>
                      <a:pt x="274" y="540"/>
                      <a:pt x="268" y="538"/>
                      <a:pt x="271" y="539"/>
                    </a:cubicBezTo>
                    <a:cubicBezTo>
                      <a:pt x="274" y="539"/>
                      <a:pt x="275" y="541"/>
                      <a:pt x="277" y="540"/>
                    </a:cubicBezTo>
                    <a:cubicBezTo>
                      <a:pt x="278" y="540"/>
                      <a:pt x="278" y="541"/>
                      <a:pt x="279" y="541"/>
                    </a:cubicBezTo>
                    <a:cubicBezTo>
                      <a:pt x="281" y="541"/>
                      <a:pt x="297" y="542"/>
                      <a:pt x="295" y="544"/>
                    </a:cubicBezTo>
                    <a:cubicBezTo>
                      <a:pt x="310" y="545"/>
                      <a:pt x="333" y="549"/>
                      <a:pt x="348" y="548"/>
                    </a:cubicBezTo>
                    <a:cubicBezTo>
                      <a:pt x="347" y="549"/>
                      <a:pt x="348" y="549"/>
                      <a:pt x="345" y="549"/>
                    </a:cubicBezTo>
                    <a:cubicBezTo>
                      <a:pt x="345" y="549"/>
                      <a:pt x="344" y="548"/>
                      <a:pt x="342" y="549"/>
                    </a:cubicBezTo>
                    <a:cubicBezTo>
                      <a:pt x="343" y="549"/>
                      <a:pt x="344" y="549"/>
                      <a:pt x="344" y="550"/>
                    </a:cubicBezTo>
                    <a:cubicBezTo>
                      <a:pt x="341" y="550"/>
                      <a:pt x="338" y="549"/>
                      <a:pt x="337" y="550"/>
                    </a:cubicBezTo>
                    <a:cubicBezTo>
                      <a:pt x="339" y="550"/>
                      <a:pt x="345" y="551"/>
                      <a:pt x="347" y="551"/>
                    </a:cubicBezTo>
                    <a:cubicBezTo>
                      <a:pt x="348" y="550"/>
                      <a:pt x="347" y="549"/>
                      <a:pt x="349" y="549"/>
                    </a:cubicBezTo>
                    <a:cubicBezTo>
                      <a:pt x="348" y="551"/>
                      <a:pt x="353" y="549"/>
                      <a:pt x="355" y="550"/>
                    </a:cubicBezTo>
                    <a:cubicBezTo>
                      <a:pt x="352" y="550"/>
                      <a:pt x="355" y="551"/>
                      <a:pt x="356" y="551"/>
                    </a:cubicBezTo>
                    <a:cubicBezTo>
                      <a:pt x="354" y="551"/>
                      <a:pt x="356" y="550"/>
                      <a:pt x="357" y="550"/>
                    </a:cubicBezTo>
                    <a:cubicBezTo>
                      <a:pt x="360" y="550"/>
                      <a:pt x="361" y="553"/>
                      <a:pt x="364" y="551"/>
                    </a:cubicBezTo>
                    <a:cubicBezTo>
                      <a:pt x="364" y="551"/>
                      <a:pt x="360" y="552"/>
                      <a:pt x="361" y="551"/>
                    </a:cubicBezTo>
                    <a:cubicBezTo>
                      <a:pt x="362" y="549"/>
                      <a:pt x="366" y="550"/>
                      <a:pt x="369" y="550"/>
                    </a:cubicBezTo>
                    <a:cubicBezTo>
                      <a:pt x="370" y="548"/>
                      <a:pt x="374" y="547"/>
                      <a:pt x="379" y="547"/>
                    </a:cubicBezTo>
                    <a:cubicBezTo>
                      <a:pt x="375" y="548"/>
                      <a:pt x="377" y="548"/>
                      <a:pt x="377" y="549"/>
                    </a:cubicBezTo>
                    <a:cubicBezTo>
                      <a:pt x="383" y="548"/>
                      <a:pt x="386" y="548"/>
                      <a:pt x="391" y="548"/>
                    </a:cubicBezTo>
                    <a:cubicBezTo>
                      <a:pt x="390" y="548"/>
                      <a:pt x="383" y="549"/>
                      <a:pt x="385" y="549"/>
                    </a:cubicBezTo>
                    <a:cubicBezTo>
                      <a:pt x="390" y="548"/>
                      <a:pt x="390" y="549"/>
                      <a:pt x="388" y="550"/>
                    </a:cubicBezTo>
                    <a:cubicBezTo>
                      <a:pt x="392" y="549"/>
                      <a:pt x="393" y="550"/>
                      <a:pt x="396" y="549"/>
                    </a:cubicBezTo>
                    <a:cubicBezTo>
                      <a:pt x="396" y="549"/>
                      <a:pt x="397" y="549"/>
                      <a:pt x="397" y="549"/>
                    </a:cubicBezTo>
                    <a:cubicBezTo>
                      <a:pt x="397" y="550"/>
                      <a:pt x="396" y="550"/>
                      <a:pt x="394" y="551"/>
                    </a:cubicBezTo>
                    <a:cubicBezTo>
                      <a:pt x="397" y="551"/>
                      <a:pt x="398" y="551"/>
                      <a:pt x="401" y="552"/>
                    </a:cubicBezTo>
                    <a:cubicBezTo>
                      <a:pt x="402" y="551"/>
                      <a:pt x="398" y="551"/>
                      <a:pt x="400" y="551"/>
                    </a:cubicBezTo>
                    <a:cubicBezTo>
                      <a:pt x="404" y="550"/>
                      <a:pt x="403" y="549"/>
                      <a:pt x="406" y="549"/>
                    </a:cubicBezTo>
                    <a:cubicBezTo>
                      <a:pt x="406" y="551"/>
                      <a:pt x="410" y="549"/>
                      <a:pt x="412" y="549"/>
                    </a:cubicBezTo>
                    <a:cubicBezTo>
                      <a:pt x="411" y="550"/>
                      <a:pt x="409" y="550"/>
                      <a:pt x="407" y="550"/>
                    </a:cubicBezTo>
                    <a:cubicBezTo>
                      <a:pt x="405" y="550"/>
                      <a:pt x="404" y="550"/>
                      <a:pt x="403" y="551"/>
                    </a:cubicBezTo>
                    <a:cubicBezTo>
                      <a:pt x="405" y="551"/>
                      <a:pt x="409" y="551"/>
                      <a:pt x="408" y="552"/>
                    </a:cubicBezTo>
                    <a:cubicBezTo>
                      <a:pt x="406" y="553"/>
                      <a:pt x="402" y="553"/>
                      <a:pt x="401" y="554"/>
                    </a:cubicBezTo>
                    <a:cubicBezTo>
                      <a:pt x="406" y="553"/>
                      <a:pt x="409" y="552"/>
                      <a:pt x="411" y="554"/>
                    </a:cubicBezTo>
                    <a:cubicBezTo>
                      <a:pt x="411" y="552"/>
                      <a:pt x="417" y="552"/>
                      <a:pt x="420" y="551"/>
                    </a:cubicBezTo>
                    <a:cubicBezTo>
                      <a:pt x="422" y="551"/>
                      <a:pt x="420" y="551"/>
                      <a:pt x="422" y="552"/>
                    </a:cubicBezTo>
                    <a:cubicBezTo>
                      <a:pt x="424" y="551"/>
                      <a:pt x="426" y="552"/>
                      <a:pt x="426" y="551"/>
                    </a:cubicBezTo>
                    <a:cubicBezTo>
                      <a:pt x="424" y="551"/>
                      <a:pt x="426" y="550"/>
                      <a:pt x="427" y="550"/>
                    </a:cubicBezTo>
                    <a:cubicBezTo>
                      <a:pt x="427" y="551"/>
                      <a:pt x="430" y="550"/>
                      <a:pt x="432" y="549"/>
                    </a:cubicBezTo>
                    <a:cubicBezTo>
                      <a:pt x="432" y="550"/>
                      <a:pt x="434" y="550"/>
                      <a:pt x="434" y="551"/>
                    </a:cubicBezTo>
                    <a:cubicBezTo>
                      <a:pt x="438" y="549"/>
                      <a:pt x="441" y="548"/>
                      <a:pt x="445" y="548"/>
                    </a:cubicBezTo>
                    <a:cubicBezTo>
                      <a:pt x="448" y="547"/>
                      <a:pt x="452" y="547"/>
                      <a:pt x="456" y="545"/>
                    </a:cubicBezTo>
                    <a:cubicBezTo>
                      <a:pt x="457" y="545"/>
                      <a:pt x="456" y="547"/>
                      <a:pt x="457" y="546"/>
                    </a:cubicBezTo>
                    <a:cubicBezTo>
                      <a:pt x="459" y="545"/>
                      <a:pt x="461" y="544"/>
                      <a:pt x="464" y="544"/>
                    </a:cubicBezTo>
                    <a:cubicBezTo>
                      <a:pt x="464" y="544"/>
                      <a:pt x="462" y="544"/>
                      <a:pt x="462" y="545"/>
                    </a:cubicBezTo>
                    <a:cubicBezTo>
                      <a:pt x="466" y="544"/>
                      <a:pt x="478" y="539"/>
                      <a:pt x="475" y="542"/>
                    </a:cubicBezTo>
                    <a:cubicBezTo>
                      <a:pt x="476" y="541"/>
                      <a:pt x="479" y="540"/>
                      <a:pt x="481" y="539"/>
                    </a:cubicBezTo>
                    <a:cubicBezTo>
                      <a:pt x="483" y="538"/>
                      <a:pt x="485" y="538"/>
                      <a:pt x="485" y="539"/>
                    </a:cubicBezTo>
                    <a:cubicBezTo>
                      <a:pt x="488" y="537"/>
                      <a:pt x="485" y="537"/>
                      <a:pt x="486" y="537"/>
                    </a:cubicBezTo>
                    <a:cubicBezTo>
                      <a:pt x="491" y="536"/>
                      <a:pt x="495" y="534"/>
                      <a:pt x="500" y="532"/>
                    </a:cubicBezTo>
                    <a:cubicBezTo>
                      <a:pt x="504" y="530"/>
                      <a:pt x="509" y="528"/>
                      <a:pt x="513" y="527"/>
                    </a:cubicBezTo>
                    <a:cubicBezTo>
                      <a:pt x="513" y="526"/>
                      <a:pt x="521" y="525"/>
                      <a:pt x="522" y="522"/>
                    </a:cubicBezTo>
                    <a:cubicBezTo>
                      <a:pt x="524" y="522"/>
                      <a:pt x="525" y="521"/>
                      <a:pt x="525" y="522"/>
                    </a:cubicBezTo>
                    <a:cubicBezTo>
                      <a:pt x="515" y="528"/>
                      <a:pt x="510" y="530"/>
                      <a:pt x="499" y="535"/>
                    </a:cubicBezTo>
                    <a:cubicBezTo>
                      <a:pt x="500" y="536"/>
                      <a:pt x="504" y="534"/>
                      <a:pt x="505" y="535"/>
                    </a:cubicBezTo>
                    <a:cubicBezTo>
                      <a:pt x="488" y="545"/>
                      <a:pt x="471" y="552"/>
                      <a:pt x="453" y="555"/>
                    </a:cubicBezTo>
                    <a:cubicBezTo>
                      <a:pt x="434" y="562"/>
                      <a:pt x="413" y="565"/>
                      <a:pt x="394" y="570"/>
                    </a:cubicBezTo>
                    <a:cubicBezTo>
                      <a:pt x="389" y="571"/>
                      <a:pt x="381" y="572"/>
                      <a:pt x="374" y="573"/>
                    </a:cubicBezTo>
                    <a:cubicBezTo>
                      <a:pt x="367" y="574"/>
                      <a:pt x="359" y="574"/>
                      <a:pt x="352" y="574"/>
                    </a:cubicBezTo>
                    <a:cubicBezTo>
                      <a:pt x="355" y="575"/>
                      <a:pt x="360" y="575"/>
                      <a:pt x="365" y="574"/>
                    </a:cubicBezTo>
                    <a:cubicBezTo>
                      <a:pt x="368" y="574"/>
                      <a:pt x="371" y="574"/>
                      <a:pt x="373" y="574"/>
                    </a:cubicBezTo>
                    <a:cubicBezTo>
                      <a:pt x="376" y="574"/>
                      <a:pt x="378" y="574"/>
                      <a:pt x="380" y="574"/>
                    </a:cubicBezTo>
                    <a:cubicBezTo>
                      <a:pt x="379" y="575"/>
                      <a:pt x="379" y="576"/>
                      <a:pt x="379" y="576"/>
                    </a:cubicBezTo>
                    <a:cubicBezTo>
                      <a:pt x="384" y="576"/>
                      <a:pt x="389" y="577"/>
                      <a:pt x="392" y="578"/>
                    </a:cubicBezTo>
                    <a:cubicBezTo>
                      <a:pt x="397" y="577"/>
                      <a:pt x="403" y="576"/>
                      <a:pt x="408" y="576"/>
                    </a:cubicBezTo>
                    <a:cubicBezTo>
                      <a:pt x="413" y="576"/>
                      <a:pt x="417" y="576"/>
                      <a:pt x="421" y="576"/>
                    </a:cubicBezTo>
                    <a:cubicBezTo>
                      <a:pt x="424" y="575"/>
                      <a:pt x="422" y="575"/>
                      <a:pt x="425" y="574"/>
                    </a:cubicBezTo>
                    <a:cubicBezTo>
                      <a:pt x="425" y="575"/>
                      <a:pt x="427" y="575"/>
                      <a:pt x="426" y="575"/>
                    </a:cubicBezTo>
                    <a:cubicBezTo>
                      <a:pt x="429" y="575"/>
                      <a:pt x="433" y="574"/>
                      <a:pt x="434" y="574"/>
                    </a:cubicBezTo>
                    <a:cubicBezTo>
                      <a:pt x="439" y="572"/>
                      <a:pt x="439" y="574"/>
                      <a:pt x="445" y="571"/>
                    </a:cubicBezTo>
                    <a:cubicBezTo>
                      <a:pt x="445" y="572"/>
                      <a:pt x="445" y="572"/>
                      <a:pt x="445" y="572"/>
                    </a:cubicBezTo>
                    <a:cubicBezTo>
                      <a:pt x="450" y="571"/>
                      <a:pt x="454" y="570"/>
                      <a:pt x="458" y="569"/>
                    </a:cubicBezTo>
                    <a:cubicBezTo>
                      <a:pt x="463" y="568"/>
                      <a:pt x="467" y="567"/>
                      <a:pt x="471" y="565"/>
                    </a:cubicBezTo>
                    <a:cubicBezTo>
                      <a:pt x="471" y="566"/>
                      <a:pt x="473" y="566"/>
                      <a:pt x="473" y="566"/>
                    </a:cubicBezTo>
                    <a:cubicBezTo>
                      <a:pt x="478" y="564"/>
                      <a:pt x="480" y="563"/>
                      <a:pt x="483" y="563"/>
                    </a:cubicBezTo>
                    <a:cubicBezTo>
                      <a:pt x="485" y="563"/>
                      <a:pt x="486" y="562"/>
                      <a:pt x="488" y="561"/>
                    </a:cubicBezTo>
                    <a:cubicBezTo>
                      <a:pt x="490" y="561"/>
                      <a:pt x="492" y="560"/>
                      <a:pt x="494" y="559"/>
                    </a:cubicBezTo>
                    <a:cubicBezTo>
                      <a:pt x="497" y="558"/>
                      <a:pt x="501" y="557"/>
                      <a:pt x="504" y="556"/>
                    </a:cubicBezTo>
                    <a:cubicBezTo>
                      <a:pt x="511" y="553"/>
                      <a:pt x="518" y="550"/>
                      <a:pt x="525" y="545"/>
                    </a:cubicBezTo>
                    <a:cubicBezTo>
                      <a:pt x="526" y="546"/>
                      <a:pt x="527" y="545"/>
                      <a:pt x="528" y="545"/>
                    </a:cubicBezTo>
                    <a:cubicBezTo>
                      <a:pt x="530" y="543"/>
                      <a:pt x="535" y="541"/>
                      <a:pt x="539" y="538"/>
                    </a:cubicBezTo>
                    <a:cubicBezTo>
                      <a:pt x="543" y="536"/>
                      <a:pt x="547" y="533"/>
                      <a:pt x="550" y="532"/>
                    </a:cubicBezTo>
                    <a:cubicBezTo>
                      <a:pt x="551" y="530"/>
                      <a:pt x="551" y="529"/>
                      <a:pt x="552" y="528"/>
                    </a:cubicBezTo>
                    <a:cubicBezTo>
                      <a:pt x="554" y="527"/>
                      <a:pt x="551" y="530"/>
                      <a:pt x="554" y="528"/>
                    </a:cubicBezTo>
                    <a:cubicBezTo>
                      <a:pt x="557" y="526"/>
                      <a:pt x="551" y="529"/>
                      <a:pt x="553" y="527"/>
                    </a:cubicBezTo>
                    <a:cubicBezTo>
                      <a:pt x="554" y="527"/>
                      <a:pt x="555" y="526"/>
                      <a:pt x="557" y="526"/>
                    </a:cubicBezTo>
                    <a:cubicBezTo>
                      <a:pt x="555" y="525"/>
                      <a:pt x="560" y="523"/>
                      <a:pt x="562" y="521"/>
                    </a:cubicBezTo>
                    <a:cubicBezTo>
                      <a:pt x="565" y="517"/>
                      <a:pt x="573" y="511"/>
                      <a:pt x="575" y="507"/>
                    </a:cubicBezTo>
                    <a:cubicBezTo>
                      <a:pt x="580" y="503"/>
                      <a:pt x="584" y="500"/>
                      <a:pt x="586" y="497"/>
                    </a:cubicBezTo>
                    <a:cubicBezTo>
                      <a:pt x="589" y="494"/>
                      <a:pt x="590" y="491"/>
                      <a:pt x="592" y="489"/>
                    </a:cubicBezTo>
                    <a:cubicBezTo>
                      <a:pt x="594" y="488"/>
                      <a:pt x="594" y="486"/>
                      <a:pt x="596" y="486"/>
                    </a:cubicBezTo>
                    <a:cubicBezTo>
                      <a:pt x="593" y="486"/>
                      <a:pt x="593" y="487"/>
                      <a:pt x="592" y="486"/>
                    </a:cubicBezTo>
                    <a:cubicBezTo>
                      <a:pt x="592" y="485"/>
                      <a:pt x="592" y="485"/>
                      <a:pt x="593" y="484"/>
                    </a:cubicBezTo>
                    <a:cubicBezTo>
                      <a:pt x="594" y="484"/>
                      <a:pt x="593" y="485"/>
                      <a:pt x="594" y="485"/>
                    </a:cubicBezTo>
                    <a:cubicBezTo>
                      <a:pt x="596" y="482"/>
                      <a:pt x="596" y="482"/>
                      <a:pt x="598" y="480"/>
                    </a:cubicBezTo>
                    <a:cubicBezTo>
                      <a:pt x="596" y="481"/>
                      <a:pt x="596" y="480"/>
                      <a:pt x="597" y="479"/>
                    </a:cubicBezTo>
                    <a:cubicBezTo>
                      <a:pt x="599" y="477"/>
                      <a:pt x="600" y="476"/>
                      <a:pt x="601" y="475"/>
                    </a:cubicBezTo>
                    <a:cubicBezTo>
                      <a:pt x="600" y="476"/>
                      <a:pt x="598" y="477"/>
                      <a:pt x="597" y="478"/>
                    </a:cubicBezTo>
                    <a:cubicBezTo>
                      <a:pt x="596" y="479"/>
                      <a:pt x="595" y="480"/>
                      <a:pt x="594" y="481"/>
                    </a:cubicBezTo>
                    <a:cubicBezTo>
                      <a:pt x="594" y="481"/>
                      <a:pt x="593" y="481"/>
                      <a:pt x="594" y="480"/>
                    </a:cubicBezTo>
                    <a:cubicBezTo>
                      <a:pt x="598" y="476"/>
                      <a:pt x="602" y="474"/>
                      <a:pt x="607" y="469"/>
                    </a:cubicBezTo>
                    <a:cubicBezTo>
                      <a:pt x="608" y="467"/>
                      <a:pt x="605" y="469"/>
                      <a:pt x="609" y="466"/>
                    </a:cubicBezTo>
                    <a:cubicBezTo>
                      <a:pt x="609" y="467"/>
                      <a:pt x="612" y="464"/>
                      <a:pt x="610" y="467"/>
                    </a:cubicBezTo>
                    <a:cubicBezTo>
                      <a:pt x="614" y="465"/>
                      <a:pt x="612" y="464"/>
                      <a:pt x="615" y="462"/>
                    </a:cubicBezTo>
                    <a:cubicBezTo>
                      <a:pt x="616" y="462"/>
                      <a:pt x="616" y="462"/>
                      <a:pt x="616" y="462"/>
                    </a:cubicBezTo>
                    <a:cubicBezTo>
                      <a:pt x="618" y="461"/>
                      <a:pt x="616" y="461"/>
                      <a:pt x="618" y="459"/>
                    </a:cubicBezTo>
                    <a:cubicBezTo>
                      <a:pt x="622" y="457"/>
                      <a:pt x="625" y="455"/>
                      <a:pt x="628" y="453"/>
                    </a:cubicBezTo>
                    <a:cubicBezTo>
                      <a:pt x="625" y="456"/>
                      <a:pt x="622" y="460"/>
                      <a:pt x="619" y="462"/>
                    </a:cubicBezTo>
                    <a:cubicBezTo>
                      <a:pt x="620" y="460"/>
                      <a:pt x="622" y="458"/>
                      <a:pt x="622" y="457"/>
                    </a:cubicBezTo>
                    <a:cubicBezTo>
                      <a:pt x="618" y="460"/>
                      <a:pt x="619" y="462"/>
                      <a:pt x="615" y="464"/>
                    </a:cubicBezTo>
                    <a:cubicBezTo>
                      <a:pt x="611" y="470"/>
                      <a:pt x="603" y="474"/>
                      <a:pt x="601" y="478"/>
                    </a:cubicBezTo>
                    <a:cubicBezTo>
                      <a:pt x="607" y="473"/>
                      <a:pt x="614" y="471"/>
                      <a:pt x="615" y="468"/>
                    </a:cubicBezTo>
                    <a:cubicBezTo>
                      <a:pt x="615" y="469"/>
                      <a:pt x="611" y="472"/>
                      <a:pt x="611" y="471"/>
                    </a:cubicBezTo>
                    <a:cubicBezTo>
                      <a:pt x="611" y="470"/>
                      <a:pt x="611" y="470"/>
                      <a:pt x="613" y="468"/>
                    </a:cubicBezTo>
                    <a:cubicBezTo>
                      <a:pt x="616" y="467"/>
                      <a:pt x="616" y="466"/>
                      <a:pt x="620" y="462"/>
                    </a:cubicBezTo>
                    <a:cubicBezTo>
                      <a:pt x="619" y="464"/>
                      <a:pt x="624" y="459"/>
                      <a:pt x="621" y="463"/>
                    </a:cubicBezTo>
                    <a:cubicBezTo>
                      <a:pt x="623" y="462"/>
                      <a:pt x="626" y="457"/>
                      <a:pt x="628" y="458"/>
                    </a:cubicBezTo>
                    <a:cubicBezTo>
                      <a:pt x="627" y="459"/>
                      <a:pt x="623" y="462"/>
                      <a:pt x="624" y="463"/>
                    </a:cubicBezTo>
                    <a:cubicBezTo>
                      <a:pt x="626" y="461"/>
                      <a:pt x="622" y="466"/>
                      <a:pt x="625" y="463"/>
                    </a:cubicBezTo>
                    <a:cubicBezTo>
                      <a:pt x="627" y="460"/>
                      <a:pt x="630" y="460"/>
                      <a:pt x="632" y="456"/>
                    </a:cubicBezTo>
                    <a:cubicBezTo>
                      <a:pt x="632" y="457"/>
                      <a:pt x="631" y="458"/>
                      <a:pt x="632" y="458"/>
                    </a:cubicBezTo>
                    <a:cubicBezTo>
                      <a:pt x="634" y="455"/>
                      <a:pt x="634" y="456"/>
                      <a:pt x="635" y="455"/>
                    </a:cubicBezTo>
                    <a:cubicBezTo>
                      <a:pt x="635" y="453"/>
                      <a:pt x="633" y="457"/>
                      <a:pt x="632" y="456"/>
                    </a:cubicBezTo>
                    <a:cubicBezTo>
                      <a:pt x="639" y="448"/>
                      <a:pt x="640" y="446"/>
                      <a:pt x="645" y="444"/>
                    </a:cubicBezTo>
                    <a:cubicBezTo>
                      <a:pt x="645" y="445"/>
                      <a:pt x="644" y="446"/>
                      <a:pt x="644" y="446"/>
                    </a:cubicBezTo>
                    <a:cubicBezTo>
                      <a:pt x="645" y="445"/>
                      <a:pt x="645" y="445"/>
                      <a:pt x="646" y="445"/>
                    </a:cubicBezTo>
                    <a:cubicBezTo>
                      <a:pt x="649" y="442"/>
                      <a:pt x="649" y="440"/>
                      <a:pt x="650" y="439"/>
                    </a:cubicBezTo>
                    <a:cubicBezTo>
                      <a:pt x="654" y="435"/>
                      <a:pt x="660" y="430"/>
                      <a:pt x="664" y="425"/>
                    </a:cubicBezTo>
                    <a:cubicBezTo>
                      <a:pt x="669" y="419"/>
                      <a:pt x="675" y="413"/>
                      <a:pt x="679" y="406"/>
                    </a:cubicBezTo>
                    <a:cubicBezTo>
                      <a:pt x="680" y="406"/>
                      <a:pt x="678" y="408"/>
                      <a:pt x="679" y="408"/>
                    </a:cubicBezTo>
                    <a:cubicBezTo>
                      <a:pt x="681" y="404"/>
                      <a:pt x="682" y="401"/>
                      <a:pt x="679" y="403"/>
                    </a:cubicBezTo>
                    <a:cubicBezTo>
                      <a:pt x="680" y="401"/>
                      <a:pt x="681" y="402"/>
                      <a:pt x="682" y="400"/>
                    </a:cubicBezTo>
                    <a:cubicBezTo>
                      <a:pt x="680" y="399"/>
                      <a:pt x="680" y="399"/>
                      <a:pt x="680" y="399"/>
                    </a:cubicBezTo>
                    <a:cubicBezTo>
                      <a:pt x="683" y="396"/>
                      <a:pt x="683" y="394"/>
                      <a:pt x="682" y="393"/>
                    </a:cubicBezTo>
                    <a:cubicBezTo>
                      <a:pt x="681" y="394"/>
                      <a:pt x="680" y="392"/>
                      <a:pt x="678" y="394"/>
                    </a:cubicBezTo>
                    <a:cubicBezTo>
                      <a:pt x="678" y="397"/>
                      <a:pt x="677" y="398"/>
                      <a:pt x="675" y="400"/>
                    </a:cubicBezTo>
                    <a:cubicBezTo>
                      <a:pt x="675" y="401"/>
                      <a:pt x="677" y="400"/>
                      <a:pt x="675" y="403"/>
                    </a:cubicBezTo>
                    <a:cubicBezTo>
                      <a:pt x="675" y="400"/>
                      <a:pt x="674" y="402"/>
                      <a:pt x="672" y="405"/>
                    </a:cubicBezTo>
                    <a:cubicBezTo>
                      <a:pt x="671" y="404"/>
                      <a:pt x="673" y="399"/>
                      <a:pt x="676" y="397"/>
                    </a:cubicBezTo>
                    <a:cubicBezTo>
                      <a:pt x="675" y="397"/>
                      <a:pt x="675" y="397"/>
                      <a:pt x="675" y="397"/>
                    </a:cubicBezTo>
                    <a:cubicBezTo>
                      <a:pt x="672" y="401"/>
                      <a:pt x="671" y="403"/>
                      <a:pt x="669" y="407"/>
                    </a:cubicBezTo>
                    <a:cubicBezTo>
                      <a:pt x="669" y="406"/>
                      <a:pt x="670" y="404"/>
                      <a:pt x="671" y="402"/>
                    </a:cubicBezTo>
                    <a:cubicBezTo>
                      <a:pt x="669" y="404"/>
                      <a:pt x="668" y="406"/>
                      <a:pt x="666" y="409"/>
                    </a:cubicBezTo>
                    <a:cubicBezTo>
                      <a:pt x="663" y="412"/>
                      <a:pt x="661" y="414"/>
                      <a:pt x="659" y="417"/>
                    </a:cubicBezTo>
                    <a:cubicBezTo>
                      <a:pt x="657" y="419"/>
                      <a:pt x="655" y="422"/>
                      <a:pt x="653" y="423"/>
                    </a:cubicBezTo>
                    <a:cubicBezTo>
                      <a:pt x="651" y="424"/>
                      <a:pt x="650" y="425"/>
                      <a:pt x="649" y="424"/>
                    </a:cubicBezTo>
                    <a:cubicBezTo>
                      <a:pt x="647" y="426"/>
                      <a:pt x="643" y="429"/>
                      <a:pt x="641" y="433"/>
                    </a:cubicBezTo>
                    <a:cubicBezTo>
                      <a:pt x="641" y="434"/>
                      <a:pt x="643" y="432"/>
                      <a:pt x="644" y="432"/>
                    </a:cubicBezTo>
                    <a:cubicBezTo>
                      <a:pt x="642" y="435"/>
                      <a:pt x="639" y="437"/>
                      <a:pt x="637" y="438"/>
                    </a:cubicBezTo>
                    <a:cubicBezTo>
                      <a:pt x="638" y="438"/>
                      <a:pt x="634" y="442"/>
                      <a:pt x="633" y="442"/>
                    </a:cubicBezTo>
                    <a:cubicBezTo>
                      <a:pt x="633" y="444"/>
                      <a:pt x="630" y="447"/>
                      <a:pt x="629" y="447"/>
                    </a:cubicBezTo>
                    <a:cubicBezTo>
                      <a:pt x="629" y="447"/>
                      <a:pt x="629" y="446"/>
                      <a:pt x="629" y="446"/>
                    </a:cubicBezTo>
                    <a:cubicBezTo>
                      <a:pt x="630" y="445"/>
                      <a:pt x="631" y="444"/>
                      <a:pt x="631" y="443"/>
                    </a:cubicBezTo>
                    <a:cubicBezTo>
                      <a:pt x="629" y="445"/>
                      <a:pt x="629" y="445"/>
                      <a:pt x="628" y="445"/>
                    </a:cubicBezTo>
                    <a:cubicBezTo>
                      <a:pt x="627" y="447"/>
                      <a:pt x="626" y="448"/>
                      <a:pt x="626" y="449"/>
                    </a:cubicBezTo>
                    <a:cubicBezTo>
                      <a:pt x="627" y="448"/>
                      <a:pt x="627" y="446"/>
                      <a:pt x="629" y="446"/>
                    </a:cubicBezTo>
                    <a:cubicBezTo>
                      <a:pt x="628" y="447"/>
                      <a:pt x="628" y="448"/>
                      <a:pt x="626" y="451"/>
                    </a:cubicBezTo>
                    <a:cubicBezTo>
                      <a:pt x="621" y="453"/>
                      <a:pt x="623" y="450"/>
                      <a:pt x="629" y="442"/>
                    </a:cubicBezTo>
                    <a:cubicBezTo>
                      <a:pt x="631" y="441"/>
                      <a:pt x="633" y="440"/>
                      <a:pt x="635" y="438"/>
                    </a:cubicBezTo>
                    <a:cubicBezTo>
                      <a:pt x="635" y="436"/>
                      <a:pt x="632" y="439"/>
                      <a:pt x="634" y="437"/>
                    </a:cubicBezTo>
                    <a:cubicBezTo>
                      <a:pt x="635" y="435"/>
                      <a:pt x="637" y="435"/>
                      <a:pt x="637" y="433"/>
                    </a:cubicBezTo>
                    <a:cubicBezTo>
                      <a:pt x="637" y="431"/>
                      <a:pt x="635" y="436"/>
                      <a:pt x="635" y="434"/>
                    </a:cubicBezTo>
                    <a:cubicBezTo>
                      <a:pt x="636" y="431"/>
                      <a:pt x="639" y="430"/>
                      <a:pt x="641" y="426"/>
                    </a:cubicBezTo>
                    <a:cubicBezTo>
                      <a:pt x="641" y="426"/>
                      <a:pt x="641" y="426"/>
                      <a:pt x="642" y="426"/>
                    </a:cubicBezTo>
                    <a:cubicBezTo>
                      <a:pt x="643" y="424"/>
                      <a:pt x="645" y="422"/>
                      <a:pt x="647" y="419"/>
                    </a:cubicBezTo>
                    <a:cubicBezTo>
                      <a:pt x="648" y="417"/>
                      <a:pt x="651" y="415"/>
                      <a:pt x="653" y="411"/>
                    </a:cubicBezTo>
                    <a:cubicBezTo>
                      <a:pt x="653" y="412"/>
                      <a:pt x="655" y="409"/>
                      <a:pt x="656" y="410"/>
                    </a:cubicBezTo>
                    <a:cubicBezTo>
                      <a:pt x="657" y="408"/>
                      <a:pt x="658" y="406"/>
                      <a:pt x="660" y="404"/>
                    </a:cubicBezTo>
                    <a:cubicBezTo>
                      <a:pt x="661" y="402"/>
                      <a:pt x="662" y="401"/>
                      <a:pt x="663" y="400"/>
                    </a:cubicBezTo>
                    <a:cubicBezTo>
                      <a:pt x="661" y="403"/>
                      <a:pt x="659" y="407"/>
                      <a:pt x="656" y="410"/>
                    </a:cubicBezTo>
                    <a:cubicBezTo>
                      <a:pt x="653" y="414"/>
                      <a:pt x="650" y="417"/>
                      <a:pt x="648" y="419"/>
                    </a:cubicBezTo>
                    <a:cubicBezTo>
                      <a:pt x="650" y="418"/>
                      <a:pt x="653" y="414"/>
                      <a:pt x="655" y="413"/>
                    </a:cubicBezTo>
                    <a:cubicBezTo>
                      <a:pt x="657" y="411"/>
                      <a:pt x="655" y="412"/>
                      <a:pt x="657" y="409"/>
                    </a:cubicBezTo>
                    <a:cubicBezTo>
                      <a:pt x="659" y="409"/>
                      <a:pt x="661" y="407"/>
                      <a:pt x="659" y="410"/>
                    </a:cubicBezTo>
                    <a:cubicBezTo>
                      <a:pt x="661" y="408"/>
                      <a:pt x="662" y="407"/>
                      <a:pt x="662" y="404"/>
                    </a:cubicBezTo>
                    <a:cubicBezTo>
                      <a:pt x="661" y="405"/>
                      <a:pt x="661" y="407"/>
                      <a:pt x="660" y="407"/>
                    </a:cubicBezTo>
                    <a:cubicBezTo>
                      <a:pt x="660" y="405"/>
                      <a:pt x="664" y="402"/>
                      <a:pt x="666" y="400"/>
                    </a:cubicBezTo>
                    <a:cubicBezTo>
                      <a:pt x="665" y="400"/>
                      <a:pt x="663" y="403"/>
                      <a:pt x="662" y="403"/>
                    </a:cubicBezTo>
                    <a:cubicBezTo>
                      <a:pt x="664" y="400"/>
                      <a:pt x="664" y="400"/>
                      <a:pt x="666" y="397"/>
                    </a:cubicBezTo>
                    <a:cubicBezTo>
                      <a:pt x="666" y="396"/>
                      <a:pt x="665" y="396"/>
                      <a:pt x="665" y="397"/>
                    </a:cubicBezTo>
                    <a:cubicBezTo>
                      <a:pt x="667" y="392"/>
                      <a:pt x="672" y="386"/>
                      <a:pt x="672" y="383"/>
                    </a:cubicBezTo>
                    <a:cubicBezTo>
                      <a:pt x="671" y="384"/>
                      <a:pt x="670" y="386"/>
                      <a:pt x="668" y="386"/>
                    </a:cubicBezTo>
                    <a:cubicBezTo>
                      <a:pt x="671" y="383"/>
                      <a:pt x="675" y="379"/>
                      <a:pt x="677" y="375"/>
                    </a:cubicBezTo>
                    <a:cubicBezTo>
                      <a:pt x="677" y="376"/>
                      <a:pt x="675" y="379"/>
                      <a:pt x="674" y="381"/>
                    </a:cubicBezTo>
                    <a:cubicBezTo>
                      <a:pt x="677" y="379"/>
                      <a:pt x="678" y="376"/>
                      <a:pt x="678" y="374"/>
                    </a:cubicBezTo>
                    <a:cubicBezTo>
                      <a:pt x="679" y="373"/>
                      <a:pt x="681" y="374"/>
                      <a:pt x="680" y="373"/>
                    </a:cubicBezTo>
                    <a:cubicBezTo>
                      <a:pt x="682" y="371"/>
                      <a:pt x="678" y="375"/>
                      <a:pt x="680" y="372"/>
                    </a:cubicBezTo>
                    <a:cubicBezTo>
                      <a:pt x="681" y="371"/>
                      <a:pt x="681" y="371"/>
                      <a:pt x="681" y="371"/>
                    </a:cubicBezTo>
                    <a:cubicBezTo>
                      <a:pt x="681" y="372"/>
                      <a:pt x="682" y="372"/>
                      <a:pt x="683" y="371"/>
                    </a:cubicBezTo>
                    <a:cubicBezTo>
                      <a:pt x="682" y="370"/>
                      <a:pt x="684" y="368"/>
                      <a:pt x="683" y="368"/>
                    </a:cubicBezTo>
                    <a:cubicBezTo>
                      <a:pt x="682" y="370"/>
                      <a:pt x="682" y="371"/>
                      <a:pt x="681" y="371"/>
                    </a:cubicBezTo>
                    <a:cubicBezTo>
                      <a:pt x="683" y="368"/>
                      <a:pt x="684" y="366"/>
                      <a:pt x="685" y="362"/>
                    </a:cubicBezTo>
                    <a:cubicBezTo>
                      <a:pt x="686" y="363"/>
                      <a:pt x="689" y="360"/>
                      <a:pt x="689" y="357"/>
                    </a:cubicBezTo>
                    <a:cubicBezTo>
                      <a:pt x="688" y="359"/>
                      <a:pt x="687" y="361"/>
                      <a:pt x="687" y="361"/>
                    </a:cubicBezTo>
                    <a:cubicBezTo>
                      <a:pt x="689" y="358"/>
                      <a:pt x="690" y="354"/>
                      <a:pt x="691" y="351"/>
                    </a:cubicBezTo>
                    <a:cubicBezTo>
                      <a:pt x="690" y="350"/>
                      <a:pt x="688" y="352"/>
                      <a:pt x="687" y="353"/>
                    </a:cubicBezTo>
                    <a:cubicBezTo>
                      <a:pt x="688" y="354"/>
                      <a:pt x="689" y="351"/>
                      <a:pt x="689" y="353"/>
                    </a:cubicBezTo>
                    <a:cubicBezTo>
                      <a:pt x="687" y="357"/>
                      <a:pt x="685" y="359"/>
                      <a:pt x="684" y="363"/>
                    </a:cubicBezTo>
                    <a:cubicBezTo>
                      <a:pt x="682" y="365"/>
                      <a:pt x="681" y="363"/>
                      <a:pt x="680" y="365"/>
                    </a:cubicBezTo>
                    <a:cubicBezTo>
                      <a:pt x="680" y="363"/>
                      <a:pt x="679" y="364"/>
                      <a:pt x="679" y="363"/>
                    </a:cubicBezTo>
                    <a:cubicBezTo>
                      <a:pt x="678" y="365"/>
                      <a:pt x="677" y="365"/>
                      <a:pt x="677" y="364"/>
                    </a:cubicBezTo>
                    <a:cubicBezTo>
                      <a:pt x="676" y="367"/>
                      <a:pt x="676" y="366"/>
                      <a:pt x="675" y="368"/>
                    </a:cubicBezTo>
                    <a:cubicBezTo>
                      <a:pt x="673" y="369"/>
                      <a:pt x="671" y="370"/>
                      <a:pt x="669" y="373"/>
                    </a:cubicBezTo>
                    <a:cubicBezTo>
                      <a:pt x="669" y="373"/>
                      <a:pt x="672" y="370"/>
                      <a:pt x="672" y="372"/>
                    </a:cubicBezTo>
                    <a:cubicBezTo>
                      <a:pt x="670" y="374"/>
                      <a:pt x="670" y="373"/>
                      <a:pt x="669" y="375"/>
                    </a:cubicBezTo>
                    <a:cubicBezTo>
                      <a:pt x="669" y="377"/>
                      <a:pt x="675" y="368"/>
                      <a:pt x="675" y="370"/>
                    </a:cubicBezTo>
                    <a:cubicBezTo>
                      <a:pt x="674" y="372"/>
                      <a:pt x="673" y="372"/>
                      <a:pt x="671" y="375"/>
                    </a:cubicBezTo>
                    <a:cubicBezTo>
                      <a:pt x="670" y="374"/>
                      <a:pt x="667" y="379"/>
                      <a:pt x="665" y="380"/>
                    </a:cubicBezTo>
                    <a:cubicBezTo>
                      <a:pt x="666" y="379"/>
                      <a:pt x="668" y="378"/>
                      <a:pt x="668" y="377"/>
                    </a:cubicBezTo>
                    <a:cubicBezTo>
                      <a:pt x="665" y="379"/>
                      <a:pt x="668" y="375"/>
                      <a:pt x="668" y="375"/>
                    </a:cubicBezTo>
                    <a:cubicBezTo>
                      <a:pt x="668" y="375"/>
                      <a:pt x="666" y="376"/>
                      <a:pt x="666" y="375"/>
                    </a:cubicBezTo>
                    <a:cubicBezTo>
                      <a:pt x="670" y="370"/>
                      <a:pt x="673" y="363"/>
                      <a:pt x="674" y="359"/>
                    </a:cubicBezTo>
                    <a:cubicBezTo>
                      <a:pt x="672" y="362"/>
                      <a:pt x="669" y="371"/>
                      <a:pt x="666" y="373"/>
                    </a:cubicBezTo>
                    <a:cubicBezTo>
                      <a:pt x="666" y="373"/>
                      <a:pt x="664" y="372"/>
                      <a:pt x="664" y="372"/>
                    </a:cubicBezTo>
                    <a:cubicBezTo>
                      <a:pt x="664" y="374"/>
                      <a:pt x="662" y="374"/>
                      <a:pt x="661" y="376"/>
                    </a:cubicBezTo>
                    <a:cubicBezTo>
                      <a:pt x="661" y="376"/>
                      <a:pt x="662" y="376"/>
                      <a:pt x="661" y="378"/>
                    </a:cubicBezTo>
                    <a:cubicBezTo>
                      <a:pt x="660" y="377"/>
                      <a:pt x="660" y="377"/>
                      <a:pt x="660" y="377"/>
                    </a:cubicBezTo>
                    <a:cubicBezTo>
                      <a:pt x="662" y="373"/>
                      <a:pt x="664" y="370"/>
                      <a:pt x="665" y="368"/>
                    </a:cubicBezTo>
                    <a:cubicBezTo>
                      <a:pt x="665" y="368"/>
                      <a:pt x="664" y="369"/>
                      <a:pt x="664" y="369"/>
                    </a:cubicBezTo>
                    <a:cubicBezTo>
                      <a:pt x="665" y="367"/>
                      <a:pt x="666" y="367"/>
                      <a:pt x="666" y="364"/>
                    </a:cubicBezTo>
                    <a:cubicBezTo>
                      <a:pt x="669" y="364"/>
                      <a:pt x="672" y="355"/>
                      <a:pt x="676" y="352"/>
                    </a:cubicBezTo>
                    <a:cubicBezTo>
                      <a:pt x="675" y="356"/>
                      <a:pt x="676" y="355"/>
                      <a:pt x="676" y="355"/>
                    </a:cubicBezTo>
                    <a:cubicBezTo>
                      <a:pt x="676" y="353"/>
                      <a:pt x="679" y="349"/>
                      <a:pt x="680" y="350"/>
                    </a:cubicBezTo>
                    <a:cubicBezTo>
                      <a:pt x="678" y="353"/>
                      <a:pt x="678" y="351"/>
                      <a:pt x="677" y="353"/>
                    </a:cubicBezTo>
                    <a:cubicBezTo>
                      <a:pt x="678" y="354"/>
                      <a:pt x="679" y="351"/>
                      <a:pt x="680" y="349"/>
                    </a:cubicBezTo>
                    <a:cubicBezTo>
                      <a:pt x="679" y="349"/>
                      <a:pt x="679" y="348"/>
                      <a:pt x="680" y="346"/>
                    </a:cubicBezTo>
                    <a:cubicBezTo>
                      <a:pt x="681" y="346"/>
                      <a:pt x="682" y="344"/>
                      <a:pt x="683" y="345"/>
                    </a:cubicBezTo>
                    <a:cubicBezTo>
                      <a:pt x="686" y="339"/>
                      <a:pt x="686" y="341"/>
                      <a:pt x="687" y="340"/>
                    </a:cubicBezTo>
                    <a:cubicBezTo>
                      <a:pt x="689" y="336"/>
                      <a:pt x="686" y="341"/>
                      <a:pt x="687" y="338"/>
                    </a:cubicBezTo>
                    <a:cubicBezTo>
                      <a:pt x="690" y="333"/>
                      <a:pt x="692" y="331"/>
                      <a:pt x="694" y="326"/>
                    </a:cubicBezTo>
                    <a:cubicBezTo>
                      <a:pt x="695" y="326"/>
                      <a:pt x="695" y="326"/>
                      <a:pt x="695" y="327"/>
                    </a:cubicBezTo>
                    <a:cubicBezTo>
                      <a:pt x="696" y="324"/>
                      <a:pt x="699" y="322"/>
                      <a:pt x="698" y="323"/>
                    </a:cubicBezTo>
                    <a:cubicBezTo>
                      <a:pt x="698" y="325"/>
                      <a:pt x="696" y="324"/>
                      <a:pt x="697" y="326"/>
                    </a:cubicBezTo>
                    <a:cubicBezTo>
                      <a:pt x="697" y="325"/>
                      <a:pt x="698" y="324"/>
                      <a:pt x="698" y="324"/>
                    </a:cubicBezTo>
                    <a:cubicBezTo>
                      <a:pt x="699" y="322"/>
                      <a:pt x="700" y="320"/>
                      <a:pt x="701" y="320"/>
                    </a:cubicBezTo>
                    <a:cubicBezTo>
                      <a:pt x="701" y="318"/>
                      <a:pt x="704" y="312"/>
                      <a:pt x="705" y="310"/>
                    </a:cubicBezTo>
                    <a:cubicBezTo>
                      <a:pt x="706" y="310"/>
                      <a:pt x="705" y="314"/>
                      <a:pt x="705" y="314"/>
                    </a:cubicBezTo>
                    <a:cubicBezTo>
                      <a:pt x="706" y="313"/>
                      <a:pt x="707" y="312"/>
                      <a:pt x="707" y="312"/>
                    </a:cubicBezTo>
                    <a:cubicBezTo>
                      <a:pt x="707" y="313"/>
                      <a:pt x="706" y="314"/>
                      <a:pt x="707" y="315"/>
                    </a:cubicBezTo>
                    <a:cubicBezTo>
                      <a:pt x="707" y="313"/>
                      <a:pt x="708" y="311"/>
                      <a:pt x="708" y="310"/>
                    </a:cubicBezTo>
                    <a:cubicBezTo>
                      <a:pt x="704" y="312"/>
                      <a:pt x="708" y="304"/>
                      <a:pt x="708" y="303"/>
                    </a:cubicBezTo>
                    <a:cubicBezTo>
                      <a:pt x="709" y="301"/>
                      <a:pt x="709" y="299"/>
                      <a:pt x="710" y="296"/>
                    </a:cubicBezTo>
                    <a:cubicBezTo>
                      <a:pt x="709" y="297"/>
                      <a:pt x="709" y="296"/>
                      <a:pt x="709" y="293"/>
                    </a:cubicBezTo>
                    <a:cubicBezTo>
                      <a:pt x="707" y="293"/>
                      <a:pt x="705" y="292"/>
                      <a:pt x="707" y="288"/>
                    </a:cubicBezTo>
                    <a:cubicBezTo>
                      <a:pt x="706" y="289"/>
                      <a:pt x="706" y="289"/>
                      <a:pt x="706" y="289"/>
                    </a:cubicBezTo>
                    <a:cubicBezTo>
                      <a:pt x="705" y="290"/>
                      <a:pt x="705" y="294"/>
                      <a:pt x="704" y="294"/>
                    </a:cubicBezTo>
                    <a:cubicBezTo>
                      <a:pt x="704" y="293"/>
                      <a:pt x="704" y="293"/>
                      <a:pt x="705" y="290"/>
                    </a:cubicBezTo>
                    <a:cubicBezTo>
                      <a:pt x="704" y="291"/>
                      <a:pt x="706" y="288"/>
                      <a:pt x="704" y="289"/>
                    </a:cubicBezTo>
                    <a:cubicBezTo>
                      <a:pt x="704" y="291"/>
                      <a:pt x="703" y="293"/>
                      <a:pt x="702" y="293"/>
                    </a:cubicBezTo>
                    <a:cubicBezTo>
                      <a:pt x="700" y="298"/>
                      <a:pt x="701" y="300"/>
                      <a:pt x="699" y="305"/>
                    </a:cubicBezTo>
                    <a:cubicBezTo>
                      <a:pt x="699" y="305"/>
                      <a:pt x="699" y="304"/>
                      <a:pt x="699" y="304"/>
                    </a:cubicBezTo>
                    <a:cubicBezTo>
                      <a:pt x="697" y="308"/>
                      <a:pt x="696" y="312"/>
                      <a:pt x="695" y="316"/>
                    </a:cubicBezTo>
                    <a:cubicBezTo>
                      <a:pt x="695" y="316"/>
                      <a:pt x="695" y="316"/>
                      <a:pt x="694" y="316"/>
                    </a:cubicBezTo>
                    <a:cubicBezTo>
                      <a:pt x="693" y="315"/>
                      <a:pt x="695" y="314"/>
                      <a:pt x="694" y="313"/>
                    </a:cubicBezTo>
                    <a:cubicBezTo>
                      <a:pt x="696" y="311"/>
                      <a:pt x="694" y="310"/>
                      <a:pt x="696" y="309"/>
                    </a:cubicBezTo>
                    <a:cubicBezTo>
                      <a:pt x="696" y="309"/>
                      <a:pt x="697" y="307"/>
                      <a:pt x="696" y="307"/>
                    </a:cubicBezTo>
                    <a:cubicBezTo>
                      <a:pt x="695" y="308"/>
                      <a:pt x="694" y="311"/>
                      <a:pt x="694" y="309"/>
                    </a:cubicBezTo>
                    <a:cubicBezTo>
                      <a:pt x="693" y="312"/>
                      <a:pt x="693" y="314"/>
                      <a:pt x="691" y="315"/>
                    </a:cubicBezTo>
                    <a:cubicBezTo>
                      <a:pt x="693" y="313"/>
                      <a:pt x="692" y="312"/>
                      <a:pt x="692" y="311"/>
                    </a:cubicBezTo>
                    <a:cubicBezTo>
                      <a:pt x="693" y="310"/>
                      <a:pt x="695" y="306"/>
                      <a:pt x="693" y="309"/>
                    </a:cubicBezTo>
                    <a:cubicBezTo>
                      <a:pt x="694" y="306"/>
                      <a:pt x="695" y="305"/>
                      <a:pt x="695" y="303"/>
                    </a:cubicBezTo>
                    <a:cubicBezTo>
                      <a:pt x="695" y="304"/>
                      <a:pt x="693" y="306"/>
                      <a:pt x="694" y="304"/>
                    </a:cubicBezTo>
                    <a:cubicBezTo>
                      <a:pt x="695" y="301"/>
                      <a:pt x="696" y="302"/>
                      <a:pt x="697" y="300"/>
                    </a:cubicBezTo>
                    <a:cubicBezTo>
                      <a:pt x="697" y="298"/>
                      <a:pt x="696" y="301"/>
                      <a:pt x="696" y="298"/>
                    </a:cubicBezTo>
                    <a:cubicBezTo>
                      <a:pt x="696" y="301"/>
                      <a:pt x="698" y="296"/>
                      <a:pt x="698" y="294"/>
                    </a:cubicBezTo>
                    <a:cubicBezTo>
                      <a:pt x="697" y="295"/>
                      <a:pt x="698" y="293"/>
                      <a:pt x="699" y="291"/>
                    </a:cubicBezTo>
                    <a:cubicBezTo>
                      <a:pt x="697" y="289"/>
                      <a:pt x="695" y="287"/>
                      <a:pt x="696" y="282"/>
                    </a:cubicBezTo>
                    <a:cubicBezTo>
                      <a:pt x="697" y="280"/>
                      <a:pt x="696" y="280"/>
                      <a:pt x="697" y="277"/>
                    </a:cubicBezTo>
                    <a:cubicBezTo>
                      <a:pt x="698" y="275"/>
                      <a:pt x="696" y="277"/>
                      <a:pt x="696" y="275"/>
                    </a:cubicBezTo>
                    <a:cubicBezTo>
                      <a:pt x="697" y="275"/>
                      <a:pt x="698" y="275"/>
                      <a:pt x="698" y="274"/>
                    </a:cubicBezTo>
                    <a:cubicBezTo>
                      <a:pt x="698" y="273"/>
                      <a:pt x="697" y="273"/>
                      <a:pt x="697" y="272"/>
                    </a:cubicBezTo>
                    <a:cubicBezTo>
                      <a:pt x="699" y="269"/>
                      <a:pt x="700" y="272"/>
                      <a:pt x="701" y="268"/>
                    </a:cubicBezTo>
                    <a:cubicBezTo>
                      <a:pt x="701" y="268"/>
                      <a:pt x="700" y="270"/>
                      <a:pt x="700" y="269"/>
                    </a:cubicBezTo>
                    <a:cubicBezTo>
                      <a:pt x="701" y="264"/>
                      <a:pt x="701" y="261"/>
                      <a:pt x="703" y="257"/>
                    </a:cubicBezTo>
                    <a:cubicBezTo>
                      <a:pt x="705" y="258"/>
                      <a:pt x="705" y="255"/>
                      <a:pt x="706" y="253"/>
                    </a:cubicBezTo>
                    <a:cubicBezTo>
                      <a:pt x="708" y="255"/>
                      <a:pt x="706" y="255"/>
                      <a:pt x="709" y="252"/>
                    </a:cubicBezTo>
                    <a:cubicBezTo>
                      <a:pt x="709" y="253"/>
                      <a:pt x="708" y="255"/>
                      <a:pt x="708" y="256"/>
                    </a:cubicBezTo>
                    <a:cubicBezTo>
                      <a:pt x="709" y="254"/>
                      <a:pt x="710" y="253"/>
                      <a:pt x="711" y="253"/>
                    </a:cubicBezTo>
                    <a:cubicBezTo>
                      <a:pt x="711" y="254"/>
                      <a:pt x="710" y="256"/>
                      <a:pt x="710" y="256"/>
                    </a:cubicBezTo>
                    <a:cubicBezTo>
                      <a:pt x="711" y="252"/>
                      <a:pt x="713" y="256"/>
                      <a:pt x="714" y="252"/>
                    </a:cubicBezTo>
                    <a:cubicBezTo>
                      <a:pt x="712" y="253"/>
                      <a:pt x="711" y="250"/>
                      <a:pt x="711" y="247"/>
                    </a:cubicBezTo>
                    <a:cubicBezTo>
                      <a:pt x="710" y="248"/>
                      <a:pt x="710" y="250"/>
                      <a:pt x="710" y="250"/>
                    </a:cubicBezTo>
                    <a:cubicBezTo>
                      <a:pt x="711" y="244"/>
                      <a:pt x="708" y="245"/>
                      <a:pt x="710" y="238"/>
                    </a:cubicBezTo>
                    <a:cubicBezTo>
                      <a:pt x="710" y="237"/>
                      <a:pt x="711" y="238"/>
                      <a:pt x="711" y="237"/>
                    </a:cubicBezTo>
                    <a:cubicBezTo>
                      <a:pt x="710" y="235"/>
                      <a:pt x="709" y="232"/>
                      <a:pt x="709" y="228"/>
                    </a:cubicBezTo>
                    <a:cubicBezTo>
                      <a:pt x="710" y="227"/>
                      <a:pt x="711" y="226"/>
                      <a:pt x="711" y="224"/>
                    </a:cubicBezTo>
                    <a:cubicBezTo>
                      <a:pt x="711" y="225"/>
                      <a:pt x="712" y="226"/>
                      <a:pt x="712" y="227"/>
                    </a:cubicBezTo>
                    <a:cubicBezTo>
                      <a:pt x="712" y="222"/>
                      <a:pt x="714" y="221"/>
                      <a:pt x="714" y="223"/>
                    </a:cubicBezTo>
                    <a:cubicBezTo>
                      <a:pt x="715" y="220"/>
                      <a:pt x="714" y="219"/>
                      <a:pt x="714" y="216"/>
                    </a:cubicBezTo>
                    <a:cubicBezTo>
                      <a:pt x="715" y="217"/>
                      <a:pt x="715" y="214"/>
                      <a:pt x="715" y="213"/>
                    </a:cubicBezTo>
                    <a:cubicBezTo>
                      <a:pt x="717" y="215"/>
                      <a:pt x="715" y="219"/>
                      <a:pt x="715" y="221"/>
                    </a:cubicBezTo>
                    <a:cubicBezTo>
                      <a:pt x="718" y="218"/>
                      <a:pt x="715" y="231"/>
                      <a:pt x="716" y="233"/>
                    </a:cubicBezTo>
                    <a:cubicBezTo>
                      <a:pt x="718" y="232"/>
                      <a:pt x="717" y="228"/>
                      <a:pt x="717" y="223"/>
                    </a:cubicBezTo>
                    <a:cubicBezTo>
                      <a:pt x="718" y="221"/>
                      <a:pt x="719" y="220"/>
                      <a:pt x="719" y="221"/>
                    </a:cubicBezTo>
                    <a:cubicBezTo>
                      <a:pt x="719" y="216"/>
                      <a:pt x="719" y="212"/>
                      <a:pt x="721" y="208"/>
                    </a:cubicBezTo>
                    <a:cubicBezTo>
                      <a:pt x="720" y="206"/>
                      <a:pt x="720" y="209"/>
                      <a:pt x="720" y="207"/>
                    </a:cubicBezTo>
                    <a:cubicBezTo>
                      <a:pt x="720" y="206"/>
                      <a:pt x="720" y="205"/>
                      <a:pt x="720" y="205"/>
                    </a:cubicBezTo>
                    <a:cubicBezTo>
                      <a:pt x="720" y="206"/>
                      <a:pt x="720" y="207"/>
                      <a:pt x="721" y="207"/>
                    </a:cubicBezTo>
                    <a:cubicBezTo>
                      <a:pt x="721" y="205"/>
                      <a:pt x="721" y="202"/>
                      <a:pt x="723" y="201"/>
                    </a:cubicBezTo>
                    <a:cubicBezTo>
                      <a:pt x="722" y="201"/>
                      <a:pt x="722" y="197"/>
                      <a:pt x="723" y="197"/>
                    </a:cubicBezTo>
                    <a:cubicBezTo>
                      <a:pt x="723" y="198"/>
                      <a:pt x="723" y="197"/>
                      <a:pt x="723" y="198"/>
                    </a:cubicBezTo>
                    <a:cubicBezTo>
                      <a:pt x="723" y="203"/>
                      <a:pt x="723" y="207"/>
                      <a:pt x="724" y="208"/>
                    </a:cubicBezTo>
                    <a:cubicBezTo>
                      <a:pt x="726" y="204"/>
                      <a:pt x="728" y="201"/>
                      <a:pt x="729" y="196"/>
                    </a:cubicBezTo>
                    <a:cubicBezTo>
                      <a:pt x="729" y="200"/>
                      <a:pt x="728" y="201"/>
                      <a:pt x="727" y="201"/>
                    </a:cubicBezTo>
                    <a:cubicBezTo>
                      <a:pt x="728" y="202"/>
                      <a:pt x="727" y="205"/>
                      <a:pt x="728" y="205"/>
                    </a:cubicBezTo>
                    <a:cubicBezTo>
                      <a:pt x="729" y="203"/>
                      <a:pt x="729" y="200"/>
                      <a:pt x="730" y="199"/>
                    </a:cubicBezTo>
                    <a:cubicBezTo>
                      <a:pt x="731" y="198"/>
                      <a:pt x="731" y="201"/>
                      <a:pt x="731" y="202"/>
                    </a:cubicBezTo>
                    <a:cubicBezTo>
                      <a:pt x="732" y="200"/>
                      <a:pt x="732" y="197"/>
                      <a:pt x="733" y="196"/>
                    </a:cubicBezTo>
                    <a:cubicBezTo>
                      <a:pt x="734" y="194"/>
                      <a:pt x="734" y="193"/>
                      <a:pt x="735" y="193"/>
                    </a:cubicBezTo>
                    <a:cubicBezTo>
                      <a:pt x="735" y="190"/>
                      <a:pt x="734" y="192"/>
                      <a:pt x="735" y="189"/>
                    </a:cubicBezTo>
                    <a:cubicBezTo>
                      <a:pt x="736" y="188"/>
                      <a:pt x="736" y="191"/>
                      <a:pt x="737" y="189"/>
                    </a:cubicBezTo>
                    <a:cubicBezTo>
                      <a:pt x="736" y="187"/>
                      <a:pt x="735" y="187"/>
                      <a:pt x="735" y="184"/>
                    </a:cubicBezTo>
                    <a:cubicBezTo>
                      <a:pt x="736" y="184"/>
                      <a:pt x="736" y="183"/>
                      <a:pt x="736" y="182"/>
                    </a:cubicBezTo>
                    <a:cubicBezTo>
                      <a:pt x="737" y="183"/>
                      <a:pt x="736" y="188"/>
                      <a:pt x="737" y="187"/>
                    </a:cubicBezTo>
                    <a:cubicBezTo>
                      <a:pt x="737" y="185"/>
                      <a:pt x="738" y="183"/>
                      <a:pt x="738" y="180"/>
                    </a:cubicBezTo>
                    <a:cubicBezTo>
                      <a:pt x="737" y="181"/>
                      <a:pt x="736" y="184"/>
                      <a:pt x="736" y="180"/>
                    </a:cubicBezTo>
                    <a:cubicBezTo>
                      <a:pt x="737" y="178"/>
                      <a:pt x="738" y="177"/>
                      <a:pt x="738" y="175"/>
                    </a:cubicBezTo>
                    <a:cubicBezTo>
                      <a:pt x="736" y="178"/>
                      <a:pt x="735" y="178"/>
                      <a:pt x="733" y="175"/>
                    </a:cubicBezTo>
                    <a:cubicBezTo>
                      <a:pt x="733" y="178"/>
                      <a:pt x="732" y="177"/>
                      <a:pt x="732" y="178"/>
                    </a:cubicBezTo>
                    <a:cubicBezTo>
                      <a:pt x="732" y="176"/>
                      <a:pt x="732" y="173"/>
                      <a:pt x="731" y="174"/>
                    </a:cubicBezTo>
                    <a:cubicBezTo>
                      <a:pt x="731" y="177"/>
                      <a:pt x="731" y="176"/>
                      <a:pt x="730" y="178"/>
                    </a:cubicBezTo>
                    <a:cubicBezTo>
                      <a:pt x="732" y="177"/>
                      <a:pt x="734" y="183"/>
                      <a:pt x="732" y="186"/>
                    </a:cubicBezTo>
                    <a:cubicBezTo>
                      <a:pt x="732" y="185"/>
                      <a:pt x="731" y="184"/>
                      <a:pt x="731" y="185"/>
                    </a:cubicBezTo>
                    <a:cubicBezTo>
                      <a:pt x="731" y="188"/>
                      <a:pt x="732" y="188"/>
                      <a:pt x="731" y="190"/>
                    </a:cubicBezTo>
                    <a:cubicBezTo>
                      <a:pt x="731" y="185"/>
                      <a:pt x="730" y="190"/>
                      <a:pt x="729" y="191"/>
                    </a:cubicBezTo>
                    <a:cubicBezTo>
                      <a:pt x="728" y="191"/>
                      <a:pt x="728" y="191"/>
                      <a:pt x="728" y="191"/>
                    </a:cubicBezTo>
                    <a:cubicBezTo>
                      <a:pt x="728" y="188"/>
                      <a:pt x="727" y="184"/>
                      <a:pt x="728" y="181"/>
                    </a:cubicBezTo>
                    <a:cubicBezTo>
                      <a:pt x="728" y="182"/>
                      <a:pt x="728" y="186"/>
                      <a:pt x="729" y="186"/>
                    </a:cubicBezTo>
                    <a:cubicBezTo>
                      <a:pt x="729" y="182"/>
                      <a:pt x="729" y="180"/>
                      <a:pt x="730" y="178"/>
                    </a:cubicBezTo>
                    <a:cubicBezTo>
                      <a:pt x="729" y="176"/>
                      <a:pt x="729" y="176"/>
                      <a:pt x="729" y="175"/>
                    </a:cubicBezTo>
                    <a:cubicBezTo>
                      <a:pt x="728" y="176"/>
                      <a:pt x="728" y="178"/>
                      <a:pt x="728" y="178"/>
                    </a:cubicBezTo>
                    <a:cubicBezTo>
                      <a:pt x="728" y="177"/>
                      <a:pt x="728" y="177"/>
                      <a:pt x="728" y="175"/>
                    </a:cubicBezTo>
                    <a:cubicBezTo>
                      <a:pt x="727" y="175"/>
                      <a:pt x="727" y="175"/>
                      <a:pt x="727" y="175"/>
                    </a:cubicBezTo>
                    <a:cubicBezTo>
                      <a:pt x="727" y="176"/>
                      <a:pt x="727" y="176"/>
                      <a:pt x="727" y="176"/>
                    </a:cubicBezTo>
                    <a:cubicBezTo>
                      <a:pt x="727" y="182"/>
                      <a:pt x="726" y="187"/>
                      <a:pt x="725" y="189"/>
                    </a:cubicBezTo>
                    <a:cubicBezTo>
                      <a:pt x="726" y="185"/>
                      <a:pt x="725" y="186"/>
                      <a:pt x="725" y="181"/>
                    </a:cubicBezTo>
                    <a:cubicBezTo>
                      <a:pt x="726" y="181"/>
                      <a:pt x="726" y="181"/>
                      <a:pt x="726" y="181"/>
                    </a:cubicBezTo>
                    <a:cubicBezTo>
                      <a:pt x="726" y="178"/>
                      <a:pt x="726" y="178"/>
                      <a:pt x="726" y="175"/>
                    </a:cubicBezTo>
                    <a:cubicBezTo>
                      <a:pt x="726" y="177"/>
                      <a:pt x="726" y="179"/>
                      <a:pt x="724" y="179"/>
                    </a:cubicBezTo>
                    <a:cubicBezTo>
                      <a:pt x="725" y="182"/>
                      <a:pt x="725" y="188"/>
                      <a:pt x="724" y="191"/>
                    </a:cubicBezTo>
                    <a:cubicBezTo>
                      <a:pt x="725" y="187"/>
                      <a:pt x="722" y="190"/>
                      <a:pt x="722" y="190"/>
                    </a:cubicBezTo>
                    <a:cubicBezTo>
                      <a:pt x="723" y="194"/>
                      <a:pt x="725" y="192"/>
                      <a:pt x="723" y="197"/>
                    </a:cubicBezTo>
                    <a:cubicBezTo>
                      <a:pt x="723" y="194"/>
                      <a:pt x="723" y="194"/>
                      <a:pt x="722" y="194"/>
                    </a:cubicBezTo>
                    <a:cubicBezTo>
                      <a:pt x="722" y="197"/>
                      <a:pt x="721" y="197"/>
                      <a:pt x="720" y="199"/>
                    </a:cubicBezTo>
                    <a:cubicBezTo>
                      <a:pt x="721" y="196"/>
                      <a:pt x="720" y="196"/>
                      <a:pt x="720" y="195"/>
                    </a:cubicBezTo>
                    <a:cubicBezTo>
                      <a:pt x="719" y="196"/>
                      <a:pt x="719" y="195"/>
                      <a:pt x="719" y="194"/>
                    </a:cubicBezTo>
                    <a:cubicBezTo>
                      <a:pt x="719" y="193"/>
                      <a:pt x="719" y="192"/>
                      <a:pt x="718" y="194"/>
                    </a:cubicBezTo>
                    <a:cubicBezTo>
                      <a:pt x="719" y="196"/>
                      <a:pt x="719" y="197"/>
                      <a:pt x="719" y="199"/>
                    </a:cubicBezTo>
                    <a:cubicBezTo>
                      <a:pt x="717" y="199"/>
                      <a:pt x="716" y="206"/>
                      <a:pt x="715" y="202"/>
                    </a:cubicBezTo>
                    <a:cubicBezTo>
                      <a:pt x="716" y="199"/>
                      <a:pt x="716" y="198"/>
                      <a:pt x="716" y="195"/>
                    </a:cubicBezTo>
                    <a:cubicBezTo>
                      <a:pt x="715" y="195"/>
                      <a:pt x="715" y="197"/>
                      <a:pt x="715" y="197"/>
                    </a:cubicBezTo>
                    <a:cubicBezTo>
                      <a:pt x="715" y="194"/>
                      <a:pt x="715" y="191"/>
                      <a:pt x="714" y="189"/>
                    </a:cubicBezTo>
                    <a:cubicBezTo>
                      <a:pt x="714" y="191"/>
                      <a:pt x="712" y="191"/>
                      <a:pt x="712" y="191"/>
                    </a:cubicBezTo>
                    <a:cubicBezTo>
                      <a:pt x="714" y="189"/>
                      <a:pt x="712" y="183"/>
                      <a:pt x="713" y="181"/>
                    </a:cubicBezTo>
                    <a:cubicBezTo>
                      <a:pt x="713" y="183"/>
                      <a:pt x="712" y="182"/>
                      <a:pt x="711" y="181"/>
                    </a:cubicBezTo>
                    <a:cubicBezTo>
                      <a:pt x="711" y="183"/>
                      <a:pt x="712" y="186"/>
                      <a:pt x="710" y="185"/>
                    </a:cubicBezTo>
                    <a:cubicBezTo>
                      <a:pt x="711" y="182"/>
                      <a:pt x="711" y="179"/>
                      <a:pt x="710" y="176"/>
                    </a:cubicBezTo>
                    <a:cubicBezTo>
                      <a:pt x="711" y="175"/>
                      <a:pt x="711" y="174"/>
                      <a:pt x="713" y="174"/>
                    </a:cubicBezTo>
                    <a:cubicBezTo>
                      <a:pt x="712" y="172"/>
                      <a:pt x="712" y="171"/>
                      <a:pt x="712" y="171"/>
                    </a:cubicBezTo>
                    <a:cubicBezTo>
                      <a:pt x="712" y="174"/>
                      <a:pt x="710" y="171"/>
                      <a:pt x="709" y="172"/>
                    </a:cubicBezTo>
                    <a:cubicBezTo>
                      <a:pt x="709" y="169"/>
                      <a:pt x="708" y="170"/>
                      <a:pt x="708" y="167"/>
                    </a:cubicBezTo>
                    <a:cubicBezTo>
                      <a:pt x="709" y="167"/>
                      <a:pt x="710" y="164"/>
                      <a:pt x="711" y="167"/>
                    </a:cubicBezTo>
                    <a:cubicBezTo>
                      <a:pt x="711" y="164"/>
                      <a:pt x="711" y="163"/>
                      <a:pt x="711" y="160"/>
                    </a:cubicBezTo>
                    <a:cubicBezTo>
                      <a:pt x="712" y="159"/>
                      <a:pt x="713" y="157"/>
                      <a:pt x="714" y="153"/>
                    </a:cubicBezTo>
                    <a:cubicBezTo>
                      <a:pt x="713" y="151"/>
                      <a:pt x="713" y="154"/>
                      <a:pt x="713" y="151"/>
                    </a:cubicBezTo>
                    <a:cubicBezTo>
                      <a:pt x="713" y="150"/>
                      <a:pt x="713" y="148"/>
                      <a:pt x="714" y="148"/>
                    </a:cubicBezTo>
                    <a:cubicBezTo>
                      <a:pt x="714" y="150"/>
                      <a:pt x="713" y="152"/>
                      <a:pt x="714" y="151"/>
                    </a:cubicBezTo>
                    <a:cubicBezTo>
                      <a:pt x="714" y="146"/>
                      <a:pt x="715" y="144"/>
                      <a:pt x="715" y="141"/>
                    </a:cubicBezTo>
                    <a:cubicBezTo>
                      <a:pt x="716" y="144"/>
                      <a:pt x="718" y="149"/>
                      <a:pt x="717" y="153"/>
                    </a:cubicBezTo>
                    <a:cubicBezTo>
                      <a:pt x="716" y="153"/>
                      <a:pt x="716" y="151"/>
                      <a:pt x="716" y="151"/>
                    </a:cubicBezTo>
                    <a:cubicBezTo>
                      <a:pt x="715" y="154"/>
                      <a:pt x="716" y="155"/>
                      <a:pt x="716" y="158"/>
                    </a:cubicBezTo>
                    <a:cubicBezTo>
                      <a:pt x="716" y="159"/>
                      <a:pt x="717" y="159"/>
                      <a:pt x="717" y="159"/>
                    </a:cubicBezTo>
                    <a:cubicBezTo>
                      <a:pt x="717" y="158"/>
                      <a:pt x="717" y="156"/>
                      <a:pt x="717" y="156"/>
                    </a:cubicBezTo>
                    <a:cubicBezTo>
                      <a:pt x="719" y="156"/>
                      <a:pt x="719" y="159"/>
                      <a:pt x="719" y="162"/>
                    </a:cubicBezTo>
                    <a:cubicBezTo>
                      <a:pt x="720" y="158"/>
                      <a:pt x="722" y="157"/>
                      <a:pt x="724" y="158"/>
                    </a:cubicBezTo>
                    <a:cubicBezTo>
                      <a:pt x="724" y="156"/>
                      <a:pt x="724" y="154"/>
                      <a:pt x="724" y="151"/>
                    </a:cubicBezTo>
                    <a:cubicBezTo>
                      <a:pt x="725" y="154"/>
                      <a:pt x="724" y="148"/>
                      <a:pt x="724" y="147"/>
                    </a:cubicBezTo>
                    <a:cubicBezTo>
                      <a:pt x="725" y="150"/>
                      <a:pt x="725" y="148"/>
                      <a:pt x="726" y="146"/>
                    </a:cubicBezTo>
                    <a:cubicBezTo>
                      <a:pt x="726" y="146"/>
                      <a:pt x="726" y="149"/>
                      <a:pt x="727" y="149"/>
                    </a:cubicBezTo>
                    <a:cubicBezTo>
                      <a:pt x="727" y="148"/>
                      <a:pt x="727" y="145"/>
                      <a:pt x="728" y="144"/>
                    </a:cubicBezTo>
                    <a:cubicBezTo>
                      <a:pt x="726" y="145"/>
                      <a:pt x="726" y="145"/>
                      <a:pt x="725" y="144"/>
                    </a:cubicBezTo>
                    <a:cubicBezTo>
                      <a:pt x="725" y="147"/>
                      <a:pt x="723" y="146"/>
                      <a:pt x="724" y="148"/>
                    </a:cubicBezTo>
                    <a:cubicBezTo>
                      <a:pt x="723" y="149"/>
                      <a:pt x="723" y="145"/>
                      <a:pt x="723" y="145"/>
                    </a:cubicBezTo>
                    <a:cubicBezTo>
                      <a:pt x="722" y="147"/>
                      <a:pt x="722" y="148"/>
                      <a:pt x="722" y="149"/>
                    </a:cubicBezTo>
                    <a:cubicBezTo>
                      <a:pt x="723" y="149"/>
                      <a:pt x="723" y="148"/>
                      <a:pt x="723" y="149"/>
                    </a:cubicBezTo>
                    <a:cubicBezTo>
                      <a:pt x="723" y="151"/>
                      <a:pt x="722" y="154"/>
                      <a:pt x="721" y="155"/>
                    </a:cubicBezTo>
                    <a:cubicBezTo>
                      <a:pt x="720" y="150"/>
                      <a:pt x="722" y="150"/>
                      <a:pt x="722" y="145"/>
                    </a:cubicBezTo>
                    <a:cubicBezTo>
                      <a:pt x="722" y="146"/>
                      <a:pt x="722" y="144"/>
                      <a:pt x="723" y="143"/>
                    </a:cubicBezTo>
                    <a:cubicBezTo>
                      <a:pt x="723" y="140"/>
                      <a:pt x="722" y="143"/>
                      <a:pt x="722" y="139"/>
                    </a:cubicBezTo>
                    <a:cubicBezTo>
                      <a:pt x="722" y="137"/>
                      <a:pt x="723" y="139"/>
                      <a:pt x="723" y="137"/>
                    </a:cubicBezTo>
                    <a:cubicBezTo>
                      <a:pt x="722" y="136"/>
                      <a:pt x="722" y="138"/>
                      <a:pt x="721" y="137"/>
                    </a:cubicBezTo>
                    <a:cubicBezTo>
                      <a:pt x="721" y="140"/>
                      <a:pt x="721" y="141"/>
                      <a:pt x="720" y="141"/>
                    </a:cubicBezTo>
                    <a:cubicBezTo>
                      <a:pt x="719" y="137"/>
                      <a:pt x="722" y="133"/>
                      <a:pt x="720" y="131"/>
                    </a:cubicBezTo>
                    <a:cubicBezTo>
                      <a:pt x="720" y="133"/>
                      <a:pt x="720" y="134"/>
                      <a:pt x="720" y="135"/>
                    </a:cubicBezTo>
                    <a:cubicBezTo>
                      <a:pt x="719" y="135"/>
                      <a:pt x="719" y="138"/>
                      <a:pt x="719" y="135"/>
                    </a:cubicBezTo>
                    <a:cubicBezTo>
                      <a:pt x="720" y="133"/>
                      <a:pt x="718" y="133"/>
                      <a:pt x="717" y="130"/>
                    </a:cubicBezTo>
                    <a:cubicBezTo>
                      <a:pt x="716" y="133"/>
                      <a:pt x="717" y="134"/>
                      <a:pt x="716" y="136"/>
                    </a:cubicBezTo>
                    <a:cubicBezTo>
                      <a:pt x="716" y="134"/>
                      <a:pt x="715" y="137"/>
                      <a:pt x="715" y="135"/>
                    </a:cubicBezTo>
                    <a:cubicBezTo>
                      <a:pt x="715" y="133"/>
                      <a:pt x="717" y="132"/>
                      <a:pt x="715" y="131"/>
                    </a:cubicBezTo>
                    <a:cubicBezTo>
                      <a:pt x="715" y="133"/>
                      <a:pt x="714" y="132"/>
                      <a:pt x="714" y="133"/>
                    </a:cubicBezTo>
                    <a:cubicBezTo>
                      <a:pt x="714" y="136"/>
                      <a:pt x="715" y="136"/>
                      <a:pt x="714" y="137"/>
                    </a:cubicBezTo>
                    <a:cubicBezTo>
                      <a:pt x="713" y="135"/>
                      <a:pt x="714" y="130"/>
                      <a:pt x="713" y="130"/>
                    </a:cubicBezTo>
                    <a:cubicBezTo>
                      <a:pt x="713" y="131"/>
                      <a:pt x="712" y="133"/>
                      <a:pt x="712" y="134"/>
                    </a:cubicBezTo>
                    <a:cubicBezTo>
                      <a:pt x="711" y="131"/>
                      <a:pt x="710" y="130"/>
                      <a:pt x="710" y="127"/>
                    </a:cubicBezTo>
                    <a:cubicBezTo>
                      <a:pt x="711" y="128"/>
                      <a:pt x="709" y="122"/>
                      <a:pt x="710" y="121"/>
                    </a:cubicBezTo>
                    <a:cubicBezTo>
                      <a:pt x="711" y="122"/>
                      <a:pt x="711" y="125"/>
                      <a:pt x="711" y="128"/>
                    </a:cubicBezTo>
                    <a:cubicBezTo>
                      <a:pt x="712" y="126"/>
                      <a:pt x="712" y="126"/>
                      <a:pt x="713" y="127"/>
                    </a:cubicBezTo>
                    <a:cubicBezTo>
                      <a:pt x="712" y="124"/>
                      <a:pt x="712" y="122"/>
                      <a:pt x="714" y="123"/>
                    </a:cubicBezTo>
                    <a:cubicBezTo>
                      <a:pt x="712" y="120"/>
                      <a:pt x="713" y="115"/>
                      <a:pt x="711" y="108"/>
                    </a:cubicBezTo>
                    <a:cubicBezTo>
                      <a:pt x="710" y="110"/>
                      <a:pt x="710" y="106"/>
                      <a:pt x="711" y="105"/>
                    </a:cubicBezTo>
                    <a:cubicBezTo>
                      <a:pt x="710" y="105"/>
                      <a:pt x="710" y="108"/>
                      <a:pt x="709" y="106"/>
                    </a:cubicBezTo>
                    <a:cubicBezTo>
                      <a:pt x="708" y="105"/>
                      <a:pt x="709" y="105"/>
                      <a:pt x="708" y="103"/>
                    </a:cubicBezTo>
                    <a:cubicBezTo>
                      <a:pt x="707" y="104"/>
                      <a:pt x="706" y="101"/>
                      <a:pt x="705" y="101"/>
                    </a:cubicBezTo>
                    <a:cubicBezTo>
                      <a:pt x="705" y="102"/>
                      <a:pt x="706" y="103"/>
                      <a:pt x="705" y="103"/>
                    </a:cubicBezTo>
                    <a:cubicBezTo>
                      <a:pt x="705" y="100"/>
                      <a:pt x="704" y="97"/>
                      <a:pt x="704" y="94"/>
                    </a:cubicBezTo>
                    <a:cubicBezTo>
                      <a:pt x="706" y="96"/>
                      <a:pt x="708" y="93"/>
                      <a:pt x="708" y="89"/>
                    </a:cubicBezTo>
                    <a:cubicBezTo>
                      <a:pt x="708" y="90"/>
                      <a:pt x="709" y="91"/>
                      <a:pt x="710" y="92"/>
                    </a:cubicBezTo>
                    <a:cubicBezTo>
                      <a:pt x="711" y="94"/>
                      <a:pt x="711" y="94"/>
                      <a:pt x="712" y="93"/>
                    </a:cubicBezTo>
                    <a:cubicBezTo>
                      <a:pt x="711" y="92"/>
                      <a:pt x="710" y="92"/>
                      <a:pt x="710" y="89"/>
                    </a:cubicBezTo>
                    <a:cubicBezTo>
                      <a:pt x="710" y="89"/>
                      <a:pt x="712" y="91"/>
                      <a:pt x="711" y="88"/>
                    </a:cubicBezTo>
                    <a:cubicBezTo>
                      <a:pt x="710" y="85"/>
                      <a:pt x="709" y="88"/>
                      <a:pt x="707" y="86"/>
                    </a:cubicBezTo>
                    <a:cubicBezTo>
                      <a:pt x="707" y="87"/>
                      <a:pt x="708" y="89"/>
                      <a:pt x="707" y="89"/>
                    </a:cubicBezTo>
                    <a:cubicBezTo>
                      <a:pt x="706" y="86"/>
                      <a:pt x="705" y="86"/>
                      <a:pt x="705" y="84"/>
                    </a:cubicBezTo>
                    <a:cubicBezTo>
                      <a:pt x="703" y="83"/>
                      <a:pt x="700" y="84"/>
                      <a:pt x="698" y="81"/>
                    </a:cubicBezTo>
                    <a:cubicBezTo>
                      <a:pt x="698" y="84"/>
                      <a:pt x="700" y="83"/>
                      <a:pt x="700" y="86"/>
                    </a:cubicBezTo>
                    <a:cubicBezTo>
                      <a:pt x="699" y="86"/>
                      <a:pt x="698" y="84"/>
                      <a:pt x="698" y="84"/>
                    </a:cubicBezTo>
                    <a:cubicBezTo>
                      <a:pt x="698" y="85"/>
                      <a:pt x="699" y="87"/>
                      <a:pt x="698" y="87"/>
                    </a:cubicBezTo>
                    <a:cubicBezTo>
                      <a:pt x="698" y="86"/>
                      <a:pt x="697" y="84"/>
                      <a:pt x="697" y="84"/>
                    </a:cubicBezTo>
                    <a:cubicBezTo>
                      <a:pt x="696" y="86"/>
                      <a:pt x="697" y="88"/>
                      <a:pt x="696" y="89"/>
                    </a:cubicBezTo>
                    <a:cubicBezTo>
                      <a:pt x="694" y="83"/>
                      <a:pt x="692" y="85"/>
                      <a:pt x="693" y="89"/>
                    </a:cubicBezTo>
                    <a:cubicBezTo>
                      <a:pt x="692" y="89"/>
                      <a:pt x="691" y="87"/>
                      <a:pt x="689" y="85"/>
                    </a:cubicBezTo>
                    <a:cubicBezTo>
                      <a:pt x="690" y="82"/>
                      <a:pt x="691" y="84"/>
                      <a:pt x="692" y="83"/>
                    </a:cubicBezTo>
                    <a:cubicBezTo>
                      <a:pt x="691" y="80"/>
                      <a:pt x="690" y="80"/>
                      <a:pt x="689" y="80"/>
                    </a:cubicBezTo>
                    <a:cubicBezTo>
                      <a:pt x="688" y="80"/>
                      <a:pt x="688" y="82"/>
                      <a:pt x="689" y="83"/>
                    </a:cubicBezTo>
                    <a:cubicBezTo>
                      <a:pt x="688" y="82"/>
                      <a:pt x="687" y="81"/>
                      <a:pt x="687" y="79"/>
                    </a:cubicBezTo>
                    <a:cubicBezTo>
                      <a:pt x="686" y="80"/>
                      <a:pt x="686" y="76"/>
                      <a:pt x="685" y="77"/>
                    </a:cubicBezTo>
                    <a:cubicBezTo>
                      <a:pt x="686" y="79"/>
                      <a:pt x="686" y="80"/>
                      <a:pt x="686" y="80"/>
                    </a:cubicBezTo>
                    <a:cubicBezTo>
                      <a:pt x="685" y="80"/>
                      <a:pt x="684" y="78"/>
                      <a:pt x="684" y="77"/>
                    </a:cubicBezTo>
                    <a:cubicBezTo>
                      <a:pt x="682" y="79"/>
                      <a:pt x="682" y="78"/>
                      <a:pt x="679" y="79"/>
                    </a:cubicBezTo>
                    <a:cubicBezTo>
                      <a:pt x="679" y="81"/>
                      <a:pt x="680" y="83"/>
                      <a:pt x="680" y="84"/>
                    </a:cubicBezTo>
                    <a:cubicBezTo>
                      <a:pt x="679" y="83"/>
                      <a:pt x="678" y="83"/>
                      <a:pt x="678" y="84"/>
                    </a:cubicBezTo>
                    <a:cubicBezTo>
                      <a:pt x="677" y="83"/>
                      <a:pt x="677" y="82"/>
                      <a:pt x="677" y="82"/>
                    </a:cubicBezTo>
                    <a:cubicBezTo>
                      <a:pt x="675" y="81"/>
                      <a:pt x="676" y="84"/>
                      <a:pt x="675" y="84"/>
                    </a:cubicBezTo>
                    <a:cubicBezTo>
                      <a:pt x="674" y="82"/>
                      <a:pt x="673" y="79"/>
                      <a:pt x="673" y="78"/>
                    </a:cubicBezTo>
                    <a:cubicBezTo>
                      <a:pt x="673" y="78"/>
                      <a:pt x="673" y="77"/>
                      <a:pt x="672" y="78"/>
                    </a:cubicBezTo>
                    <a:cubicBezTo>
                      <a:pt x="673" y="80"/>
                      <a:pt x="674" y="81"/>
                      <a:pt x="674" y="83"/>
                    </a:cubicBezTo>
                    <a:cubicBezTo>
                      <a:pt x="673" y="83"/>
                      <a:pt x="672" y="81"/>
                      <a:pt x="672" y="80"/>
                    </a:cubicBezTo>
                    <a:cubicBezTo>
                      <a:pt x="670" y="79"/>
                      <a:pt x="665" y="70"/>
                      <a:pt x="666" y="78"/>
                    </a:cubicBezTo>
                    <a:cubicBezTo>
                      <a:pt x="666" y="77"/>
                      <a:pt x="665" y="77"/>
                      <a:pt x="665" y="76"/>
                    </a:cubicBezTo>
                    <a:cubicBezTo>
                      <a:pt x="664" y="77"/>
                      <a:pt x="664" y="77"/>
                      <a:pt x="664" y="79"/>
                    </a:cubicBezTo>
                    <a:cubicBezTo>
                      <a:pt x="663" y="78"/>
                      <a:pt x="663" y="78"/>
                      <a:pt x="662" y="77"/>
                    </a:cubicBezTo>
                    <a:cubicBezTo>
                      <a:pt x="661" y="75"/>
                      <a:pt x="662" y="75"/>
                      <a:pt x="661" y="73"/>
                    </a:cubicBezTo>
                    <a:cubicBezTo>
                      <a:pt x="660" y="72"/>
                      <a:pt x="658" y="73"/>
                      <a:pt x="658" y="75"/>
                    </a:cubicBezTo>
                    <a:cubicBezTo>
                      <a:pt x="658" y="77"/>
                      <a:pt x="658" y="80"/>
                      <a:pt x="660" y="82"/>
                    </a:cubicBezTo>
                    <a:cubicBezTo>
                      <a:pt x="659" y="83"/>
                      <a:pt x="659" y="83"/>
                      <a:pt x="658" y="81"/>
                    </a:cubicBezTo>
                    <a:cubicBezTo>
                      <a:pt x="657" y="79"/>
                      <a:pt x="657" y="76"/>
                      <a:pt x="656" y="73"/>
                    </a:cubicBezTo>
                    <a:cubicBezTo>
                      <a:pt x="656" y="67"/>
                      <a:pt x="658" y="61"/>
                      <a:pt x="663" y="67"/>
                    </a:cubicBezTo>
                    <a:cubicBezTo>
                      <a:pt x="665" y="69"/>
                      <a:pt x="665" y="72"/>
                      <a:pt x="667" y="72"/>
                    </a:cubicBezTo>
                    <a:cubicBezTo>
                      <a:pt x="666" y="69"/>
                      <a:pt x="665" y="68"/>
                      <a:pt x="665" y="66"/>
                    </a:cubicBezTo>
                    <a:cubicBezTo>
                      <a:pt x="663" y="68"/>
                      <a:pt x="661" y="57"/>
                      <a:pt x="659" y="55"/>
                    </a:cubicBezTo>
                    <a:cubicBezTo>
                      <a:pt x="659" y="54"/>
                      <a:pt x="659" y="54"/>
                      <a:pt x="658" y="52"/>
                    </a:cubicBezTo>
                    <a:cubicBezTo>
                      <a:pt x="658" y="51"/>
                      <a:pt x="657" y="50"/>
                      <a:pt x="656" y="49"/>
                    </a:cubicBezTo>
                    <a:cubicBezTo>
                      <a:pt x="656" y="47"/>
                      <a:pt x="655" y="46"/>
                      <a:pt x="654" y="43"/>
                    </a:cubicBezTo>
                    <a:cubicBezTo>
                      <a:pt x="653" y="41"/>
                      <a:pt x="651" y="39"/>
                      <a:pt x="650" y="36"/>
                    </a:cubicBezTo>
                    <a:cubicBezTo>
                      <a:pt x="650" y="36"/>
                      <a:pt x="651" y="36"/>
                      <a:pt x="651" y="36"/>
                    </a:cubicBezTo>
                    <a:cubicBezTo>
                      <a:pt x="649" y="33"/>
                      <a:pt x="647" y="29"/>
                      <a:pt x="645" y="26"/>
                    </a:cubicBezTo>
                    <a:cubicBezTo>
                      <a:pt x="644" y="23"/>
                      <a:pt x="642" y="19"/>
                      <a:pt x="639" y="17"/>
                    </a:cubicBezTo>
                    <a:cubicBezTo>
                      <a:pt x="638" y="14"/>
                      <a:pt x="637" y="13"/>
                      <a:pt x="635" y="9"/>
                    </a:cubicBezTo>
                    <a:cubicBezTo>
                      <a:pt x="636" y="9"/>
                      <a:pt x="636" y="8"/>
                      <a:pt x="636" y="7"/>
                    </a:cubicBezTo>
                    <a:cubicBezTo>
                      <a:pt x="627" y="0"/>
                      <a:pt x="624" y="10"/>
                      <a:pt x="632" y="22"/>
                    </a:cubicBezTo>
                    <a:cubicBezTo>
                      <a:pt x="633" y="26"/>
                      <a:pt x="634" y="30"/>
                      <a:pt x="636" y="34"/>
                    </a:cubicBezTo>
                    <a:cubicBezTo>
                      <a:pt x="637" y="38"/>
                      <a:pt x="639" y="43"/>
                      <a:pt x="642" y="47"/>
                    </a:cubicBezTo>
                    <a:cubicBezTo>
                      <a:pt x="641" y="49"/>
                      <a:pt x="641" y="47"/>
                      <a:pt x="641" y="49"/>
                    </a:cubicBezTo>
                    <a:cubicBezTo>
                      <a:pt x="643" y="54"/>
                      <a:pt x="644" y="57"/>
                      <a:pt x="643" y="59"/>
                    </a:cubicBezTo>
                    <a:cubicBezTo>
                      <a:pt x="644" y="59"/>
                      <a:pt x="644" y="61"/>
                      <a:pt x="645" y="62"/>
                    </a:cubicBezTo>
                    <a:cubicBezTo>
                      <a:pt x="645" y="60"/>
                      <a:pt x="644" y="59"/>
                      <a:pt x="645" y="57"/>
                    </a:cubicBezTo>
                    <a:cubicBezTo>
                      <a:pt x="648" y="64"/>
                      <a:pt x="651" y="65"/>
                      <a:pt x="652" y="72"/>
                    </a:cubicBezTo>
                    <a:cubicBezTo>
                      <a:pt x="649" y="72"/>
                      <a:pt x="646" y="67"/>
                      <a:pt x="643" y="68"/>
                    </a:cubicBezTo>
                    <a:cubicBezTo>
                      <a:pt x="643" y="69"/>
                      <a:pt x="644" y="72"/>
                      <a:pt x="643" y="72"/>
                    </a:cubicBezTo>
                    <a:cubicBezTo>
                      <a:pt x="643" y="74"/>
                      <a:pt x="644" y="74"/>
                      <a:pt x="644" y="75"/>
                    </a:cubicBezTo>
                    <a:cubicBezTo>
                      <a:pt x="644" y="76"/>
                      <a:pt x="644" y="78"/>
                      <a:pt x="644" y="80"/>
                    </a:cubicBezTo>
                    <a:cubicBezTo>
                      <a:pt x="645" y="83"/>
                      <a:pt x="646" y="85"/>
                      <a:pt x="647" y="87"/>
                    </a:cubicBezTo>
                    <a:cubicBezTo>
                      <a:pt x="647" y="89"/>
                      <a:pt x="646" y="88"/>
                      <a:pt x="647" y="90"/>
                    </a:cubicBezTo>
                    <a:cubicBezTo>
                      <a:pt x="646" y="91"/>
                      <a:pt x="646" y="88"/>
                      <a:pt x="645" y="89"/>
                    </a:cubicBezTo>
                    <a:cubicBezTo>
                      <a:pt x="645" y="90"/>
                      <a:pt x="645" y="90"/>
                      <a:pt x="645" y="90"/>
                    </a:cubicBezTo>
                    <a:cubicBezTo>
                      <a:pt x="645" y="91"/>
                      <a:pt x="646" y="92"/>
                      <a:pt x="646" y="93"/>
                    </a:cubicBezTo>
                    <a:cubicBezTo>
                      <a:pt x="644" y="96"/>
                      <a:pt x="648" y="111"/>
                      <a:pt x="643" y="105"/>
                    </a:cubicBezTo>
                    <a:cubicBezTo>
                      <a:pt x="643" y="103"/>
                      <a:pt x="642" y="100"/>
                      <a:pt x="642" y="99"/>
                    </a:cubicBezTo>
                    <a:cubicBezTo>
                      <a:pt x="640" y="99"/>
                      <a:pt x="640" y="94"/>
                      <a:pt x="638" y="92"/>
                    </a:cubicBezTo>
                    <a:cubicBezTo>
                      <a:pt x="640" y="96"/>
                      <a:pt x="639" y="98"/>
                      <a:pt x="641" y="101"/>
                    </a:cubicBezTo>
                    <a:cubicBezTo>
                      <a:pt x="639" y="101"/>
                      <a:pt x="640" y="104"/>
                      <a:pt x="638" y="101"/>
                    </a:cubicBezTo>
                    <a:cubicBezTo>
                      <a:pt x="639" y="105"/>
                      <a:pt x="639" y="106"/>
                      <a:pt x="639" y="108"/>
                    </a:cubicBezTo>
                    <a:cubicBezTo>
                      <a:pt x="638" y="106"/>
                      <a:pt x="638" y="109"/>
                      <a:pt x="637" y="108"/>
                    </a:cubicBezTo>
                    <a:cubicBezTo>
                      <a:pt x="637" y="105"/>
                      <a:pt x="636" y="105"/>
                      <a:pt x="635" y="104"/>
                    </a:cubicBezTo>
                    <a:cubicBezTo>
                      <a:pt x="636" y="102"/>
                      <a:pt x="635" y="99"/>
                      <a:pt x="634" y="95"/>
                    </a:cubicBezTo>
                    <a:cubicBezTo>
                      <a:pt x="634" y="95"/>
                      <a:pt x="633" y="96"/>
                      <a:pt x="633" y="95"/>
                    </a:cubicBezTo>
                    <a:cubicBezTo>
                      <a:pt x="633" y="93"/>
                      <a:pt x="633" y="92"/>
                      <a:pt x="632" y="88"/>
                    </a:cubicBezTo>
                    <a:cubicBezTo>
                      <a:pt x="631" y="90"/>
                      <a:pt x="629" y="88"/>
                      <a:pt x="629" y="90"/>
                    </a:cubicBezTo>
                    <a:cubicBezTo>
                      <a:pt x="626" y="85"/>
                      <a:pt x="626" y="92"/>
                      <a:pt x="623" y="87"/>
                    </a:cubicBezTo>
                    <a:cubicBezTo>
                      <a:pt x="625" y="89"/>
                      <a:pt x="625" y="94"/>
                      <a:pt x="627" y="96"/>
                    </a:cubicBezTo>
                    <a:cubicBezTo>
                      <a:pt x="627" y="97"/>
                      <a:pt x="626" y="99"/>
                      <a:pt x="626" y="101"/>
                    </a:cubicBezTo>
                    <a:cubicBezTo>
                      <a:pt x="629" y="100"/>
                      <a:pt x="629" y="108"/>
                      <a:pt x="628" y="109"/>
                    </a:cubicBezTo>
                    <a:cubicBezTo>
                      <a:pt x="629" y="111"/>
                      <a:pt x="630" y="113"/>
                      <a:pt x="631" y="114"/>
                    </a:cubicBezTo>
                    <a:cubicBezTo>
                      <a:pt x="630" y="115"/>
                      <a:pt x="631" y="115"/>
                      <a:pt x="630" y="115"/>
                    </a:cubicBezTo>
                    <a:cubicBezTo>
                      <a:pt x="629" y="115"/>
                      <a:pt x="628" y="113"/>
                      <a:pt x="628" y="111"/>
                    </a:cubicBezTo>
                    <a:cubicBezTo>
                      <a:pt x="628" y="113"/>
                      <a:pt x="628" y="113"/>
                      <a:pt x="627" y="113"/>
                    </a:cubicBezTo>
                    <a:cubicBezTo>
                      <a:pt x="628" y="114"/>
                      <a:pt x="629" y="117"/>
                      <a:pt x="628" y="117"/>
                    </a:cubicBezTo>
                    <a:cubicBezTo>
                      <a:pt x="627" y="116"/>
                      <a:pt x="627" y="113"/>
                      <a:pt x="627" y="114"/>
                    </a:cubicBezTo>
                    <a:cubicBezTo>
                      <a:pt x="628" y="117"/>
                      <a:pt x="626" y="114"/>
                      <a:pt x="625" y="116"/>
                    </a:cubicBezTo>
                    <a:cubicBezTo>
                      <a:pt x="624" y="115"/>
                      <a:pt x="625" y="113"/>
                      <a:pt x="624" y="111"/>
                    </a:cubicBezTo>
                    <a:cubicBezTo>
                      <a:pt x="623" y="111"/>
                      <a:pt x="623" y="112"/>
                      <a:pt x="623" y="111"/>
                    </a:cubicBezTo>
                    <a:cubicBezTo>
                      <a:pt x="621" y="105"/>
                      <a:pt x="620" y="101"/>
                      <a:pt x="618" y="97"/>
                    </a:cubicBezTo>
                    <a:cubicBezTo>
                      <a:pt x="619" y="100"/>
                      <a:pt x="617" y="98"/>
                      <a:pt x="616" y="96"/>
                    </a:cubicBezTo>
                    <a:cubicBezTo>
                      <a:pt x="617" y="95"/>
                      <a:pt x="615" y="93"/>
                      <a:pt x="615" y="92"/>
                    </a:cubicBezTo>
                    <a:cubicBezTo>
                      <a:pt x="617" y="93"/>
                      <a:pt x="617" y="93"/>
                      <a:pt x="617" y="96"/>
                    </a:cubicBezTo>
                    <a:cubicBezTo>
                      <a:pt x="618" y="96"/>
                      <a:pt x="618" y="95"/>
                      <a:pt x="619" y="96"/>
                    </a:cubicBezTo>
                    <a:cubicBezTo>
                      <a:pt x="619" y="93"/>
                      <a:pt x="618" y="96"/>
                      <a:pt x="617" y="94"/>
                    </a:cubicBezTo>
                    <a:cubicBezTo>
                      <a:pt x="617" y="93"/>
                      <a:pt x="616" y="92"/>
                      <a:pt x="617" y="92"/>
                    </a:cubicBezTo>
                    <a:cubicBezTo>
                      <a:pt x="617" y="92"/>
                      <a:pt x="618" y="93"/>
                      <a:pt x="618" y="93"/>
                    </a:cubicBezTo>
                    <a:cubicBezTo>
                      <a:pt x="617" y="90"/>
                      <a:pt x="618" y="89"/>
                      <a:pt x="619" y="89"/>
                    </a:cubicBezTo>
                    <a:cubicBezTo>
                      <a:pt x="618" y="88"/>
                      <a:pt x="619" y="88"/>
                      <a:pt x="618" y="86"/>
                    </a:cubicBezTo>
                    <a:cubicBezTo>
                      <a:pt x="618" y="86"/>
                      <a:pt x="618" y="87"/>
                      <a:pt x="618" y="87"/>
                    </a:cubicBezTo>
                    <a:cubicBezTo>
                      <a:pt x="617" y="87"/>
                      <a:pt x="616" y="85"/>
                      <a:pt x="616" y="85"/>
                    </a:cubicBezTo>
                    <a:cubicBezTo>
                      <a:pt x="617" y="86"/>
                      <a:pt x="617" y="82"/>
                      <a:pt x="615" y="81"/>
                    </a:cubicBezTo>
                    <a:cubicBezTo>
                      <a:pt x="615" y="82"/>
                      <a:pt x="615" y="83"/>
                      <a:pt x="615" y="83"/>
                    </a:cubicBezTo>
                    <a:cubicBezTo>
                      <a:pt x="614" y="80"/>
                      <a:pt x="615" y="79"/>
                      <a:pt x="614" y="77"/>
                    </a:cubicBezTo>
                    <a:cubicBezTo>
                      <a:pt x="614" y="78"/>
                      <a:pt x="613" y="78"/>
                      <a:pt x="613" y="79"/>
                    </a:cubicBezTo>
                    <a:cubicBezTo>
                      <a:pt x="613" y="77"/>
                      <a:pt x="612" y="75"/>
                      <a:pt x="611" y="75"/>
                    </a:cubicBezTo>
                    <a:cubicBezTo>
                      <a:pt x="612" y="77"/>
                      <a:pt x="613" y="77"/>
                      <a:pt x="612" y="78"/>
                    </a:cubicBezTo>
                    <a:cubicBezTo>
                      <a:pt x="610" y="76"/>
                      <a:pt x="609" y="81"/>
                      <a:pt x="611" y="82"/>
                    </a:cubicBezTo>
                    <a:cubicBezTo>
                      <a:pt x="609" y="77"/>
                      <a:pt x="613" y="80"/>
                      <a:pt x="611" y="80"/>
                    </a:cubicBezTo>
                    <a:cubicBezTo>
                      <a:pt x="612" y="82"/>
                      <a:pt x="612" y="80"/>
                      <a:pt x="613" y="82"/>
                    </a:cubicBezTo>
                    <a:cubicBezTo>
                      <a:pt x="611" y="85"/>
                      <a:pt x="610" y="79"/>
                      <a:pt x="608" y="79"/>
                    </a:cubicBezTo>
                    <a:cubicBezTo>
                      <a:pt x="609" y="80"/>
                      <a:pt x="610" y="81"/>
                      <a:pt x="609" y="83"/>
                    </a:cubicBezTo>
                    <a:cubicBezTo>
                      <a:pt x="608" y="84"/>
                      <a:pt x="608" y="86"/>
                      <a:pt x="608" y="88"/>
                    </a:cubicBezTo>
                    <a:cubicBezTo>
                      <a:pt x="608" y="89"/>
                      <a:pt x="608" y="90"/>
                      <a:pt x="608" y="92"/>
                    </a:cubicBezTo>
                    <a:cubicBezTo>
                      <a:pt x="608" y="93"/>
                      <a:pt x="609" y="94"/>
                      <a:pt x="609" y="95"/>
                    </a:cubicBezTo>
                    <a:cubicBezTo>
                      <a:pt x="608" y="92"/>
                      <a:pt x="607" y="93"/>
                      <a:pt x="606" y="93"/>
                    </a:cubicBezTo>
                    <a:cubicBezTo>
                      <a:pt x="607" y="95"/>
                      <a:pt x="607" y="95"/>
                      <a:pt x="606" y="97"/>
                    </a:cubicBezTo>
                    <a:cubicBezTo>
                      <a:pt x="607" y="98"/>
                      <a:pt x="607" y="99"/>
                      <a:pt x="607" y="101"/>
                    </a:cubicBezTo>
                    <a:cubicBezTo>
                      <a:pt x="608" y="101"/>
                      <a:pt x="608" y="100"/>
                      <a:pt x="609" y="102"/>
                    </a:cubicBezTo>
                    <a:cubicBezTo>
                      <a:pt x="609" y="103"/>
                      <a:pt x="610" y="106"/>
                      <a:pt x="608" y="105"/>
                    </a:cubicBezTo>
                    <a:cubicBezTo>
                      <a:pt x="609" y="107"/>
                      <a:pt x="610" y="111"/>
                      <a:pt x="611" y="111"/>
                    </a:cubicBezTo>
                    <a:cubicBezTo>
                      <a:pt x="611" y="110"/>
                      <a:pt x="611" y="109"/>
                      <a:pt x="611" y="109"/>
                    </a:cubicBezTo>
                    <a:cubicBezTo>
                      <a:pt x="612" y="110"/>
                      <a:pt x="612" y="110"/>
                      <a:pt x="612" y="111"/>
                    </a:cubicBezTo>
                    <a:cubicBezTo>
                      <a:pt x="613" y="106"/>
                      <a:pt x="618" y="114"/>
                      <a:pt x="616" y="117"/>
                    </a:cubicBezTo>
                    <a:cubicBezTo>
                      <a:pt x="616" y="116"/>
                      <a:pt x="615" y="113"/>
                      <a:pt x="615" y="115"/>
                    </a:cubicBezTo>
                    <a:cubicBezTo>
                      <a:pt x="616" y="116"/>
                      <a:pt x="615" y="117"/>
                      <a:pt x="615" y="117"/>
                    </a:cubicBezTo>
                    <a:cubicBezTo>
                      <a:pt x="615" y="116"/>
                      <a:pt x="614" y="114"/>
                      <a:pt x="613" y="114"/>
                    </a:cubicBezTo>
                    <a:cubicBezTo>
                      <a:pt x="614" y="116"/>
                      <a:pt x="613" y="117"/>
                      <a:pt x="613" y="118"/>
                    </a:cubicBezTo>
                    <a:cubicBezTo>
                      <a:pt x="614" y="119"/>
                      <a:pt x="615" y="121"/>
                      <a:pt x="615" y="123"/>
                    </a:cubicBezTo>
                    <a:cubicBezTo>
                      <a:pt x="616" y="125"/>
                      <a:pt x="617" y="128"/>
                      <a:pt x="618" y="130"/>
                    </a:cubicBezTo>
                    <a:cubicBezTo>
                      <a:pt x="617" y="130"/>
                      <a:pt x="617" y="131"/>
                      <a:pt x="617" y="131"/>
                    </a:cubicBezTo>
                    <a:cubicBezTo>
                      <a:pt x="617" y="130"/>
                      <a:pt x="617" y="129"/>
                      <a:pt x="616" y="129"/>
                    </a:cubicBezTo>
                    <a:cubicBezTo>
                      <a:pt x="616" y="133"/>
                      <a:pt x="618" y="133"/>
                      <a:pt x="618" y="136"/>
                    </a:cubicBezTo>
                    <a:cubicBezTo>
                      <a:pt x="617" y="136"/>
                      <a:pt x="617" y="138"/>
                      <a:pt x="618" y="137"/>
                    </a:cubicBezTo>
                    <a:cubicBezTo>
                      <a:pt x="619" y="139"/>
                      <a:pt x="619" y="141"/>
                      <a:pt x="618" y="141"/>
                    </a:cubicBezTo>
                    <a:cubicBezTo>
                      <a:pt x="617" y="138"/>
                      <a:pt x="617" y="139"/>
                      <a:pt x="616" y="137"/>
                    </a:cubicBezTo>
                    <a:cubicBezTo>
                      <a:pt x="616" y="139"/>
                      <a:pt x="616" y="139"/>
                      <a:pt x="616" y="141"/>
                    </a:cubicBezTo>
                    <a:cubicBezTo>
                      <a:pt x="615" y="141"/>
                      <a:pt x="615" y="139"/>
                      <a:pt x="615" y="139"/>
                    </a:cubicBezTo>
                    <a:cubicBezTo>
                      <a:pt x="614" y="142"/>
                      <a:pt x="616" y="141"/>
                      <a:pt x="616" y="143"/>
                    </a:cubicBezTo>
                    <a:cubicBezTo>
                      <a:pt x="617" y="146"/>
                      <a:pt x="617" y="146"/>
                      <a:pt x="617" y="146"/>
                    </a:cubicBezTo>
                    <a:cubicBezTo>
                      <a:pt x="616" y="146"/>
                      <a:pt x="616" y="146"/>
                      <a:pt x="616" y="147"/>
                    </a:cubicBezTo>
                    <a:cubicBezTo>
                      <a:pt x="617" y="147"/>
                      <a:pt x="617" y="147"/>
                      <a:pt x="618" y="147"/>
                    </a:cubicBezTo>
                    <a:cubicBezTo>
                      <a:pt x="618" y="149"/>
                      <a:pt x="617" y="148"/>
                      <a:pt x="617" y="149"/>
                    </a:cubicBezTo>
                    <a:cubicBezTo>
                      <a:pt x="618" y="149"/>
                      <a:pt x="618" y="150"/>
                      <a:pt x="618" y="151"/>
                    </a:cubicBezTo>
                    <a:cubicBezTo>
                      <a:pt x="619" y="151"/>
                      <a:pt x="620" y="153"/>
                      <a:pt x="620" y="150"/>
                    </a:cubicBezTo>
                    <a:cubicBezTo>
                      <a:pt x="619" y="150"/>
                      <a:pt x="619" y="152"/>
                      <a:pt x="618" y="150"/>
                    </a:cubicBezTo>
                    <a:cubicBezTo>
                      <a:pt x="618" y="149"/>
                      <a:pt x="619" y="149"/>
                      <a:pt x="619" y="148"/>
                    </a:cubicBezTo>
                    <a:cubicBezTo>
                      <a:pt x="620" y="148"/>
                      <a:pt x="620" y="150"/>
                      <a:pt x="620" y="151"/>
                    </a:cubicBezTo>
                    <a:cubicBezTo>
                      <a:pt x="620" y="153"/>
                      <a:pt x="620" y="154"/>
                      <a:pt x="620" y="155"/>
                    </a:cubicBezTo>
                    <a:cubicBezTo>
                      <a:pt x="620" y="154"/>
                      <a:pt x="621" y="154"/>
                      <a:pt x="621" y="155"/>
                    </a:cubicBezTo>
                    <a:cubicBezTo>
                      <a:pt x="620" y="156"/>
                      <a:pt x="620" y="155"/>
                      <a:pt x="619" y="155"/>
                    </a:cubicBezTo>
                    <a:cubicBezTo>
                      <a:pt x="619" y="158"/>
                      <a:pt x="620" y="159"/>
                      <a:pt x="620" y="160"/>
                    </a:cubicBezTo>
                    <a:cubicBezTo>
                      <a:pt x="620" y="161"/>
                      <a:pt x="620" y="161"/>
                      <a:pt x="619" y="161"/>
                    </a:cubicBezTo>
                    <a:cubicBezTo>
                      <a:pt x="619" y="160"/>
                      <a:pt x="619" y="162"/>
                      <a:pt x="620" y="164"/>
                    </a:cubicBezTo>
                    <a:cubicBezTo>
                      <a:pt x="620" y="166"/>
                      <a:pt x="621" y="168"/>
                      <a:pt x="621" y="169"/>
                    </a:cubicBezTo>
                    <a:cubicBezTo>
                      <a:pt x="621" y="169"/>
                      <a:pt x="621" y="170"/>
                      <a:pt x="621" y="170"/>
                    </a:cubicBezTo>
                    <a:cubicBezTo>
                      <a:pt x="620" y="169"/>
                      <a:pt x="619" y="169"/>
                      <a:pt x="619" y="168"/>
                    </a:cubicBezTo>
                    <a:cubicBezTo>
                      <a:pt x="618" y="166"/>
                      <a:pt x="619" y="165"/>
                      <a:pt x="618" y="164"/>
                    </a:cubicBezTo>
                    <a:cubicBezTo>
                      <a:pt x="619" y="166"/>
                      <a:pt x="618" y="168"/>
                      <a:pt x="617" y="169"/>
                    </a:cubicBezTo>
                    <a:cubicBezTo>
                      <a:pt x="617" y="166"/>
                      <a:pt x="616" y="168"/>
                      <a:pt x="615" y="166"/>
                    </a:cubicBezTo>
                    <a:cubicBezTo>
                      <a:pt x="616" y="164"/>
                      <a:pt x="617" y="161"/>
                      <a:pt x="616" y="161"/>
                    </a:cubicBezTo>
                    <a:cubicBezTo>
                      <a:pt x="616" y="162"/>
                      <a:pt x="616" y="162"/>
                      <a:pt x="616" y="162"/>
                    </a:cubicBezTo>
                    <a:cubicBezTo>
                      <a:pt x="615" y="159"/>
                      <a:pt x="617" y="156"/>
                      <a:pt x="615" y="154"/>
                    </a:cubicBezTo>
                    <a:cubicBezTo>
                      <a:pt x="615" y="156"/>
                      <a:pt x="616" y="159"/>
                      <a:pt x="615" y="161"/>
                    </a:cubicBezTo>
                    <a:cubicBezTo>
                      <a:pt x="615" y="160"/>
                      <a:pt x="614" y="159"/>
                      <a:pt x="614" y="157"/>
                    </a:cubicBezTo>
                    <a:cubicBezTo>
                      <a:pt x="614" y="156"/>
                      <a:pt x="614" y="155"/>
                      <a:pt x="615" y="154"/>
                    </a:cubicBezTo>
                    <a:cubicBezTo>
                      <a:pt x="614" y="152"/>
                      <a:pt x="612" y="155"/>
                      <a:pt x="611" y="153"/>
                    </a:cubicBezTo>
                    <a:cubicBezTo>
                      <a:pt x="611" y="155"/>
                      <a:pt x="611" y="158"/>
                      <a:pt x="611" y="159"/>
                    </a:cubicBezTo>
                    <a:cubicBezTo>
                      <a:pt x="611" y="158"/>
                      <a:pt x="612" y="157"/>
                      <a:pt x="612" y="156"/>
                    </a:cubicBezTo>
                    <a:cubicBezTo>
                      <a:pt x="614" y="161"/>
                      <a:pt x="610" y="163"/>
                      <a:pt x="609" y="163"/>
                    </a:cubicBezTo>
                    <a:cubicBezTo>
                      <a:pt x="609" y="165"/>
                      <a:pt x="609" y="166"/>
                      <a:pt x="608" y="167"/>
                    </a:cubicBezTo>
                    <a:cubicBezTo>
                      <a:pt x="607" y="167"/>
                      <a:pt x="608" y="162"/>
                      <a:pt x="606" y="163"/>
                    </a:cubicBezTo>
                    <a:cubicBezTo>
                      <a:pt x="606" y="164"/>
                      <a:pt x="607" y="165"/>
                      <a:pt x="607" y="165"/>
                    </a:cubicBezTo>
                    <a:cubicBezTo>
                      <a:pt x="606" y="163"/>
                      <a:pt x="605" y="166"/>
                      <a:pt x="604" y="163"/>
                    </a:cubicBezTo>
                    <a:cubicBezTo>
                      <a:pt x="606" y="163"/>
                      <a:pt x="606" y="163"/>
                      <a:pt x="606" y="163"/>
                    </a:cubicBezTo>
                    <a:cubicBezTo>
                      <a:pt x="605" y="160"/>
                      <a:pt x="603" y="163"/>
                      <a:pt x="603" y="161"/>
                    </a:cubicBezTo>
                    <a:cubicBezTo>
                      <a:pt x="603" y="160"/>
                      <a:pt x="603" y="158"/>
                      <a:pt x="602" y="158"/>
                    </a:cubicBezTo>
                    <a:cubicBezTo>
                      <a:pt x="601" y="158"/>
                      <a:pt x="603" y="161"/>
                      <a:pt x="601" y="160"/>
                    </a:cubicBezTo>
                    <a:cubicBezTo>
                      <a:pt x="601" y="160"/>
                      <a:pt x="601" y="159"/>
                      <a:pt x="601" y="159"/>
                    </a:cubicBezTo>
                    <a:cubicBezTo>
                      <a:pt x="601" y="161"/>
                      <a:pt x="600" y="158"/>
                      <a:pt x="599" y="159"/>
                    </a:cubicBezTo>
                    <a:cubicBezTo>
                      <a:pt x="599" y="161"/>
                      <a:pt x="600" y="163"/>
                      <a:pt x="598" y="163"/>
                    </a:cubicBezTo>
                    <a:cubicBezTo>
                      <a:pt x="600" y="163"/>
                      <a:pt x="599" y="165"/>
                      <a:pt x="600" y="163"/>
                    </a:cubicBezTo>
                    <a:cubicBezTo>
                      <a:pt x="600" y="164"/>
                      <a:pt x="600" y="166"/>
                      <a:pt x="599" y="165"/>
                    </a:cubicBezTo>
                    <a:cubicBezTo>
                      <a:pt x="599" y="170"/>
                      <a:pt x="599" y="174"/>
                      <a:pt x="599" y="179"/>
                    </a:cubicBezTo>
                    <a:cubicBezTo>
                      <a:pt x="598" y="179"/>
                      <a:pt x="598" y="181"/>
                      <a:pt x="597" y="182"/>
                    </a:cubicBezTo>
                    <a:cubicBezTo>
                      <a:pt x="596" y="182"/>
                      <a:pt x="596" y="179"/>
                      <a:pt x="596" y="179"/>
                    </a:cubicBezTo>
                    <a:cubicBezTo>
                      <a:pt x="596" y="180"/>
                      <a:pt x="596" y="180"/>
                      <a:pt x="595" y="179"/>
                    </a:cubicBezTo>
                    <a:cubicBezTo>
                      <a:pt x="595" y="181"/>
                      <a:pt x="594" y="183"/>
                      <a:pt x="593" y="184"/>
                    </a:cubicBezTo>
                    <a:cubicBezTo>
                      <a:pt x="594" y="181"/>
                      <a:pt x="592" y="182"/>
                      <a:pt x="592" y="179"/>
                    </a:cubicBezTo>
                    <a:cubicBezTo>
                      <a:pt x="593" y="179"/>
                      <a:pt x="594" y="175"/>
                      <a:pt x="593" y="174"/>
                    </a:cubicBezTo>
                    <a:cubicBezTo>
                      <a:pt x="592" y="176"/>
                      <a:pt x="593" y="179"/>
                      <a:pt x="591" y="179"/>
                    </a:cubicBezTo>
                    <a:cubicBezTo>
                      <a:pt x="592" y="178"/>
                      <a:pt x="592" y="175"/>
                      <a:pt x="591" y="175"/>
                    </a:cubicBezTo>
                    <a:cubicBezTo>
                      <a:pt x="590" y="178"/>
                      <a:pt x="589" y="179"/>
                      <a:pt x="589" y="181"/>
                    </a:cubicBezTo>
                    <a:cubicBezTo>
                      <a:pt x="589" y="180"/>
                      <a:pt x="589" y="178"/>
                      <a:pt x="589" y="176"/>
                    </a:cubicBezTo>
                    <a:cubicBezTo>
                      <a:pt x="590" y="174"/>
                      <a:pt x="590" y="172"/>
                      <a:pt x="589" y="172"/>
                    </a:cubicBezTo>
                    <a:cubicBezTo>
                      <a:pt x="589" y="175"/>
                      <a:pt x="587" y="177"/>
                      <a:pt x="586" y="178"/>
                    </a:cubicBezTo>
                    <a:cubicBezTo>
                      <a:pt x="585" y="179"/>
                      <a:pt x="587" y="180"/>
                      <a:pt x="586" y="181"/>
                    </a:cubicBezTo>
                    <a:cubicBezTo>
                      <a:pt x="586" y="178"/>
                      <a:pt x="584" y="183"/>
                      <a:pt x="585" y="183"/>
                    </a:cubicBezTo>
                    <a:cubicBezTo>
                      <a:pt x="585" y="181"/>
                      <a:pt x="587" y="182"/>
                      <a:pt x="587" y="183"/>
                    </a:cubicBezTo>
                    <a:cubicBezTo>
                      <a:pt x="586" y="182"/>
                      <a:pt x="585" y="184"/>
                      <a:pt x="585" y="184"/>
                    </a:cubicBezTo>
                    <a:cubicBezTo>
                      <a:pt x="584" y="188"/>
                      <a:pt x="584" y="191"/>
                      <a:pt x="585" y="193"/>
                    </a:cubicBezTo>
                    <a:cubicBezTo>
                      <a:pt x="585" y="191"/>
                      <a:pt x="586" y="191"/>
                      <a:pt x="585" y="190"/>
                    </a:cubicBezTo>
                    <a:cubicBezTo>
                      <a:pt x="587" y="188"/>
                      <a:pt x="587" y="189"/>
                      <a:pt x="588" y="186"/>
                    </a:cubicBezTo>
                    <a:cubicBezTo>
                      <a:pt x="588" y="189"/>
                      <a:pt x="588" y="189"/>
                      <a:pt x="589" y="190"/>
                    </a:cubicBezTo>
                    <a:cubicBezTo>
                      <a:pt x="588" y="190"/>
                      <a:pt x="588" y="189"/>
                      <a:pt x="588" y="191"/>
                    </a:cubicBezTo>
                    <a:cubicBezTo>
                      <a:pt x="589" y="192"/>
                      <a:pt x="588" y="195"/>
                      <a:pt x="587" y="197"/>
                    </a:cubicBezTo>
                    <a:cubicBezTo>
                      <a:pt x="587" y="200"/>
                      <a:pt x="589" y="209"/>
                      <a:pt x="586" y="209"/>
                    </a:cubicBezTo>
                    <a:cubicBezTo>
                      <a:pt x="586" y="210"/>
                      <a:pt x="586" y="210"/>
                      <a:pt x="586" y="211"/>
                    </a:cubicBezTo>
                    <a:cubicBezTo>
                      <a:pt x="586" y="212"/>
                      <a:pt x="586" y="209"/>
                      <a:pt x="587" y="210"/>
                    </a:cubicBezTo>
                    <a:cubicBezTo>
                      <a:pt x="587" y="211"/>
                      <a:pt x="587" y="211"/>
                      <a:pt x="587" y="211"/>
                    </a:cubicBezTo>
                    <a:cubicBezTo>
                      <a:pt x="587" y="212"/>
                      <a:pt x="585" y="213"/>
                      <a:pt x="585" y="214"/>
                    </a:cubicBezTo>
                    <a:cubicBezTo>
                      <a:pt x="586" y="214"/>
                      <a:pt x="586" y="217"/>
                      <a:pt x="586" y="220"/>
                    </a:cubicBezTo>
                    <a:cubicBezTo>
                      <a:pt x="586" y="222"/>
                      <a:pt x="585" y="225"/>
                      <a:pt x="585" y="227"/>
                    </a:cubicBezTo>
                    <a:cubicBezTo>
                      <a:pt x="585" y="227"/>
                      <a:pt x="583" y="230"/>
                      <a:pt x="584" y="231"/>
                    </a:cubicBezTo>
                    <a:cubicBezTo>
                      <a:pt x="584" y="230"/>
                      <a:pt x="585" y="229"/>
                      <a:pt x="585" y="230"/>
                    </a:cubicBezTo>
                    <a:cubicBezTo>
                      <a:pt x="585" y="232"/>
                      <a:pt x="583" y="232"/>
                      <a:pt x="584" y="233"/>
                    </a:cubicBezTo>
                    <a:cubicBezTo>
                      <a:pt x="584" y="233"/>
                      <a:pt x="584" y="232"/>
                      <a:pt x="584" y="233"/>
                    </a:cubicBezTo>
                    <a:cubicBezTo>
                      <a:pt x="584" y="235"/>
                      <a:pt x="582" y="235"/>
                      <a:pt x="581" y="236"/>
                    </a:cubicBezTo>
                    <a:cubicBezTo>
                      <a:pt x="580" y="236"/>
                      <a:pt x="580" y="233"/>
                      <a:pt x="579" y="234"/>
                    </a:cubicBezTo>
                    <a:cubicBezTo>
                      <a:pt x="580" y="236"/>
                      <a:pt x="577" y="240"/>
                      <a:pt x="575" y="241"/>
                    </a:cubicBezTo>
                    <a:cubicBezTo>
                      <a:pt x="576" y="240"/>
                      <a:pt x="575" y="239"/>
                      <a:pt x="575" y="238"/>
                    </a:cubicBezTo>
                    <a:cubicBezTo>
                      <a:pt x="575" y="237"/>
                      <a:pt x="575" y="236"/>
                      <a:pt x="576" y="235"/>
                    </a:cubicBezTo>
                    <a:cubicBezTo>
                      <a:pt x="575" y="234"/>
                      <a:pt x="575" y="233"/>
                      <a:pt x="576" y="231"/>
                    </a:cubicBezTo>
                    <a:cubicBezTo>
                      <a:pt x="576" y="232"/>
                      <a:pt x="576" y="231"/>
                      <a:pt x="577" y="230"/>
                    </a:cubicBezTo>
                    <a:cubicBezTo>
                      <a:pt x="575" y="231"/>
                      <a:pt x="575" y="230"/>
                      <a:pt x="576" y="230"/>
                    </a:cubicBezTo>
                    <a:cubicBezTo>
                      <a:pt x="575" y="229"/>
                      <a:pt x="577" y="228"/>
                      <a:pt x="576" y="228"/>
                    </a:cubicBezTo>
                    <a:cubicBezTo>
                      <a:pt x="574" y="230"/>
                      <a:pt x="576" y="231"/>
                      <a:pt x="574" y="233"/>
                    </a:cubicBezTo>
                    <a:cubicBezTo>
                      <a:pt x="574" y="230"/>
                      <a:pt x="576" y="226"/>
                      <a:pt x="573" y="225"/>
                    </a:cubicBezTo>
                    <a:cubicBezTo>
                      <a:pt x="574" y="222"/>
                      <a:pt x="574" y="221"/>
                      <a:pt x="575" y="219"/>
                    </a:cubicBezTo>
                    <a:cubicBezTo>
                      <a:pt x="574" y="220"/>
                      <a:pt x="575" y="217"/>
                      <a:pt x="575" y="216"/>
                    </a:cubicBezTo>
                    <a:cubicBezTo>
                      <a:pt x="574" y="215"/>
                      <a:pt x="574" y="217"/>
                      <a:pt x="573" y="217"/>
                    </a:cubicBezTo>
                    <a:cubicBezTo>
                      <a:pt x="572" y="218"/>
                      <a:pt x="573" y="220"/>
                      <a:pt x="572" y="220"/>
                    </a:cubicBezTo>
                    <a:cubicBezTo>
                      <a:pt x="572" y="217"/>
                      <a:pt x="573" y="215"/>
                      <a:pt x="573" y="213"/>
                    </a:cubicBezTo>
                    <a:cubicBezTo>
                      <a:pt x="572" y="214"/>
                      <a:pt x="572" y="211"/>
                      <a:pt x="571" y="210"/>
                    </a:cubicBezTo>
                    <a:cubicBezTo>
                      <a:pt x="571" y="211"/>
                      <a:pt x="571" y="211"/>
                      <a:pt x="571" y="210"/>
                    </a:cubicBezTo>
                    <a:cubicBezTo>
                      <a:pt x="571" y="211"/>
                      <a:pt x="570" y="212"/>
                      <a:pt x="570" y="213"/>
                    </a:cubicBezTo>
                    <a:cubicBezTo>
                      <a:pt x="570" y="210"/>
                      <a:pt x="569" y="213"/>
                      <a:pt x="568" y="213"/>
                    </a:cubicBezTo>
                    <a:cubicBezTo>
                      <a:pt x="568" y="213"/>
                      <a:pt x="568" y="211"/>
                      <a:pt x="567" y="211"/>
                    </a:cubicBezTo>
                    <a:cubicBezTo>
                      <a:pt x="567" y="212"/>
                      <a:pt x="566" y="214"/>
                      <a:pt x="567" y="215"/>
                    </a:cubicBezTo>
                    <a:cubicBezTo>
                      <a:pt x="567" y="212"/>
                      <a:pt x="569" y="215"/>
                      <a:pt x="569" y="216"/>
                    </a:cubicBezTo>
                    <a:cubicBezTo>
                      <a:pt x="568" y="217"/>
                      <a:pt x="568" y="222"/>
                      <a:pt x="566" y="222"/>
                    </a:cubicBezTo>
                    <a:cubicBezTo>
                      <a:pt x="566" y="223"/>
                      <a:pt x="566" y="223"/>
                      <a:pt x="567" y="224"/>
                    </a:cubicBezTo>
                    <a:cubicBezTo>
                      <a:pt x="566" y="226"/>
                      <a:pt x="565" y="227"/>
                      <a:pt x="564" y="226"/>
                    </a:cubicBezTo>
                    <a:cubicBezTo>
                      <a:pt x="563" y="227"/>
                      <a:pt x="563" y="227"/>
                      <a:pt x="562" y="227"/>
                    </a:cubicBezTo>
                    <a:cubicBezTo>
                      <a:pt x="562" y="227"/>
                      <a:pt x="563" y="224"/>
                      <a:pt x="564" y="224"/>
                    </a:cubicBezTo>
                    <a:cubicBezTo>
                      <a:pt x="564" y="223"/>
                      <a:pt x="564" y="222"/>
                      <a:pt x="564" y="221"/>
                    </a:cubicBezTo>
                    <a:cubicBezTo>
                      <a:pt x="564" y="221"/>
                      <a:pt x="563" y="220"/>
                      <a:pt x="563" y="219"/>
                    </a:cubicBezTo>
                    <a:cubicBezTo>
                      <a:pt x="564" y="217"/>
                      <a:pt x="563" y="217"/>
                      <a:pt x="564" y="215"/>
                    </a:cubicBezTo>
                    <a:cubicBezTo>
                      <a:pt x="562" y="215"/>
                      <a:pt x="562" y="215"/>
                      <a:pt x="562" y="215"/>
                    </a:cubicBezTo>
                    <a:cubicBezTo>
                      <a:pt x="561" y="216"/>
                      <a:pt x="562" y="217"/>
                      <a:pt x="561" y="217"/>
                    </a:cubicBezTo>
                    <a:cubicBezTo>
                      <a:pt x="561" y="216"/>
                      <a:pt x="560" y="214"/>
                      <a:pt x="559" y="215"/>
                    </a:cubicBezTo>
                    <a:cubicBezTo>
                      <a:pt x="559" y="215"/>
                      <a:pt x="559" y="214"/>
                      <a:pt x="559" y="214"/>
                    </a:cubicBezTo>
                    <a:cubicBezTo>
                      <a:pt x="559" y="214"/>
                      <a:pt x="557" y="215"/>
                      <a:pt x="557" y="213"/>
                    </a:cubicBezTo>
                    <a:cubicBezTo>
                      <a:pt x="557" y="215"/>
                      <a:pt x="557" y="215"/>
                      <a:pt x="556" y="215"/>
                    </a:cubicBezTo>
                    <a:cubicBezTo>
                      <a:pt x="556" y="216"/>
                      <a:pt x="556" y="216"/>
                      <a:pt x="556" y="217"/>
                    </a:cubicBezTo>
                    <a:cubicBezTo>
                      <a:pt x="555" y="217"/>
                      <a:pt x="555" y="217"/>
                      <a:pt x="554" y="217"/>
                    </a:cubicBezTo>
                    <a:cubicBezTo>
                      <a:pt x="555" y="216"/>
                      <a:pt x="553" y="215"/>
                      <a:pt x="552" y="214"/>
                    </a:cubicBezTo>
                    <a:cubicBezTo>
                      <a:pt x="552" y="214"/>
                      <a:pt x="552" y="215"/>
                      <a:pt x="552" y="215"/>
                    </a:cubicBezTo>
                    <a:cubicBezTo>
                      <a:pt x="552" y="216"/>
                      <a:pt x="550" y="216"/>
                      <a:pt x="551" y="218"/>
                    </a:cubicBezTo>
                    <a:cubicBezTo>
                      <a:pt x="550" y="218"/>
                      <a:pt x="550" y="218"/>
                      <a:pt x="549" y="217"/>
                    </a:cubicBezTo>
                    <a:cubicBezTo>
                      <a:pt x="549" y="217"/>
                      <a:pt x="550" y="216"/>
                      <a:pt x="549" y="216"/>
                    </a:cubicBezTo>
                    <a:cubicBezTo>
                      <a:pt x="549" y="217"/>
                      <a:pt x="549" y="219"/>
                      <a:pt x="549" y="220"/>
                    </a:cubicBezTo>
                    <a:cubicBezTo>
                      <a:pt x="549" y="221"/>
                      <a:pt x="548" y="223"/>
                      <a:pt x="548" y="221"/>
                    </a:cubicBezTo>
                    <a:cubicBezTo>
                      <a:pt x="548" y="221"/>
                      <a:pt x="548" y="221"/>
                      <a:pt x="548" y="221"/>
                    </a:cubicBezTo>
                    <a:cubicBezTo>
                      <a:pt x="547" y="221"/>
                      <a:pt x="546" y="223"/>
                      <a:pt x="546" y="224"/>
                    </a:cubicBezTo>
                    <a:cubicBezTo>
                      <a:pt x="545" y="224"/>
                      <a:pt x="545" y="227"/>
                      <a:pt x="544" y="225"/>
                    </a:cubicBezTo>
                    <a:cubicBezTo>
                      <a:pt x="544" y="227"/>
                      <a:pt x="546" y="226"/>
                      <a:pt x="545" y="227"/>
                    </a:cubicBezTo>
                    <a:cubicBezTo>
                      <a:pt x="544" y="228"/>
                      <a:pt x="543" y="230"/>
                      <a:pt x="543" y="233"/>
                    </a:cubicBezTo>
                    <a:cubicBezTo>
                      <a:pt x="542" y="235"/>
                      <a:pt x="542" y="238"/>
                      <a:pt x="541" y="240"/>
                    </a:cubicBezTo>
                    <a:cubicBezTo>
                      <a:pt x="541" y="240"/>
                      <a:pt x="542" y="239"/>
                      <a:pt x="542" y="240"/>
                    </a:cubicBezTo>
                    <a:cubicBezTo>
                      <a:pt x="541" y="241"/>
                      <a:pt x="540" y="243"/>
                      <a:pt x="539" y="245"/>
                    </a:cubicBezTo>
                    <a:cubicBezTo>
                      <a:pt x="538" y="247"/>
                      <a:pt x="537" y="249"/>
                      <a:pt x="538" y="251"/>
                    </a:cubicBezTo>
                    <a:cubicBezTo>
                      <a:pt x="537" y="252"/>
                      <a:pt x="537" y="250"/>
                      <a:pt x="537" y="251"/>
                    </a:cubicBezTo>
                    <a:cubicBezTo>
                      <a:pt x="537" y="251"/>
                      <a:pt x="537" y="252"/>
                      <a:pt x="536" y="252"/>
                    </a:cubicBezTo>
                    <a:cubicBezTo>
                      <a:pt x="536" y="251"/>
                      <a:pt x="536" y="251"/>
                      <a:pt x="536" y="251"/>
                    </a:cubicBezTo>
                    <a:cubicBezTo>
                      <a:pt x="536" y="250"/>
                      <a:pt x="537" y="249"/>
                      <a:pt x="536" y="249"/>
                    </a:cubicBezTo>
                    <a:cubicBezTo>
                      <a:pt x="535" y="252"/>
                      <a:pt x="533" y="255"/>
                      <a:pt x="532" y="258"/>
                    </a:cubicBezTo>
                    <a:cubicBezTo>
                      <a:pt x="530" y="261"/>
                      <a:pt x="529" y="264"/>
                      <a:pt x="527" y="266"/>
                    </a:cubicBezTo>
                    <a:cubicBezTo>
                      <a:pt x="526" y="267"/>
                      <a:pt x="527" y="269"/>
                      <a:pt x="525" y="269"/>
                    </a:cubicBezTo>
                    <a:cubicBezTo>
                      <a:pt x="526" y="269"/>
                      <a:pt x="526" y="269"/>
                      <a:pt x="527" y="269"/>
                    </a:cubicBezTo>
                    <a:cubicBezTo>
                      <a:pt x="526" y="269"/>
                      <a:pt x="527" y="270"/>
                      <a:pt x="526" y="271"/>
                    </a:cubicBezTo>
                    <a:cubicBezTo>
                      <a:pt x="526" y="271"/>
                      <a:pt x="525" y="272"/>
                      <a:pt x="524" y="273"/>
                    </a:cubicBezTo>
                    <a:cubicBezTo>
                      <a:pt x="524" y="274"/>
                      <a:pt x="523" y="276"/>
                      <a:pt x="523" y="277"/>
                    </a:cubicBezTo>
                    <a:cubicBezTo>
                      <a:pt x="521" y="279"/>
                      <a:pt x="520" y="281"/>
                      <a:pt x="519" y="283"/>
                    </a:cubicBezTo>
                    <a:cubicBezTo>
                      <a:pt x="518" y="285"/>
                      <a:pt x="517" y="287"/>
                      <a:pt x="515" y="288"/>
                    </a:cubicBezTo>
                    <a:cubicBezTo>
                      <a:pt x="515" y="289"/>
                      <a:pt x="514" y="290"/>
                      <a:pt x="514" y="291"/>
                    </a:cubicBezTo>
                    <a:cubicBezTo>
                      <a:pt x="513" y="292"/>
                      <a:pt x="512" y="293"/>
                      <a:pt x="511" y="294"/>
                    </a:cubicBezTo>
                    <a:cubicBezTo>
                      <a:pt x="509" y="297"/>
                      <a:pt x="507" y="299"/>
                      <a:pt x="506" y="301"/>
                    </a:cubicBezTo>
                    <a:cubicBezTo>
                      <a:pt x="506" y="302"/>
                      <a:pt x="505" y="302"/>
                      <a:pt x="505" y="302"/>
                    </a:cubicBezTo>
                    <a:cubicBezTo>
                      <a:pt x="504" y="303"/>
                      <a:pt x="506" y="303"/>
                      <a:pt x="504" y="305"/>
                    </a:cubicBezTo>
                    <a:cubicBezTo>
                      <a:pt x="504" y="305"/>
                      <a:pt x="503" y="304"/>
                      <a:pt x="503" y="305"/>
                    </a:cubicBezTo>
                    <a:cubicBezTo>
                      <a:pt x="502" y="307"/>
                      <a:pt x="502" y="307"/>
                      <a:pt x="502" y="307"/>
                    </a:cubicBezTo>
                    <a:cubicBezTo>
                      <a:pt x="501" y="308"/>
                      <a:pt x="501" y="308"/>
                      <a:pt x="499" y="309"/>
                    </a:cubicBezTo>
                    <a:cubicBezTo>
                      <a:pt x="500" y="310"/>
                      <a:pt x="498" y="311"/>
                      <a:pt x="497" y="311"/>
                    </a:cubicBezTo>
                    <a:cubicBezTo>
                      <a:pt x="496" y="313"/>
                      <a:pt x="495" y="314"/>
                      <a:pt x="494" y="315"/>
                    </a:cubicBezTo>
                    <a:cubicBezTo>
                      <a:pt x="493" y="317"/>
                      <a:pt x="491" y="318"/>
                      <a:pt x="490" y="319"/>
                    </a:cubicBezTo>
                    <a:cubicBezTo>
                      <a:pt x="489" y="321"/>
                      <a:pt x="487" y="322"/>
                      <a:pt x="486" y="324"/>
                    </a:cubicBezTo>
                    <a:cubicBezTo>
                      <a:pt x="485" y="325"/>
                      <a:pt x="483" y="327"/>
                      <a:pt x="482" y="329"/>
                    </a:cubicBezTo>
                    <a:cubicBezTo>
                      <a:pt x="484" y="328"/>
                      <a:pt x="486" y="326"/>
                      <a:pt x="485" y="328"/>
                    </a:cubicBezTo>
                    <a:cubicBezTo>
                      <a:pt x="485" y="325"/>
                      <a:pt x="488" y="324"/>
                      <a:pt x="488" y="322"/>
                    </a:cubicBezTo>
                    <a:cubicBezTo>
                      <a:pt x="490" y="322"/>
                      <a:pt x="492" y="319"/>
                      <a:pt x="492" y="317"/>
                    </a:cubicBezTo>
                    <a:cubicBezTo>
                      <a:pt x="494" y="317"/>
                      <a:pt x="494" y="317"/>
                      <a:pt x="495" y="315"/>
                    </a:cubicBezTo>
                    <a:cubicBezTo>
                      <a:pt x="495" y="316"/>
                      <a:pt x="496" y="315"/>
                      <a:pt x="496" y="315"/>
                    </a:cubicBezTo>
                    <a:cubicBezTo>
                      <a:pt x="496" y="316"/>
                      <a:pt x="496" y="317"/>
                      <a:pt x="495" y="317"/>
                    </a:cubicBezTo>
                    <a:cubicBezTo>
                      <a:pt x="495" y="318"/>
                      <a:pt x="494" y="319"/>
                      <a:pt x="493" y="319"/>
                    </a:cubicBezTo>
                    <a:cubicBezTo>
                      <a:pt x="492" y="321"/>
                      <a:pt x="491" y="322"/>
                      <a:pt x="489" y="324"/>
                    </a:cubicBezTo>
                    <a:cubicBezTo>
                      <a:pt x="494" y="321"/>
                      <a:pt x="496" y="318"/>
                      <a:pt x="499" y="314"/>
                    </a:cubicBezTo>
                    <a:cubicBezTo>
                      <a:pt x="500" y="315"/>
                      <a:pt x="500" y="315"/>
                      <a:pt x="501" y="314"/>
                    </a:cubicBezTo>
                    <a:cubicBezTo>
                      <a:pt x="501" y="313"/>
                      <a:pt x="502" y="311"/>
                      <a:pt x="504" y="309"/>
                    </a:cubicBezTo>
                    <a:cubicBezTo>
                      <a:pt x="506" y="307"/>
                      <a:pt x="508" y="305"/>
                      <a:pt x="509" y="305"/>
                    </a:cubicBezTo>
                    <a:cubicBezTo>
                      <a:pt x="510" y="304"/>
                      <a:pt x="510" y="303"/>
                      <a:pt x="511" y="302"/>
                    </a:cubicBezTo>
                    <a:cubicBezTo>
                      <a:pt x="511" y="301"/>
                      <a:pt x="511" y="301"/>
                      <a:pt x="512" y="300"/>
                    </a:cubicBezTo>
                    <a:cubicBezTo>
                      <a:pt x="512" y="299"/>
                      <a:pt x="513" y="298"/>
                      <a:pt x="515" y="297"/>
                    </a:cubicBezTo>
                    <a:cubicBezTo>
                      <a:pt x="514" y="297"/>
                      <a:pt x="517" y="291"/>
                      <a:pt x="518" y="292"/>
                    </a:cubicBezTo>
                    <a:cubicBezTo>
                      <a:pt x="519" y="292"/>
                      <a:pt x="518" y="293"/>
                      <a:pt x="518" y="293"/>
                    </a:cubicBezTo>
                    <a:cubicBezTo>
                      <a:pt x="519" y="292"/>
                      <a:pt x="519" y="290"/>
                      <a:pt x="521" y="290"/>
                    </a:cubicBezTo>
                    <a:cubicBezTo>
                      <a:pt x="520" y="288"/>
                      <a:pt x="522" y="287"/>
                      <a:pt x="523" y="285"/>
                    </a:cubicBezTo>
                    <a:cubicBezTo>
                      <a:pt x="524" y="283"/>
                      <a:pt x="526" y="281"/>
                      <a:pt x="525" y="279"/>
                    </a:cubicBezTo>
                    <a:cubicBezTo>
                      <a:pt x="526" y="278"/>
                      <a:pt x="527" y="279"/>
                      <a:pt x="527" y="279"/>
                    </a:cubicBezTo>
                    <a:cubicBezTo>
                      <a:pt x="528" y="277"/>
                      <a:pt x="528" y="277"/>
                      <a:pt x="529" y="274"/>
                    </a:cubicBezTo>
                    <a:cubicBezTo>
                      <a:pt x="531" y="274"/>
                      <a:pt x="532" y="271"/>
                      <a:pt x="534" y="268"/>
                    </a:cubicBezTo>
                    <a:cubicBezTo>
                      <a:pt x="535" y="266"/>
                      <a:pt x="536" y="263"/>
                      <a:pt x="538" y="262"/>
                    </a:cubicBezTo>
                    <a:cubicBezTo>
                      <a:pt x="537" y="264"/>
                      <a:pt x="536" y="265"/>
                      <a:pt x="536" y="267"/>
                    </a:cubicBezTo>
                    <a:cubicBezTo>
                      <a:pt x="535" y="269"/>
                      <a:pt x="534" y="271"/>
                      <a:pt x="533" y="273"/>
                    </a:cubicBezTo>
                    <a:cubicBezTo>
                      <a:pt x="531" y="277"/>
                      <a:pt x="529" y="281"/>
                      <a:pt x="528" y="285"/>
                    </a:cubicBezTo>
                    <a:cubicBezTo>
                      <a:pt x="529" y="282"/>
                      <a:pt x="532" y="280"/>
                      <a:pt x="532" y="278"/>
                    </a:cubicBezTo>
                    <a:cubicBezTo>
                      <a:pt x="533" y="279"/>
                      <a:pt x="534" y="275"/>
                      <a:pt x="535" y="275"/>
                    </a:cubicBezTo>
                    <a:cubicBezTo>
                      <a:pt x="535" y="276"/>
                      <a:pt x="534" y="277"/>
                      <a:pt x="534" y="278"/>
                    </a:cubicBezTo>
                    <a:cubicBezTo>
                      <a:pt x="533" y="279"/>
                      <a:pt x="532" y="280"/>
                      <a:pt x="532" y="281"/>
                    </a:cubicBezTo>
                    <a:cubicBezTo>
                      <a:pt x="531" y="284"/>
                      <a:pt x="529" y="285"/>
                      <a:pt x="528" y="286"/>
                    </a:cubicBezTo>
                    <a:cubicBezTo>
                      <a:pt x="529" y="286"/>
                      <a:pt x="530" y="285"/>
                      <a:pt x="530" y="285"/>
                    </a:cubicBezTo>
                    <a:cubicBezTo>
                      <a:pt x="529" y="288"/>
                      <a:pt x="525" y="289"/>
                      <a:pt x="525" y="293"/>
                    </a:cubicBezTo>
                    <a:cubicBezTo>
                      <a:pt x="525" y="292"/>
                      <a:pt x="525" y="292"/>
                      <a:pt x="524" y="293"/>
                    </a:cubicBezTo>
                    <a:cubicBezTo>
                      <a:pt x="522" y="296"/>
                      <a:pt x="518" y="300"/>
                      <a:pt x="517" y="302"/>
                    </a:cubicBezTo>
                    <a:cubicBezTo>
                      <a:pt x="516" y="303"/>
                      <a:pt x="514" y="304"/>
                      <a:pt x="513" y="305"/>
                    </a:cubicBezTo>
                    <a:cubicBezTo>
                      <a:pt x="512" y="306"/>
                      <a:pt x="512" y="307"/>
                      <a:pt x="511" y="308"/>
                    </a:cubicBezTo>
                    <a:cubicBezTo>
                      <a:pt x="510" y="309"/>
                      <a:pt x="507" y="312"/>
                      <a:pt x="508" y="311"/>
                    </a:cubicBezTo>
                    <a:cubicBezTo>
                      <a:pt x="506" y="312"/>
                      <a:pt x="504" y="314"/>
                      <a:pt x="504" y="316"/>
                    </a:cubicBezTo>
                    <a:cubicBezTo>
                      <a:pt x="503" y="315"/>
                      <a:pt x="501" y="319"/>
                      <a:pt x="500" y="318"/>
                    </a:cubicBezTo>
                    <a:cubicBezTo>
                      <a:pt x="499" y="320"/>
                      <a:pt x="500" y="321"/>
                      <a:pt x="498" y="322"/>
                    </a:cubicBezTo>
                    <a:cubicBezTo>
                      <a:pt x="497" y="322"/>
                      <a:pt x="496" y="322"/>
                      <a:pt x="494" y="323"/>
                    </a:cubicBezTo>
                    <a:cubicBezTo>
                      <a:pt x="493" y="325"/>
                      <a:pt x="492" y="326"/>
                      <a:pt x="491" y="328"/>
                    </a:cubicBezTo>
                    <a:cubicBezTo>
                      <a:pt x="490" y="330"/>
                      <a:pt x="488" y="331"/>
                      <a:pt x="485" y="333"/>
                    </a:cubicBezTo>
                    <a:cubicBezTo>
                      <a:pt x="486" y="333"/>
                      <a:pt x="486" y="333"/>
                      <a:pt x="486" y="334"/>
                    </a:cubicBezTo>
                    <a:cubicBezTo>
                      <a:pt x="483" y="337"/>
                      <a:pt x="481" y="340"/>
                      <a:pt x="478" y="340"/>
                    </a:cubicBezTo>
                    <a:cubicBezTo>
                      <a:pt x="478" y="342"/>
                      <a:pt x="475" y="343"/>
                      <a:pt x="473" y="344"/>
                    </a:cubicBezTo>
                    <a:cubicBezTo>
                      <a:pt x="471" y="345"/>
                      <a:pt x="468" y="350"/>
                      <a:pt x="467" y="348"/>
                    </a:cubicBezTo>
                    <a:cubicBezTo>
                      <a:pt x="466" y="349"/>
                      <a:pt x="467" y="350"/>
                      <a:pt x="466" y="350"/>
                    </a:cubicBezTo>
                    <a:cubicBezTo>
                      <a:pt x="466" y="350"/>
                      <a:pt x="464" y="350"/>
                      <a:pt x="464" y="351"/>
                    </a:cubicBezTo>
                    <a:cubicBezTo>
                      <a:pt x="464" y="353"/>
                      <a:pt x="458" y="355"/>
                      <a:pt x="457" y="356"/>
                    </a:cubicBezTo>
                    <a:cubicBezTo>
                      <a:pt x="452" y="357"/>
                      <a:pt x="450" y="362"/>
                      <a:pt x="445" y="364"/>
                    </a:cubicBezTo>
                    <a:cubicBezTo>
                      <a:pt x="444" y="363"/>
                      <a:pt x="444" y="363"/>
                      <a:pt x="443" y="363"/>
                    </a:cubicBezTo>
                    <a:cubicBezTo>
                      <a:pt x="444" y="364"/>
                      <a:pt x="445" y="364"/>
                      <a:pt x="444" y="365"/>
                    </a:cubicBezTo>
                    <a:cubicBezTo>
                      <a:pt x="442" y="366"/>
                      <a:pt x="441" y="366"/>
                      <a:pt x="439" y="366"/>
                    </a:cubicBezTo>
                    <a:cubicBezTo>
                      <a:pt x="440" y="367"/>
                      <a:pt x="441" y="367"/>
                      <a:pt x="439" y="368"/>
                    </a:cubicBezTo>
                    <a:cubicBezTo>
                      <a:pt x="438" y="368"/>
                      <a:pt x="433" y="369"/>
                      <a:pt x="433" y="370"/>
                    </a:cubicBezTo>
                    <a:cubicBezTo>
                      <a:pt x="430" y="372"/>
                      <a:pt x="427" y="373"/>
                      <a:pt x="425" y="374"/>
                    </a:cubicBezTo>
                    <a:cubicBezTo>
                      <a:pt x="422" y="375"/>
                      <a:pt x="420" y="376"/>
                      <a:pt x="418" y="377"/>
                    </a:cubicBezTo>
                    <a:cubicBezTo>
                      <a:pt x="417" y="376"/>
                      <a:pt x="413" y="379"/>
                      <a:pt x="410" y="379"/>
                    </a:cubicBezTo>
                    <a:cubicBezTo>
                      <a:pt x="409" y="380"/>
                      <a:pt x="408" y="379"/>
                      <a:pt x="406" y="379"/>
                    </a:cubicBezTo>
                    <a:cubicBezTo>
                      <a:pt x="405" y="379"/>
                      <a:pt x="402" y="381"/>
                      <a:pt x="400" y="381"/>
                    </a:cubicBezTo>
                    <a:cubicBezTo>
                      <a:pt x="395" y="382"/>
                      <a:pt x="393" y="383"/>
                      <a:pt x="388" y="384"/>
                    </a:cubicBezTo>
                    <a:cubicBezTo>
                      <a:pt x="388" y="384"/>
                      <a:pt x="390" y="384"/>
                      <a:pt x="389" y="383"/>
                    </a:cubicBezTo>
                    <a:cubicBezTo>
                      <a:pt x="388" y="384"/>
                      <a:pt x="388" y="385"/>
                      <a:pt x="386" y="385"/>
                    </a:cubicBezTo>
                    <a:cubicBezTo>
                      <a:pt x="385" y="385"/>
                      <a:pt x="380" y="387"/>
                      <a:pt x="381" y="385"/>
                    </a:cubicBezTo>
                    <a:cubicBezTo>
                      <a:pt x="379" y="385"/>
                      <a:pt x="379" y="387"/>
                      <a:pt x="377" y="387"/>
                    </a:cubicBezTo>
                    <a:cubicBezTo>
                      <a:pt x="376" y="388"/>
                      <a:pt x="376" y="387"/>
                      <a:pt x="374" y="387"/>
                    </a:cubicBezTo>
                    <a:cubicBezTo>
                      <a:pt x="374" y="388"/>
                      <a:pt x="373" y="388"/>
                      <a:pt x="371" y="388"/>
                    </a:cubicBezTo>
                    <a:cubicBezTo>
                      <a:pt x="371" y="388"/>
                      <a:pt x="371" y="388"/>
                      <a:pt x="371" y="388"/>
                    </a:cubicBezTo>
                    <a:cubicBezTo>
                      <a:pt x="368" y="389"/>
                      <a:pt x="366" y="389"/>
                      <a:pt x="364" y="389"/>
                    </a:cubicBezTo>
                    <a:cubicBezTo>
                      <a:pt x="362" y="389"/>
                      <a:pt x="361" y="388"/>
                      <a:pt x="358" y="389"/>
                    </a:cubicBezTo>
                    <a:cubicBezTo>
                      <a:pt x="358" y="389"/>
                      <a:pt x="358" y="390"/>
                      <a:pt x="356" y="390"/>
                    </a:cubicBezTo>
                    <a:cubicBezTo>
                      <a:pt x="357" y="389"/>
                      <a:pt x="352" y="389"/>
                      <a:pt x="351" y="389"/>
                    </a:cubicBezTo>
                    <a:cubicBezTo>
                      <a:pt x="350" y="390"/>
                      <a:pt x="353" y="388"/>
                      <a:pt x="353" y="390"/>
                    </a:cubicBezTo>
                    <a:cubicBezTo>
                      <a:pt x="351" y="390"/>
                      <a:pt x="350" y="389"/>
                      <a:pt x="350" y="390"/>
                    </a:cubicBezTo>
                    <a:cubicBezTo>
                      <a:pt x="349" y="390"/>
                      <a:pt x="350" y="389"/>
                      <a:pt x="348" y="389"/>
                    </a:cubicBezTo>
                    <a:cubicBezTo>
                      <a:pt x="348" y="390"/>
                      <a:pt x="348" y="391"/>
                      <a:pt x="347" y="391"/>
                    </a:cubicBezTo>
                    <a:cubicBezTo>
                      <a:pt x="347" y="390"/>
                      <a:pt x="346" y="390"/>
                      <a:pt x="346" y="389"/>
                    </a:cubicBezTo>
                    <a:cubicBezTo>
                      <a:pt x="344" y="390"/>
                      <a:pt x="342" y="390"/>
                      <a:pt x="340" y="390"/>
                    </a:cubicBezTo>
                    <a:cubicBezTo>
                      <a:pt x="339" y="390"/>
                      <a:pt x="338" y="390"/>
                      <a:pt x="337" y="390"/>
                    </a:cubicBezTo>
                    <a:cubicBezTo>
                      <a:pt x="336" y="390"/>
                      <a:pt x="335" y="390"/>
                      <a:pt x="333" y="390"/>
                    </a:cubicBezTo>
                    <a:cubicBezTo>
                      <a:pt x="331" y="390"/>
                      <a:pt x="329" y="390"/>
                      <a:pt x="326" y="390"/>
                    </a:cubicBezTo>
                    <a:cubicBezTo>
                      <a:pt x="324" y="390"/>
                      <a:pt x="321" y="390"/>
                      <a:pt x="318" y="390"/>
                    </a:cubicBezTo>
                    <a:cubicBezTo>
                      <a:pt x="316" y="390"/>
                      <a:pt x="313" y="389"/>
                      <a:pt x="311" y="388"/>
                    </a:cubicBezTo>
                    <a:cubicBezTo>
                      <a:pt x="309" y="388"/>
                      <a:pt x="308" y="388"/>
                      <a:pt x="307" y="388"/>
                    </a:cubicBezTo>
                    <a:cubicBezTo>
                      <a:pt x="305" y="388"/>
                      <a:pt x="304" y="388"/>
                      <a:pt x="303" y="388"/>
                    </a:cubicBezTo>
                    <a:cubicBezTo>
                      <a:pt x="300" y="387"/>
                      <a:pt x="298" y="387"/>
                      <a:pt x="296" y="387"/>
                    </a:cubicBezTo>
                    <a:cubicBezTo>
                      <a:pt x="293" y="386"/>
                      <a:pt x="291" y="386"/>
                      <a:pt x="288" y="386"/>
                    </a:cubicBezTo>
                    <a:cubicBezTo>
                      <a:pt x="287" y="385"/>
                      <a:pt x="286" y="384"/>
                      <a:pt x="284" y="384"/>
                    </a:cubicBezTo>
                    <a:cubicBezTo>
                      <a:pt x="285" y="385"/>
                      <a:pt x="284" y="385"/>
                      <a:pt x="284" y="385"/>
                    </a:cubicBezTo>
                    <a:cubicBezTo>
                      <a:pt x="283" y="384"/>
                      <a:pt x="283" y="384"/>
                      <a:pt x="282" y="383"/>
                    </a:cubicBezTo>
                    <a:cubicBezTo>
                      <a:pt x="281" y="383"/>
                      <a:pt x="281" y="383"/>
                      <a:pt x="280" y="383"/>
                    </a:cubicBezTo>
                    <a:cubicBezTo>
                      <a:pt x="279" y="382"/>
                      <a:pt x="278" y="382"/>
                      <a:pt x="276" y="382"/>
                    </a:cubicBezTo>
                    <a:cubicBezTo>
                      <a:pt x="275" y="382"/>
                      <a:pt x="273" y="382"/>
                      <a:pt x="272" y="380"/>
                    </a:cubicBezTo>
                    <a:cubicBezTo>
                      <a:pt x="270" y="381"/>
                      <a:pt x="269" y="380"/>
                      <a:pt x="267" y="380"/>
                    </a:cubicBezTo>
                    <a:cubicBezTo>
                      <a:pt x="265" y="379"/>
                      <a:pt x="264" y="379"/>
                      <a:pt x="262" y="378"/>
                    </a:cubicBezTo>
                    <a:cubicBezTo>
                      <a:pt x="260" y="377"/>
                      <a:pt x="258" y="377"/>
                      <a:pt x="257" y="376"/>
                    </a:cubicBezTo>
                    <a:cubicBezTo>
                      <a:pt x="255" y="376"/>
                      <a:pt x="254" y="376"/>
                      <a:pt x="252" y="376"/>
                    </a:cubicBezTo>
                    <a:cubicBezTo>
                      <a:pt x="254" y="377"/>
                      <a:pt x="255" y="375"/>
                      <a:pt x="256" y="377"/>
                    </a:cubicBezTo>
                    <a:cubicBezTo>
                      <a:pt x="254" y="378"/>
                      <a:pt x="252" y="377"/>
                      <a:pt x="250" y="376"/>
                    </a:cubicBezTo>
                    <a:cubicBezTo>
                      <a:pt x="248" y="376"/>
                      <a:pt x="246" y="375"/>
                      <a:pt x="243" y="374"/>
                    </a:cubicBezTo>
                    <a:cubicBezTo>
                      <a:pt x="243" y="374"/>
                      <a:pt x="243" y="374"/>
                      <a:pt x="243" y="375"/>
                    </a:cubicBezTo>
                    <a:cubicBezTo>
                      <a:pt x="241" y="375"/>
                      <a:pt x="236" y="373"/>
                      <a:pt x="236" y="371"/>
                    </a:cubicBezTo>
                    <a:cubicBezTo>
                      <a:pt x="234" y="371"/>
                      <a:pt x="232" y="370"/>
                      <a:pt x="230" y="368"/>
                    </a:cubicBezTo>
                    <a:cubicBezTo>
                      <a:pt x="229" y="368"/>
                      <a:pt x="227" y="367"/>
                      <a:pt x="226" y="366"/>
                    </a:cubicBezTo>
                    <a:cubicBezTo>
                      <a:pt x="225" y="365"/>
                      <a:pt x="224" y="365"/>
                      <a:pt x="223" y="364"/>
                    </a:cubicBezTo>
                    <a:cubicBezTo>
                      <a:pt x="223" y="363"/>
                      <a:pt x="222" y="363"/>
                      <a:pt x="222" y="363"/>
                    </a:cubicBezTo>
                    <a:cubicBezTo>
                      <a:pt x="222" y="363"/>
                      <a:pt x="222" y="362"/>
                      <a:pt x="222" y="361"/>
                    </a:cubicBezTo>
                    <a:cubicBezTo>
                      <a:pt x="221" y="362"/>
                      <a:pt x="219" y="361"/>
                      <a:pt x="218" y="360"/>
                    </a:cubicBezTo>
                    <a:cubicBezTo>
                      <a:pt x="217" y="359"/>
                      <a:pt x="215" y="357"/>
                      <a:pt x="214" y="358"/>
                    </a:cubicBezTo>
                    <a:cubicBezTo>
                      <a:pt x="213" y="355"/>
                      <a:pt x="209" y="354"/>
                      <a:pt x="208" y="351"/>
                    </a:cubicBezTo>
                    <a:cubicBezTo>
                      <a:pt x="206" y="352"/>
                      <a:pt x="203" y="349"/>
                      <a:pt x="201" y="348"/>
                    </a:cubicBezTo>
                    <a:cubicBezTo>
                      <a:pt x="201" y="348"/>
                      <a:pt x="201" y="349"/>
                      <a:pt x="201" y="349"/>
                    </a:cubicBezTo>
                    <a:cubicBezTo>
                      <a:pt x="200" y="348"/>
                      <a:pt x="200" y="349"/>
                      <a:pt x="199" y="349"/>
                    </a:cubicBezTo>
                    <a:cubicBezTo>
                      <a:pt x="196" y="347"/>
                      <a:pt x="197" y="346"/>
                      <a:pt x="195" y="345"/>
                    </a:cubicBezTo>
                    <a:cubicBezTo>
                      <a:pt x="196" y="345"/>
                      <a:pt x="197" y="344"/>
                      <a:pt x="196" y="344"/>
                    </a:cubicBezTo>
                    <a:cubicBezTo>
                      <a:pt x="195" y="345"/>
                      <a:pt x="194" y="345"/>
                      <a:pt x="193" y="344"/>
                    </a:cubicBezTo>
                    <a:cubicBezTo>
                      <a:pt x="192" y="344"/>
                      <a:pt x="191" y="343"/>
                      <a:pt x="191" y="343"/>
                    </a:cubicBezTo>
                    <a:cubicBezTo>
                      <a:pt x="190" y="342"/>
                      <a:pt x="189" y="341"/>
                      <a:pt x="189" y="341"/>
                    </a:cubicBezTo>
                    <a:cubicBezTo>
                      <a:pt x="189" y="342"/>
                      <a:pt x="188" y="339"/>
                      <a:pt x="187" y="340"/>
                    </a:cubicBezTo>
                    <a:cubicBezTo>
                      <a:pt x="186" y="340"/>
                      <a:pt x="187" y="341"/>
                      <a:pt x="187" y="342"/>
                    </a:cubicBezTo>
                    <a:cubicBezTo>
                      <a:pt x="188" y="342"/>
                      <a:pt x="188" y="342"/>
                      <a:pt x="189" y="342"/>
                    </a:cubicBezTo>
                    <a:cubicBezTo>
                      <a:pt x="190" y="344"/>
                      <a:pt x="190" y="345"/>
                      <a:pt x="191" y="347"/>
                    </a:cubicBezTo>
                    <a:cubicBezTo>
                      <a:pt x="190" y="346"/>
                      <a:pt x="189" y="345"/>
                      <a:pt x="189" y="346"/>
                    </a:cubicBezTo>
                    <a:cubicBezTo>
                      <a:pt x="192" y="349"/>
                      <a:pt x="193" y="349"/>
                      <a:pt x="196" y="352"/>
                    </a:cubicBezTo>
                    <a:cubicBezTo>
                      <a:pt x="196" y="353"/>
                      <a:pt x="197" y="353"/>
                      <a:pt x="197" y="354"/>
                    </a:cubicBezTo>
                    <a:cubicBezTo>
                      <a:pt x="198" y="355"/>
                      <a:pt x="199" y="355"/>
                      <a:pt x="201" y="356"/>
                    </a:cubicBezTo>
                    <a:cubicBezTo>
                      <a:pt x="201" y="357"/>
                      <a:pt x="202" y="358"/>
                      <a:pt x="204" y="359"/>
                    </a:cubicBezTo>
                    <a:cubicBezTo>
                      <a:pt x="205" y="361"/>
                      <a:pt x="207" y="362"/>
                      <a:pt x="208" y="363"/>
                    </a:cubicBezTo>
                    <a:cubicBezTo>
                      <a:pt x="210" y="364"/>
                      <a:pt x="213" y="365"/>
                      <a:pt x="213" y="367"/>
                    </a:cubicBezTo>
                    <a:cubicBezTo>
                      <a:pt x="214" y="368"/>
                      <a:pt x="214" y="367"/>
                      <a:pt x="215" y="367"/>
                    </a:cubicBezTo>
                    <a:cubicBezTo>
                      <a:pt x="216" y="368"/>
                      <a:pt x="214" y="369"/>
                      <a:pt x="215" y="369"/>
                    </a:cubicBezTo>
                    <a:cubicBezTo>
                      <a:pt x="216" y="369"/>
                      <a:pt x="217" y="370"/>
                      <a:pt x="218" y="370"/>
                    </a:cubicBezTo>
                    <a:cubicBezTo>
                      <a:pt x="218" y="371"/>
                      <a:pt x="221" y="372"/>
                      <a:pt x="221" y="374"/>
                    </a:cubicBezTo>
                    <a:cubicBezTo>
                      <a:pt x="219" y="373"/>
                      <a:pt x="216" y="372"/>
                      <a:pt x="217" y="374"/>
                    </a:cubicBezTo>
                    <a:cubicBezTo>
                      <a:pt x="221" y="373"/>
                      <a:pt x="227" y="377"/>
                      <a:pt x="227" y="381"/>
                    </a:cubicBezTo>
                    <a:cubicBezTo>
                      <a:pt x="229" y="381"/>
                      <a:pt x="227" y="379"/>
                      <a:pt x="228" y="380"/>
                    </a:cubicBezTo>
                    <a:cubicBezTo>
                      <a:pt x="229" y="381"/>
                      <a:pt x="230" y="382"/>
                      <a:pt x="230" y="383"/>
                    </a:cubicBezTo>
                    <a:cubicBezTo>
                      <a:pt x="229" y="383"/>
                      <a:pt x="228" y="383"/>
                      <a:pt x="228" y="383"/>
                    </a:cubicBezTo>
                    <a:cubicBezTo>
                      <a:pt x="226" y="385"/>
                      <a:pt x="230" y="386"/>
                      <a:pt x="233" y="388"/>
                    </a:cubicBezTo>
                    <a:cubicBezTo>
                      <a:pt x="231" y="389"/>
                      <a:pt x="230" y="388"/>
                      <a:pt x="228" y="387"/>
                    </a:cubicBezTo>
                    <a:cubicBezTo>
                      <a:pt x="226" y="386"/>
                      <a:pt x="224" y="385"/>
                      <a:pt x="222" y="383"/>
                    </a:cubicBezTo>
                    <a:cubicBezTo>
                      <a:pt x="221" y="384"/>
                      <a:pt x="222" y="384"/>
                      <a:pt x="223" y="385"/>
                    </a:cubicBezTo>
                    <a:cubicBezTo>
                      <a:pt x="221" y="385"/>
                      <a:pt x="219" y="384"/>
                      <a:pt x="217" y="382"/>
                    </a:cubicBezTo>
                    <a:cubicBezTo>
                      <a:pt x="215" y="381"/>
                      <a:pt x="214" y="379"/>
                      <a:pt x="212" y="380"/>
                    </a:cubicBezTo>
                    <a:cubicBezTo>
                      <a:pt x="213" y="380"/>
                      <a:pt x="214" y="381"/>
                      <a:pt x="215" y="383"/>
                    </a:cubicBezTo>
                    <a:cubicBezTo>
                      <a:pt x="211" y="380"/>
                      <a:pt x="208" y="378"/>
                      <a:pt x="205" y="376"/>
                    </a:cubicBezTo>
                    <a:cubicBezTo>
                      <a:pt x="203" y="374"/>
                      <a:pt x="200" y="372"/>
                      <a:pt x="196" y="369"/>
                    </a:cubicBezTo>
                    <a:cubicBezTo>
                      <a:pt x="196" y="369"/>
                      <a:pt x="197" y="369"/>
                      <a:pt x="197" y="369"/>
                    </a:cubicBezTo>
                    <a:cubicBezTo>
                      <a:pt x="195" y="368"/>
                      <a:pt x="194" y="368"/>
                      <a:pt x="192" y="367"/>
                    </a:cubicBezTo>
                    <a:cubicBezTo>
                      <a:pt x="192" y="366"/>
                      <a:pt x="192" y="366"/>
                      <a:pt x="192" y="365"/>
                    </a:cubicBezTo>
                    <a:cubicBezTo>
                      <a:pt x="192" y="366"/>
                      <a:pt x="191" y="365"/>
                      <a:pt x="191" y="365"/>
                    </a:cubicBezTo>
                    <a:cubicBezTo>
                      <a:pt x="190" y="365"/>
                      <a:pt x="192" y="366"/>
                      <a:pt x="191" y="367"/>
                    </a:cubicBezTo>
                    <a:cubicBezTo>
                      <a:pt x="190" y="366"/>
                      <a:pt x="188" y="365"/>
                      <a:pt x="187" y="364"/>
                    </a:cubicBezTo>
                    <a:cubicBezTo>
                      <a:pt x="185" y="362"/>
                      <a:pt x="184" y="361"/>
                      <a:pt x="182" y="360"/>
                    </a:cubicBezTo>
                    <a:cubicBezTo>
                      <a:pt x="181" y="358"/>
                      <a:pt x="179" y="357"/>
                      <a:pt x="179" y="355"/>
                    </a:cubicBezTo>
                    <a:cubicBezTo>
                      <a:pt x="177" y="356"/>
                      <a:pt x="178" y="357"/>
                      <a:pt x="176" y="356"/>
                    </a:cubicBezTo>
                    <a:cubicBezTo>
                      <a:pt x="176" y="354"/>
                      <a:pt x="175" y="352"/>
                      <a:pt x="178" y="353"/>
                    </a:cubicBezTo>
                    <a:cubicBezTo>
                      <a:pt x="178" y="353"/>
                      <a:pt x="178" y="352"/>
                      <a:pt x="178" y="352"/>
                    </a:cubicBezTo>
                    <a:cubicBezTo>
                      <a:pt x="177" y="353"/>
                      <a:pt x="175" y="350"/>
                      <a:pt x="173" y="349"/>
                    </a:cubicBezTo>
                    <a:cubicBezTo>
                      <a:pt x="172" y="350"/>
                      <a:pt x="169" y="347"/>
                      <a:pt x="170" y="346"/>
                    </a:cubicBezTo>
                    <a:cubicBezTo>
                      <a:pt x="169" y="347"/>
                      <a:pt x="168" y="346"/>
                      <a:pt x="167" y="345"/>
                    </a:cubicBezTo>
                    <a:cubicBezTo>
                      <a:pt x="167" y="342"/>
                      <a:pt x="169" y="345"/>
                      <a:pt x="169" y="344"/>
                    </a:cubicBezTo>
                    <a:cubicBezTo>
                      <a:pt x="168" y="343"/>
                      <a:pt x="167" y="341"/>
                      <a:pt x="166" y="341"/>
                    </a:cubicBezTo>
                    <a:cubicBezTo>
                      <a:pt x="168" y="344"/>
                      <a:pt x="164" y="339"/>
                      <a:pt x="165" y="342"/>
                    </a:cubicBezTo>
                    <a:cubicBezTo>
                      <a:pt x="165" y="343"/>
                      <a:pt x="165" y="342"/>
                      <a:pt x="167" y="343"/>
                    </a:cubicBezTo>
                    <a:cubicBezTo>
                      <a:pt x="166" y="344"/>
                      <a:pt x="165" y="344"/>
                      <a:pt x="164" y="343"/>
                    </a:cubicBezTo>
                    <a:cubicBezTo>
                      <a:pt x="163" y="341"/>
                      <a:pt x="164" y="340"/>
                      <a:pt x="164" y="340"/>
                    </a:cubicBezTo>
                    <a:cubicBezTo>
                      <a:pt x="163" y="339"/>
                      <a:pt x="162" y="336"/>
                      <a:pt x="160" y="336"/>
                    </a:cubicBezTo>
                    <a:cubicBezTo>
                      <a:pt x="162" y="337"/>
                      <a:pt x="162" y="338"/>
                      <a:pt x="163" y="339"/>
                    </a:cubicBezTo>
                    <a:cubicBezTo>
                      <a:pt x="163" y="340"/>
                      <a:pt x="163" y="341"/>
                      <a:pt x="162" y="341"/>
                    </a:cubicBezTo>
                    <a:cubicBezTo>
                      <a:pt x="161" y="339"/>
                      <a:pt x="163" y="340"/>
                      <a:pt x="162" y="339"/>
                    </a:cubicBezTo>
                    <a:cubicBezTo>
                      <a:pt x="161" y="338"/>
                      <a:pt x="158" y="336"/>
                      <a:pt x="160" y="335"/>
                    </a:cubicBezTo>
                    <a:cubicBezTo>
                      <a:pt x="158" y="334"/>
                      <a:pt x="158" y="335"/>
                      <a:pt x="158" y="336"/>
                    </a:cubicBezTo>
                    <a:cubicBezTo>
                      <a:pt x="156" y="334"/>
                      <a:pt x="157" y="334"/>
                      <a:pt x="158" y="334"/>
                    </a:cubicBezTo>
                    <a:cubicBezTo>
                      <a:pt x="157" y="333"/>
                      <a:pt x="158" y="333"/>
                      <a:pt x="157" y="332"/>
                    </a:cubicBezTo>
                    <a:cubicBezTo>
                      <a:pt x="156" y="332"/>
                      <a:pt x="157" y="334"/>
                      <a:pt x="156" y="334"/>
                    </a:cubicBezTo>
                    <a:cubicBezTo>
                      <a:pt x="155" y="333"/>
                      <a:pt x="156" y="332"/>
                      <a:pt x="156" y="332"/>
                    </a:cubicBezTo>
                    <a:cubicBezTo>
                      <a:pt x="154" y="330"/>
                      <a:pt x="153" y="330"/>
                      <a:pt x="152" y="328"/>
                    </a:cubicBezTo>
                    <a:cubicBezTo>
                      <a:pt x="152" y="326"/>
                      <a:pt x="149" y="325"/>
                      <a:pt x="150" y="322"/>
                    </a:cubicBezTo>
                    <a:cubicBezTo>
                      <a:pt x="149" y="323"/>
                      <a:pt x="149" y="324"/>
                      <a:pt x="148" y="323"/>
                    </a:cubicBezTo>
                    <a:cubicBezTo>
                      <a:pt x="148" y="322"/>
                      <a:pt x="149" y="322"/>
                      <a:pt x="148" y="321"/>
                    </a:cubicBezTo>
                    <a:cubicBezTo>
                      <a:pt x="148" y="321"/>
                      <a:pt x="147" y="322"/>
                      <a:pt x="147" y="321"/>
                    </a:cubicBezTo>
                    <a:cubicBezTo>
                      <a:pt x="147" y="321"/>
                      <a:pt x="147" y="320"/>
                      <a:pt x="146" y="320"/>
                    </a:cubicBezTo>
                    <a:cubicBezTo>
                      <a:pt x="147" y="320"/>
                      <a:pt x="147" y="321"/>
                      <a:pt x="148" y="320"/>
                    </a:cubicBezTo>
                    <a:cubicBezTo>
                      <a:pt x="143" y="315"/>
                      <a:pt x="142" y="314"/>
                      <a:pt x="142" y="309"/>
                    </a:cubicBezTo>
                    <a:cubicBezTo>
                      <a:pt x="140" y="309"/>
                      <a:pt x="139" y="306"/>
                      <a:pt x="139" y="305"/>
                    </a:cubicBezTo>
                    <a:cubicBezTo>
                      <a:pt x="138" y="306"/>
                      <a:pt x="137" y="305"/>
                      <a:pt x="137" y="305"/>
                    </a:cubicBezTo>
                    <a:cubicBezTo>
                      <a:pt x="138" y="307"/>
                      <a:pt x="137" y="306"/>
                      <a:pt x="136" y="307"/>
                    </a:cubicBezTo>
                    <a:cubicBezTo>
                      <a:pt x="137" y="308"/>
                      <a:pt x="138" y="309"/>
                      <a:pt x="138" y="311"/>
                    </a:cubicBezTo>
                    <a:cubicBezTo>
                      <a:pt x="139" y="310"/>
                      <a:pt x="140" y="312"/>
                      <a:pt x="141" y="313"/>
                    </a:cubicBezTo>
                    <a:cubicBezTo>
                      <a:pt x="140" y="313"/>
                      <a:pt x="141" y="315"/>
                      <a:pt x="141" y="315"/>
                    </a:cubicBezTo>
                    <a:cubicBezTo>
                      <a:pt x="141" y="315"/>
                      <a:pt x="144" y="318"/>
                      <a:pt x="144" y="319"/>
                    </a:cubicBezTo>
                    <a:cubicBezTo>
                      <a:pt x="143" y="319"/>
                      <a:pt x="142" y="315"/>
                      <a:pt x="141" y="317"/>
                    </a:cubicBezTo>
                    <a:cubicBezTo>
                      <a:pt x="143" y="319"/>
                      <a:pt x="142" y="319"/>
                      <a:pt x="141" y="318"/>
                    </a:cubicBezTo>
                    <a:cubicBezTo>
                      <a:pt x="144" y="324"/>
                      <a:pt x="144" y="324"/>
                      <a:pt x="148" y="328"/>
                    </a:cubicBezTo>
                    <a:cubicBezTo>
                      <a:pt x="148" y="329"/>
                      <a:pt x="146" y="328"/>
                      <a:pt x="146" y="329"/>
                    </a:cubicBezTo>
                    <a:cubicBezTo>
                      <a:pt x="148" y="329"/>
                      <a:pt x="149" y="333"/>
                      <a:pt x="150" y="335"/>
                    </a:cubicBezTo>
                    <a:cubicBezTo>
                      <a:pt x="150" y="335"/>
                      <a:pt x="149" y="333"/>
                      <a:pt x="149" y="334"/>
                    </a:cubicBezTo>
                    <a:cubicBezTo>
                      <a:pt x="149" y="335"/>
                      <a:pt x="150" y="335"/>
                      <a:pt x="150" y="336"/>
                    </a:cubicBezTo>
                    <a:cubicBezTo>
                      <a:pt x="149" y="335"/>
                      <a:pt x="149" y="336"/>
                      <a:pt x="149" y="337"/>
                    </a:cubicBezTo>
                    <a:cubicBezTo>
                      <a:pt x="151" y="337"/>
                      <a:pt x="151" y="336"/>
                      <a:pt x="151" y="336"/>
                    </a:cubicBezTo>
                    <a:cubicBezTo>
                      <a:pt x="153" y="338"/>
                      <a:pt x="155" y="341"/>
                      <a:pt x="156" y="343"/>
                    </a:cubicBezTo>
                    <a:cubicBezTo>
                      <a:pt x="157" y="346"/>
                      <a:pt x="159" y="348"/>
                      <a:pt x="158" y="350"/>
                    </a:cubicBezTo>
                    <a:cubicBezTo>
                      <a:pt x="157" y="347"/>
                      <a:pt x="154" y="347"/>
                      <a:pt x="154" y="344"/>
                    </a:cubicBezTo>
                    <a:cubicBezTo>
                      <a:pt x="153" y="345"/>
                      <a:pt x="152" y="344"/>
                      <a:pt x="152" y="345"/>
                    </a:cubicBezTo>
                    <a:cubicBezTo>
                      <a:pt x="154" y="348"/>
                      <a:pt x="156" y="349"/>
                      <a:pt x="158" y="353"/>
                    </a:cubicBezTo>
                    <a:cubicBezTo>
                      <a:pt x="157" y="353"/>
                      <a:pt x="157" y="353"/>
                      <a:pt x="158" y="354"/>
                    </a:cubicBezTo>
                    <a:cubicBezTo>
                      <a:pt x="158" y="354"/>
                      <a:pt x="158" y="353"/>
                      <a:pt x="159" y="354"/>
                    </a:cubicBezTo>
                    <a:cubicBezTo>
                      <a:pt x="158" y="354"/>
                      <a:pt x="158" y="354"/>
                      <a:pt x="159" y="355"/>
                    </a:cubicBezTo>
                    <a:cubicBezTo>
                      <a:pt x="159" y="355"/>
                      <a:pt x="161" y="356"/>
                      <a:pt x="161" y="357"/>
                    </a:cubicBezTo>
                    <a:cubicBezTo>
                      <a:pt x="158" y="355"/>
                      <a:pt x="159" y="358"/>
                      <a:pt x="157" y="357"/>
                    </a:cubicBezTo>
                    <a:cubicBezTo>
                      <a:pt x="156" y="355"/>
                      <a:pt x="158" y="354"/>
                      <a:pt x="156" y="354"/>
                    </a:cubicBezTo>
                    <a:cubicBezTo>
                      <a:pt x="157" y="355"/>
                      <a:pt x="155" y="354"/>
                      <a:pt x="156" y="356"/>
                    </a:cubicBezTo>
                    <a:cubicBezTo>
                      <a:pt x="156" y="355"/>
                      <a:pt x="153" y="354"/>
                      <a:pt x="153" y="353"/>
                    </a:cubicBezTo>
                    <a:cubicBezTo>
                      <a:pt x="155" y="353"/>
                      <a:pt x="154" y="352"/>
                      <a:pt x="154" y="351"/>
                    </a:cubicBezTo>
                    <a:cubicBezTo>
                      <a:pt x="154" y="352"/>
                      <a:pt x="153" y="352"/>
                      <a:pt x="152" y="353"/>
                    </a:cubicBezTo>
                    <a:cubicBezTo>
                      <a:pt x="151" y="352"/>
                      <a:pt x="150" y="350"/>
                      <a:pt x="149" y="350"/>
                    </a:cubicBezTo>
                    <a:cubicBezTo>
                      <a:pt x="149" y="349"/>
                      <a:pt x="148" y="348"/>
                      <a:pt x="148" y="347"/>
                    </a:cubicBezTo>
                    <a:cubicBezTo>
                      <a:pt x="149" y="348"/>
                      <a:pt x="149" y="347"/>
                      <a:pt x="150" y="347"/>
                    </a:cubicBezTo>
                    <a:cubicBezTo>
                      <a:pt x="149" y="345"/>
                      <a:pt x="149" y="348"/>
                      <a:pt x="148" y="346"/>
                    </a:cubicBezTo>
                    <a:cubicBezTo>
                      <a:pt x="148" y="346"/>
                      <a:pt x="147" y="345"/>
                      <a:pt x="146" y="345"/>
                    </a:cubicBezTo>
                    <a:cubicBezTo>
                      <a:pt x="147" y="346"/>
                      <a:pt x="148" y="346"/>
                      <a:pt x="148" y="347"/>
                    </a:cubicBezTo>
                    <a:cubicBezTo>
                      <a:pt x="147" y="346"/>
                      <a:pt x="146" y="346"/>
                      <a:pt x="145" y="345"/>
                    </a:cubicBezTo>
                    <a:cubicBezTo>
                      <a:pt x="146" y="344"/>
                      <a:pt x="145" y="343"/>
                      <a:pt x="146" y="342"/>
                    </a:cubicBezTo>
                    <a:cubicBezTo>
                      <a:pt x="147" y="344"/>
                      <a:pt x="147" y="342"/>
                      <a:pt x="147" y="342"/>
                    </a:cubicBezTo>
                    <a:cubicBezTo>
                      <a:pt x="146" y="342"/>
                      <a:pt x="144" y="339"/>
                      <a:pt x="145" y="341"/>
                    </a:cubicBezTo>
                    <a:cubicBezTo>
                      <a:pt x="145" y="341"/>
                      <a:pt x="146" y="342"/>
                      <a:pt x="146" y="342"/>
                    </a:cubicBezTo>
                    <a:cubicBezTo>
                      <a:pt x="145" y="341"/>
                      <a:pt x="145" y="343"/>
                      <a:pt x="144" y="342"/>
                    </a:cubicBezTo>
                    <a:cubicBezTo>
                      <a:pt x="144" y="341"/>
                      <a:pt x="143" y="340"/>
                      <a:pt x="143" y="339"/>
                    </a:cubicBezTo>
                    <a:cubicBezTo>
                      <a:pt x="143" y="339"/>
                      <a:pt x="144" y="340"/>
                      <a:pt x="145" y="340"/>
                    </a:cubicBezTo>
                    <a:cubicBezTo>
                      <a:pt x="144" y="338"/>
                      <a:pt x="140" y="337"/>
                      <a:pt x="141" y="335"/>
                    </a:cubicBezTo>
                    <a:cubicBezTo>
                      <a:pt x="142" y="336"/>
                      <a:pt x="143" y="338"/>
                      <a:pt x="143" y="337"/>
                    </a:cubicBezTo>
                    <a:cubicBezTo>
                      <a:pt x="143" y="335"/>
                      <a:pt x="141" y="334"/>
                      <a:pt x="140" y="332"/>
                    </a:cubicBezTo>
                    <a:cubicBezTo>
                      <a:pt x="140" y="332"/>
                      <a:pt x="139" y="332"/>
                      <a:pt x="139" y="332"/>
                    </a:cubicBezTo>
                    <a:cubicBezTo>
                      <a:pt x="139" y="331"/>
                      <a:pt x="138" y="329"/>
                      <a:pt x="137" y="328"/>
                    </a:cubicBezTo>
                    <a:cubicBezTo>
                      <a:pt x="137" y="327"/>
                      <a:pt x="138" y="328"/>
                      <a:pt x="138" y="327"/>
                    </a:cubicBezTo>
                    <a:cubicBezTo>
                      <a:pt x="137" y="327"/>
                      <a:pt x="135" y="324"/>
                      <a:pt x="135" y="325"/>
                    </a:cubicBezTo>
                    <a:cubicBezTo>
                      <a:pt x="135" y="325"/>
                      <a:pt x="136" y="326"/>
                      <a:pt x="135" y="326"/>
                    </a:cubicBezTo>
                    <a:cubicBezTo>
                      <a:pt x="134" y="325"/>
                      <a:pt x="135" y="325"/>
                      <a:pt x="133" y="323"/>
                    </a:cubicBezTo>
                    <a:cubicBezTo>
                      <a:pt x="132" y="323"/>
                      <a:pt x="134" y="325"/>
                      <a:pt x="134" y="326"/>
                    </a:cubicBezTo>
                    <a:cubicBezTo>
                      <a:pt x="132" y="323"/>
                      <a:pt x="133" y="326"/>
                      <a:pt x="133" y="326"/>
                    </a:cubicBezTo>
                    <a:cubicBezTo>
                      <a:pt x="131" y="326"/>
                      <a:pt x="132" y="323"/>
                      <a:pt x="132" y="323"/>
                    </a:cubicBezTo>
                    <a:cubicBezTo>
                      <a:pt x="131" y="324"/>
                      <a:pt x="129" y="323"/>
                      <a:pt x="130" y="325"/>
                    </a:cubicBezTo>
                    <a:cubicBezTo>
                      <a:pt x="132" y="325"/>
                      <a:pt x="131" y="327"/>
                      <a:pt x="133" y="328"/>
                    </a:cubicBezTo>
                    <a:cubicBezTo>
                      <a:pt x="133" y="328"/>
                      <a:pt x="132" y="329"/>
                      <a:pt x="133" y="329"/>
                    </a:cubicBezTo>
                    <a:cubicBezTo>
                      <a:pt x="134" y="330"/>
                      <a:pt x="133" y="328"/>
                      <a:pt x="135" y="329"/>
                    </a:cubicBezTo>
                    <a:cubicBezTo>
                      <a:pt x="137" y="334"/>
                      <a:pt x="133" y="333"/>
                      <a:pt x="131" y="329"/>
                    </a:cubicBezTo>
                    <a:cubicBezTo>
                      <a:pt x="132" y="331"/>
                      <a:pt x="132" y="331"/>
                      <a:pt x="133" y="332"/>
                    </a:cubicBezTo>
                    <a:cubicBezTo>
                      <a:pt x="131" y="331"/>
                      <a:pt x="133" y="334"/>
                      <a:pt x="133" y="335"/>
                    </a:cubicBezTo>
                    <a:cubicBezTo>
                      <a:pt x="132" y="334"/>
                      <a:pt x="130" y="330"/>
                      <a:pt x="129" y="330"/>
                    </a:cubicBezTo>
                    <a:cubicBezTo>
                      <a:pt x="131" y="333"/>
                      <a:pt x="133" y="336"/>
                      <a:pt x="134" y="337"/>
                    </a:cubicBezTo>
                    <a:cubicBezTo>
                      <a:pt x="133" y="337"/>
                      <a:pt x="131" y="336"/>
                      <a:pt x="130" y="334"/>
                    </a:cubicBezTo>
                    <a:cubicBezTo>
                      <a:pt x="129" y="332"/>
                      <a:pt x="128" y="331"/>
                      <a:pt x="126" y="329"/>
                    </a:cubicBezTo>
                    <a:cubicBezTo>
                      <a:pt x="127" y="329"/>
                      <a:pt x="127" y="328"/>
                      <a:pt x="126" y="327"/>
                    </a:cubicBezTo>
                    <a:cubicBezTo>
                      <a:pt x="125" y="327"/>
                      <a:pt x="124" y="324"/>
                      <a:pt x="122" y="323"/>
                    </a:cubicBezTo>
                    <a:cubicBezTo>
                      <a:pt x="123" y="322"/>
                      <a:pt x="121" y="319"/>
                      <a:pt x="120" y="318"/>
                    </a:cubicBezTo>
                    <a:cubicBezTo>
                      <a:pt x="120" y="319"/>
                      <a:pt x="119" y="320"/>
                      <a:pt x="120" y="321"/>
                    </a:cubicBezTo>
                    <a:cubicBezTo>
                      <a:pt x="119" y="320"/>
                      <a:pt x="121" y="320"/>
                      <a:pt x="121" y="321"/>
                    </a:cubicBezTo>
                    <a:cubicBezTo>
                      <a:pt x="122" y="322"/>
                      <a:pt x="122" y="322"/>
                      <a:pt x="122" y="322"/>
                    </a:cubicBezTo>
                    <a:cubicBezTo>
                      <a:pt x="122" y="324"/>
                      <a:pt x="124" y="325"/>
                      <a:pt x="123" y="327"/>
                    </a:cubicBezTo>
                    <a:cubicBezTo>
                      <a:pt x="124" y="326"/>
                      <a:pt x="124" y="326"/>
                      <a:pt x="124" y="325"/>
                    </a:cubicBezTo>
                    <a:cubicBezTo>
                      <a:pt x="127" y="331"/>
                      <a:pt x="128" y="333"/>
                      <a:pt x="130" y="336"/>
                    </a:cubicBezTo>
                    <a:cubicBezTo>
                      <a:pt x="133" y="338"/>
                      <a:pt x="137" y="343"/>
                      <a:pt x="138" y="346"/>
                    </a:cubicBezTo>
                    <a:cubicBezTo>
                      <a:pt x="138" y="346"/>
                      <a:pt x="138" y="345"/>
                      <a:pt x="138" y="346"/>
                    </a:cubicBezTo>
                    <a:cubicBezTo>
                      <a:pt x="138" y="347"/>
                      <a:pt x="140" y="348"/>
                      <a:pt x="142" y="350"/>
                    </a:cubicBezTo>
                    <a:cubicBezTo>
                      <a:pt x="141" y="350"/>
                      <a:pt x="141" y="351"/>
                      <a:pt x="142" y="352"/>
                    </a:cubicBezTo>
                    <a:cubicBezTo>
                      <a:pt x="143" y="350"/>
                      <a:pt x="144" y="354"/>
                      <a:pt x="144" y="354"/>
                    </a:cubicBezTo>
                    <a:cubicBezTo>
                      <a:pt x="144" y="354"/>
                      <a:pt x="145" y="354"/>
                      <a:pt x="145" y="354"/>
                    </a:cubicBezTo>
                    <a:cubicBezTo>
                      <a:pt x="145" y="355"/>
                      <a:pt x="142" y="353"/>
                      <a:pt x="143" y="354"/>
                    </a:cubicBezTo>
                    <a:cubicBezTo>
                      <a:pt x="144" y="354"/>
                      <a:pt x="145" y="356"/>
                      <a:pt x="145" y="356"/>
                    </a:cubicBezTo>
                    <a:cubicBezTo>
                      <a:pt x="145" y="355"/>
                      <a:pt x="145" y="354"/>
                      <a:pt x="145" y="354"/>
                    </a:cubicBezTo>
                    <a:cubicBezTo>
                      <a:pt x="149" y="357"/>
                      <a:pt x="149" y="357"/>
                      <a:pt x="149" y="357"/>
                    </a:cubicBezTo>
                    <a:cubicBezTo>
                      <a:pt x="149" y="356"/>
                      <a:pt x="150" y="356"/>
                      <a:pt x="149" y="354"/>
                    </a:cubicBezTo>
                    <a:cubicBezTo>
                      <a:pt x="148" y="355"/>
                      <a:pt x="149" y="356"/>
                      <a:pt x="148" y="356"/>
                    </a:cubicBezTo>
                    <a:cubicBezTo>
                      <a:pt x="147" y="355"/>
                      <a:pt x="145" y="352"/>
                      <a:pt x="146" y="352"/>
                    </a:cubicBezTo>
                    <a:cubicBezTo>
                      <a:pt x="145" y="352"/>
                      <a:pt x="142" y="346"/>
                      <a:pt x="143" y="349"/>
                    </a:cubicBezTo>
                    <a:cubicBezTo>
                      <a:pt x="142" y="348"/>
                      <a:pt x="141" y="347"/>
                      <a:pt x="141" y="347"/>
                    </a:cubicBezTo>
                    <a:cubicBezTo>
                      <a:pt x="142" y="346"/>
                      <a:pt x="143" y="346"/>
                      <a:pt x="143" y="346"/>
                    </a:cubicBezTo>
                    <a:cubicBezTo>
                      <a:pt x="142" y="344"/>
                      <a:pt x="142" y="343"/>
                      <a:pt x="142" y="342"/>
                    </a:cubicBezTo>
                    <a:cubicBezTo>
                      <a:pt x="142" y="343"/>
                      <a:pt x="142" y="342"/>
                      <a:pt x="143" y="343"/>
                    </a:cubicBezTo>
                    <a:cubicBezTo>
                      <a:pt x="144" y="344"/>
                      <a:pt x="145" y="344"/>
                      <a:pt x="145" y="345"/>
                    </a:cubicBezTo>
                    <a:cubicBezTo>
                      <a:pt x="144" y="345"/>
                      <a:pt x="143" y="343"/>
                      <a:pt x="143" y="344"/>
                    </a:cubicBezTo>
                    <a:cubicBezTo>
                      <a:pt x="144" y="345"/>
                      <a:pt x="144" y="346"/>
                      <a:pt x="145" y="348"/>
                    </a:cubicBezTo>
                    <a:cubicBezTo>
                      <a:pt x="146" y="347"/>
                      <a:pt x="148" y="349"/>
                      <a:pt x="150" y="351"/>
                    </a:cubicBezTo>
                    <a:cubicBezTo>
                      <a:pt x="151" y="352"/>
                      <a:pt x="152" y="354"/>
                      <a:pt x="151" y="354"/>
                    </a:cubicBezTo>
                    <a:cubicBezTo>
                      <a:pt x="153" y="355"/>
                      <a:pt x="154" y="356"/>
                      <a:pt x="153" y="354"/>
                    </a:cubicBezTo>
                    <a:cubicBezTo>
                      <a:pt x="154" y="356"/>
                      <a:pt x="157" y="359"/>
                      <a:pt x="157" y="357"/>
                    </a:cubicBezTo>
                    <a:cubicBezTo>
                      <a:pt x="157" y="358"/>
                      <a:pt x="158" y="359"/>
                      <a:pt x="158" y="359"/>
                    </a:cubicBezTo>
                    <a:cubicBezTo>
                      <a:pt x="157" y="360"/>
                      <a:pt x="155" y="357"/>
                      <a:pt x="155" y="358"/>
                    </a:cubicBezTo>
                    <a:cubicBezTo>
                      <a:pt x="155" y="358"/>
                      <a:pt x="156" y="359"/>
                      <a:pt x="156" y="360"/>
                    </a:cubicBezTo>
                    <a:cubicBezTo>
                      <a:pt x="157" y="360"/>
                      <a:pt x="158" y="361"/>
                      <a:pt x="158" y="361"/>
                    </a:cubicBezTo>
                    <a:cubicBezTo>
                      <a:pt x="157" y="360"/>
                      <a:pt x="157" y="362"/>
                      <a:pt x="155" y="360"/>
                    </a:cubicBezTo>
                    <a:cubicBezTo>
                      <a:pt x="157" y="361"/>
                      <a:pt x="155" y="359"/>
                      <a:pt x="154" y="358"/>
                    </a:cubicBezTo>
                    <a:cubicBezTo>
                      <a:pt x="155" y="359"/>
                      <a:pt x="155" y="357"/>
                      <a:pt x="153" y="356"/>
                    </a:cubicBezTo>
                    <a:cubicBezTo>
                      <a:pt x="154" y="358"/>
                      <a:pt x="153" y="358"/>
                      <a:pt x="151" y="357"/>
                    </a:cubicBezTo>
                    <a:cubicBezTo>
                      <a:pt x="153" y="358"/>
                      <a:pt x="154" y="359"/>
                      <a:pt x="155" y="361"/>
                    </a:cubicBezTo>
                    <a:cubicBezTo>
                      <a:pt x="156" y="362"/>
                      <a:pt x="157" y="363"/>
                      <a:pt x="158" y="364"/>
                    </a:cubicBezTo>
                    <a:cubicBezTo>
                      <a:pt x="157" y="363"/>
                      <a:pt x="160" y="365"/>
                      <a:pt x="160" y="365"/>
                    </a:cubicBezTo>
                    <a:cubicBezTo>
                      <a:pt x="164" y="367"/>
                      <a:pt x="164" y="369"/>
                      <a:pt x="167" y="372"/>
                    </a:cubicBezTo>
                    <a:cubicBezTo>
                      <a:pt x="166" y="371"/>
                      <a:pt x="167" y="374"/>
                      <a:pt x="166" y="373"/>
                    </a:cubicBezTo>
                    <a:cubicBezTo>
                      <a:pt x="167" y="372"/>
                      <a:pt x="163" y="369"/>
                      <a:pt x="163" y="369"/>
                    </a:cubicBezTo>
                    <a:cubicBezTo>
                      <a:pt x="163" y="370"/>
                      <a:pt x="163" y="370"/>
                      <a:pt x="162" y="370"/>
                    </a:cubicBezTo>
                    <a:cubicBezTo>
                      <a:pt x="167" y="373"/>
                      <a:pt x="166" y="376"/>
                      <a:pt x="162" y="372"/>
                    </a:cubicBezTo>
                    <a:cubicBezTo>
                      <a:pt x="162" y="372"/>
                      <a:pt x="162" y="371"/>
                      <a:pt x="162" y="371"/>
                    </a:cubicBezTo>
                    <a:cubicBezTo>
                      <a:pt x="161" y="370"/>
                      <a:pt x="160" y="368"/>
                      <a:pt x="159" y="369"/>
                    </a:cubicBezTo>
                    <a:cubicBezTo>
                      <a:pt x="163" y="372"/>
                      <a:pt x="159" y="371"/>
                      <a:pt x="161" y="374"/>
                    </a:cubicBezTo>
                    <a:cubicBezTo>
                      <a:pt x="162" y="374"/>
                      <a:pt x="162" y="373"/>
                      <a:pt x="164" y="374"/>
                    </a:cubicBezTo>
                    <a:cubicBezTo>
                      <a:pt x="164" y="375"/>
                      <a:pt x="162" y="375"/>
                      <a:pt x="163" y="376"/>
                    </a:cubicBezTo>
                    <a:cubicBezTo>
                      <a:pt x="165" y="377"/>
                      <a:pt x="164" y="376"/>
                      <a:pt x="165" y="376"/>
                    </a:cubicBezTo>
                    <a:cubicBezTo>
                      <a:pt x="167" y="377"/>
                      <a:pt x="168" y="379"/>
                      <a:pt x="165" y="378"/>
                    </a:cubicBezTo>
                    <a:cubicBezTo>
                      <a:pt x="167" y="379"/>
                      <a:pt x="167" y="380"/>
                      <a:pt x="167" y="380"/>
                    </a:cubicBezTo>
                    <a:cubicBezTo>
                      <a:pt x="167" y="380"/>
                      <a:pt x="167" y="380"/>
                      <a:pt x="166" y="380"/>
                    </a:cubicBezTo>
                    <a:cubicBezTo>
                      <a:pt x="164" y="378"/>
                      <a:pt x="162" y="376"/>
                      <a:pt x="160" y="374"/>
                    </a:cubicBezTo>
                    <a:cubicBezTo>
                      <a:pt x="159" y="373"/>
                      <a:pt x="157" y="371"/>
                      <a:pt x="156" y="369"/>
                    </a:cubicBezTo>
                    <a:cubicBezTo>
                      <a:pt x="157" y="370"/>
                      <a:pt x="157" y="372"/>
                      <a:pt x="156" y="371"/>
                    </a:cubicBezTo>
                    <a:cubicBezTo>
                      <a:pt x="155" y="370"/>
                      <a:pt x="154" y="369"/>
                      <a:pt x="154" y="368"/>
                    </a:cubicBezTo>
                    <a:cubicBezTo>
                      <a:pt x="154" y="369"/>
                      <a:pt x="154" y="368"/>
                      <a:pt x="153" y="367"/>
                    </a:cubicBezTo>
                    <a:cubicBezTo>
                      <a:pt x="152" y="367"/>
                      <a:pt x="153" y="368"/>
                      <a:pt x="152" y="368"/>
                    </a:cubicBezTo>
                    <a:cubicBezTo>
                      <a:pt x="149" y="366"/>
                      <a:pt x="147" y="364"/>
                      <a:pt x="146" y="362"/>
                    </a:cubicBezTo>
                    <a:cubicBezTo>
                      <a:pt x="148" y="363"/>
                      <a:pt x="147" y="360"/>
                      <a:pt x="147" y="359"/>
                    </a:cubicBezTo>
                    <a:cubicBezTo>
                      <a:pt x="149" y="360"/>
                      <a:pt x="150" y="362"/>
                      <a:pt x="152" y="364"/>
                    </a:cubicBezTo>
                    <a:cubicBezTo>
                      <a:pt x="153" y="366"/>
                      <a:pt x="155" y="368"/>
                      <a:pt x="156" y="368"/>
                    </a:cubicBezTo>
                    <a:cubicBezTo>
                      <a:pt x="156" y="367"/>
                      <a:pt x="153" y="365"/>
                      <a:pt x="153" y="364"/>
                    </a:cubicBezTo>
                    <a:cubicBezTo>
                      <a:pt x="156" y="367"/>
                      <a:pt x="156" y="369"/>
                      <a:pt x="158" y="371"/>
                    </a:cubicBezTo>
                    <a:cubicBezTo>
                      <a:pt x="159" y="370"/>
                      <a:pt x="157" y="368"/>
                      <a:pt x="156" y="366"/>
                    </a:cubicBezTo>
                    <a:cubicBezTo>
                      <a:pt x="157" y="364"/>
                      <a:pt x="160" y="369"/>
                      <a:pt x="163" y="368"/>
                    </a:cubicBezTo>
                    <a:cubicBezTo>
                      <a:pt x="160" y="366"/>
                      <a:pt x="157" y="365"/>
                      <a:pt x="155" y="364"/>
                    </a:cubicBezTo>
                    <a:cubicBezTo>
                      <a:pt x="154" y="361"/>
                      <a:pt x="153" y="360"/>
                      <a:pt x="151" y="357"/>
                    </a:cubicBezTo>
                    <a:cubicBezTo>
                      <a:pt x="151" y="359"/>
                      <a:pt x="152" y="358"/>
                      <a:pt x="150" y="359"/>
                    </a:cubicBezTo>
                    <a:cubicBezTo>
                      <a:pt x="151" y="360"/>
                      <a:pt x="152" y="360"/>
                      <a:pt x="152" y="360"/>
                    </a:cubicBezTo>
                    <a:cubicBezTo>
                      <a:pt x="151" y="360"/>
                      <a:pt x="149" y="358"/>
                      <a:pt x="148" y="359"/>
                    </a:cubicBezTo>
                    <a:cubicBezTo>
                      <a:pt x="148" y="357"/>
                      <a:pt x="148" y="357"/>
                      <a:pt x="146" y="356"/>
                    </a:cubicBezTo>
                    <a:cubicBezTo>
                      <a:pt x="146" y="356"/>
                      <a:pt x="148" y="359"/>
                      <a:pt x="145" y="358"/>
                    </a:cubicBezTo>
                    <a:cubicBezTo>
                      <a:pt x="144" y="356"/>
                      <a:pt x="145" y="358"/>
                      <a:pt x="143" y="356"/>
                    </a:cubicBezTo>
                    <a:cubicBezTo>
                      <a:pt x="142" y="354"/>
                      <a:pt x="144" y="355"/>
                      <a:pt x="142" y="353"/>
                    </a:cubicBezTo>
                    <a:cubicBezTo>
                      <a:pt x="142" y="354"/>
                      <a:pt x="139" y="352"/>
                      <a:pt x="139" y="350"/>
                    </a:cubicBezTo>
                    <a:cubicBezTo>
                      <a:pt x="139" y="350"/>
                      <a:pt x="140" y="352"/>
                      <a:pt x="140" y="350"/>
                    </a:cubicBezTo>
                    <a:cubicBezTo>
                      <a:pt x="138" y="350"/>
                      <a:pt x="137" y="347"/>
                      <a:pt x="136" y="348"/>
                    </a:cubicBezTo>
                    <a:cubicBezTo>
                      <a:pt x="135" y="345"/>
                      <a:pt x="133" y="346"/>
                      <a:pt x="132" y="342"/>
                    </a:cubicBezTo>
                    <a:cubicBezTo>
                      <a:pt x="131" y="342"/>
                      <a:pt x="132" y="343"/>
                      <a:pt x="131" y="343"/>
                    </a:cubicBezTo>
                    <a:cubicBezTo>
                      <a:pt x="131" y="341"/>
                      <a:pt x="128" y="341"/>
                      <a:pt x="128" y="339"/>
                    </a:cubicBezTo>
                    <a:cubicBezTo>
                      <a:pt x="128" y="339"/>
                      <a:pt x="129" y="340"/>
                      <a:pt x="129" y="340"/>
                    </a:cubicBezTo>
                    <a:cubicBezTo>
                      <a:pt x="127" y="337"/>
                      <a:pt x="130" y="339"/>
                      <a:pt x="129" y="337"/>
                    </a:cubicBezTo>
                    <a:cubicBezTo>
                      <a:pt x="126" y="338"/>
                      <a:pt x="121" y="330"/>
                      <a:pt x="125" y="330"/>
                    </a:cubicBezTo>
                    <a:cubicBezTo>
                      <a:pt x="125" y="331"/>
                      <a:pt x="127" y="333"/>
                      <a:pt x="126" y="331"/>
                    </a:cubicBezTo>
                    <a:cubicBezTo>
                      <a:pt x="126" y="332"/>
                      <a:pt x="125" y="330"/>
                      <a:pt x="125" y="330"/>
                    </a:cubicBezTo>
                    <a:cubicBezTo>
                      <a:pt x="123" y="329"/>
                      <a:pt x="122" y="329"/>
                      <a:pt x="121" y="327"/>
                    </a:cubicBezTo>
                    <a:cubicBezTo>
                      <a:pt x="121" y="327"/>
                      <a:pt x="123" y="328"/>
                      <a:pt x="123" y="326"/>
                    </a:cubicBezTo>
                    <a:cubicBezTo>
                      <a:pt x="121" y="327"/>
                      <a:pt x="121" y="324"/>
                      <a:pt x="121" y="323"/>
                    </a:cubicBezTo>
                    <a:cubicBezTo>
                      <a:pt x="120" y="324"/>
                      <a:pt x="119" y="323"/>
                      <a:pt x="118" y="322"/>
                    </a:cubicBezTo>
                    <a:cubicBezTo>
                      <a:pt x="118" y="323"/>
                      <a:pt x="119" y="326"/>
                      <a:pt x="118" y="325"/>
                    </a:cubicBezTo>
                    <a:cubicBezTo>
                      <a:pt x="117" y="323"/>
                      <a:pt x="118" y="323"/>
                      <a:pt x="117" y="322"/>
                    </a:cubicBezTo>
                    <a:cubicBezTo>
                      <a:pt x="118" y="321"/>
                      <a:pt x="118" y="321"/>
                      <a:pt x="118" y="321"/>
                    </a:cubicBezTo>
                    <a:cubicBezTo>
                      <a:pt x="116" y="320"/>
                      <a:pt x="115" y="318"/>
                      <a:pt x="114" y="316"/>
                    </a:cubicBezTo>
                    <a:cubicBezTo>
                      <a:pt x="113" y="315"/>
                      <a:pt x="112" y="312"/>
                      <a:pt x="111" y="310"/>
                    </a:cubicBezTo>
                    <a:cubicBezTo>
                      <a:pt x="110" y="310"/>
                      <a:pt x="110" y="308"/>
                      <a:pt x="109" y="308"/>
                    </a:cubicBezTo>
                    <a:cubicBezTo>
                      <a:pt x="109" y="308"/>
                      <a:pt x="110" y="311"/>
                      <a:pt x="109" y="309"/>
                    </a:cubicBezTo>
                    <a:cubicBezTo>
                      <a:pt x="108" y="307"/>
                      <a:pt x="109" y="306"/>
                      <a:pt x="107" y="304"/>
                    </a:cubicBezTo>
                    <a:cubicBezTo>
                      <a:pt x="108" y="304"/>
                      <a:pt x="108" y="303"/>
                      <a:pt x="107" y="302"/>
                    </a:cubicBezTo>
                    <a:cubicBezTo>
                      <a:pt x="106" y="303"/>
                      <a:pt x="106" y="300"/>
                      <a:pt x="106" y="302"/>
                    </a:cubicBezTo>
                    <a:cubicBezTo>
                      <a:pt x="106" y="301"/>
                      <a:pt x="104" y="300"/>
                      <a:pt x="104" y="299"/>
                    </a:cubicBezTo>
                    <a:cubicBezTo>
                      <a:pt x="103" y="297"/>
                      <a:pt x="106" y="299"/>
                      <a:pt x="105" y="297"/>
                    </a:cubicBezTo>
                    <a:cubicBezTo>
                      <a:pt x="104" y="297"/>
                      <a:pt x="102" y="291"/>
                      <a:pt x="100" y="291"/>
                    </a:cubicBezTo>
                    <a:cubicBezTo>
                      <a:pt x="100" y="290"/>
                      <a:pt x="101" y="291"/>
                      <a:pt x="102" y="290"/>
                    </a:cubicBezTo>
                    <a:cubicBezTo>
                      <a:pt x="99" y="288"/>
                      <a:pt x="99" y="284"/>
                      <a:pt x="96" y="281"/>
                    </a:cubicBezTo>
                    <a:cubicBezTo>
                      <a:pt x="97" y="283"/>
                      <a:pt x="98" y="286"/>
                      <a:pt x="99" y="289"/>
                    </a:cubicBezTo>
                    <a:cubicBezTo>
                      <a:pt x="100" y="291"/>
                      <a:pt x="101" y="294"/>
                      <a:pt x="103" y="296"/>
                    </a:cubicBezTo>
                    <a:cubicBezTo>
                      <a:pt x="104" y="301"/>
                      <a:pt x="106" y="306"/>
                      <a:pt x="109" y="310"/>
                    </a:cubicBezTo>
                    <a:cubicBezTo>
                      <a:pt x="110" y="312"/>
                      <a:pt x="111" y="315"/>
                      <a:pt x="112" y="317"/>
                    </a:cubicBezTo>
                    <a:cubicBezTo>
                      <a:pt x="113" y="319"/>
                      <a:pt x="115" y="322"/>
                      <a:pt x="116" y="324"/>
                    </a:cubicBezTo>
                    <a:cubicBezTo>
                      <a:pt x="116" y="324"/>
                      <a:pt x="116" y="323"/>
                      <a:pt x="116" y="324"/>
                    </a:cubicBezTo>
                    <a:cubicBezTo>
                      <a:pt x="117" y="325"/>
                      <a:pt x="117" y="326"/>
                      <a:pt x="118" y="327"/>
                    </a:cubicBezTo>
                    <a:cubicBezTo>
                      <a:pt x="118" y="328"/>
                      <a:pt x="119" y="329"/>
                      <a:pt x="120" y="330"/>
                    </a:cubicBezTo>
                    <a:cubicBezTo>
                      <a:pt x="121" y="329"/>
                      <a:pt x="118" y="328"/>
                      <a:pt x="119" y="328"/>
                    </a:cubicBezTo>
                    <a:cubicBezTo>
                      <a:pt x="121" y="329"/>
                      <a:pt x="122" y="331"/>
                      <a:pt x="123" y="334"/>
                    </a:cubicBezTo>
                    <a:cubicBezTo>
                      <a:pt x="122" y="334"/>
                      <a:pt x="123" y="337"/>
                      <a:pt x="125" y="338"/>
                    </a:cubicBezTo>
                    <a:cubicBezTo>
                      <a:pt x="124" y="337"/>
                      <a:pt x="125" y="337"/>
                      <a:pt x="126" y="338"/>
                    </a:cubicBezTo>
                    <a:cubicBezTo>
                      <a:pt x="126" y="340"/>
                      <a:pt x="128" y="340"/>
                      <a:pt x="128" y="342"/>
                    </a:cubicBezTo>
                    <a:cubicBezTo>
                      <a:pt x="127" y="340"/>
                      <a:pt x="125" y="338"/>
                      <a:pt x="124" y="339"/>
                    </a:cubicBezTo>
                    <a:cubicBezTo>
                      <a:pt x="127" y="342"/>
                      <a:pt x="128" y="343"/>
                      <a:pt x="129" y="345"/>
                    </a:cubicBezTo>
                    <a:cubicBezTo>
                      <a:pt x="129" y="345"/>
                      <a:pt x="130" y="345"/>
                      <a:pt x="130" y="346"/>
                    </a:cubicBezTo>
                    <a:cubicBezTo>
                      <a:pt x="130" y="349"/>
                      <a:pt x="135" y="351"/>
                      <a:pt x="136" y="352"/>
                    </a:cubicBezTo>
                    <a:cubicBezTo>
                      <a:pt x="136" y="353"/>
                      <a:pt x="137" y="355"/>
                      <a:pt x="137" y="356"/>
                    </a:cubicBezTo>
                    <a:cubicBezTo>
                      <a:pt x="138" y="356"/>
                      <a:pt x="137" y="355"/>
                      <a:pt x="138" y="356"/>
                    </a:cubicBezTo>
                    <a:cubicBezTo>
                      <a:pt x="139" y="357"/>
                      <a:pt x="139" y="358"/>
                      <a:pt x="140" y="359"/>
                    </a:cubicBezTo>
                    <a:cubicBezTo>
                      <a:pt x="141" y="358"/>
                      <a:pt x="141" y="360"/>
                      <a:pt x="144" y="362"/>
                    </a:cubicBezTo>
                    <a:cubicBezTo>
                      <a:pt x="143" y="362"/>
                      <a:pt x="143" y="362"/>
                      <a:pt x="142" y="362"/>
                    </a:cubicBezTo>
                    <a:cubicBezTo>
                      <a:pt x="144" y="363"/>
                      <a:pt x="147" y="366"/>
                      <a:pt x="147" y="367"/>
                    </a:cubicBezTo>
                    <a:cubicBezTo>
                      <a:pt x="147" y="368"/>
                      <a:pt x="146" y="367"/>
                      <a:pt x="145" y="367"/>
                    </a:cubicBezTo>
                    <a:cubicBezTo>
                      <a:pt x="146" y="368"/>
                      <a:pt x="147" y="369"/>
                      <a:pt x="146" y="369"/>
                    </a:cubicBezTo>
                    <a:cubicBezTo>
                      <a:pt x="147" y="369"/>
                      <a:pt x="148" y="371"/>
                      <a:pt x="149" y="371"/>
                    </a:cubicBezTo>
                    <a:cubicBezTo>
                      <a:pt x="149" y="370"/>
                      <a:pt x="147" y="368"/>
                      <a:pt x="148" y="367"/>
                    </a:cubicBezTo>
                    <a:cubicBezTo>
                      <a:pt x="149" y="369"/>
                      <a:pt x="148" y="368"/>
                      <a:pt x="150" y="369"/>
                    </a:cubicBezTo>
                    <a:cubicBezTo>
                      <a:pt x="149" y="369"/>
                      <a:pt x="151" y="372"/>
                      <a:pt x="149" y="370"/>
                    </a:cubicBezTo>
                    <a:cubicBezTo>
                      <a:pt x="150" y="372"/>
                      <a:pt x="152" y="373"/>
                      <a:pt x="151" y="373"/>
                    </a:cubicBezTo>
                    <a:cubicBezTo>
                      <a:pt x="150" y="373"/>
                      <a:pt x="149" y="372"/>
                      <a:pt x="148" y="371"/>
                    </a:cubicBezTo>
                    <a:cubicBezTo>
                      <a:pt x="148" y="373"/>
                      <a:pt x="147" y="372"/>
                      <a:pt x="145" y="371"/>
                    </a:cubicBezTo>
                    <a:cubicBezTo>
                      <a:pt x="146" y="373"/>
                      <a:pt x="148" y="373"/>
                      <a:pt x="149" y="373"/>
                    </a:cubicBezTo>
                    <a:cubicBezTo>
                      <a:pt x="148" y="372"/>
                      <a:pt x="148" y="372"/>
                      <a:pt x="149" y="372"/>
                    </a:cubicBezTo>
                    <a:cubicBezTo>
                      <a:pt x="150" y="373"/>
                      <a:pt x="151" y="373"/>
                      <a:pt x="151" y="375"/>
                    </a:cubicBezTo>
                    <a:cubicBezTo>
                      <a:pt x="151" y="375"/>
                      <a:pt x="151" y="374"/>
                      <a:pt x="152" y="374"/>
                    </a:cubicBezTo>
                    <a:cubicBezTo>
                      <a:pt x="153" y="375"/>
                      <a:pt x="153" y="376"/>
                      <a:pt x="153" y="376"/>
                    </a:cubicBezTo>
                    <a:cubicBezTo>
                      <a:pt x="151" y="376"/>
                      <a:pt x="148" y="375"/>
                      <a:pt x="145" y="372"/>
                    </a:cubicBezTo>
                    <a:cubicBezTo>
                      <a:pt x="145" y="372"/>
                      <a:pt x="145" y="374"/>
                      <a:pt x="144" y="373"/>
                    </a:cubicBezTo>
                    <a:cubicBezTo>
                      <a:pt x="144" y="372"/>
                      <a:pt x="143" y="372"/>
                      <a:pt x="143" y="371"/>
                    </a:cubicBezTo>
                    <a:cubicBezTo>
                      <a:pt x="144" y="370"/>
                      <a:pt x="145" y="371"/>
                      <a:pt x="144" y="369"/>
                    </a:cubicBezTo>
                    <a:cubicBezTo>
                      <a:pt x="141" y="371"/>
                      <a:pt x="137" y="364"/>
                      <a:pt x="135" y="362"/>
                    </a:cubicBezTo>
                    <a:cubicBezTo>
                      <a:pt x="134" y="360"/>
                      <a:pt x="136" y="363"/>
                      <a:pt x="134" y="362"/>
                    </a:cubicBezTo>
                    <a:cubicBezTo>
                      <a:pt x="133" y="360"/>
                      <a:pt x="131" y="357"/>
                      <a:pt x="130" y="355"/>
                    </a:cubicBezTo>
                    <a:cubicBezTo>
                      <a:pt x="130" y="355"/>
                      <a:pt x="130" y="355"/>
                      <a:pt x="130" y="354"/>
                    </a:cubicBezTo>
                    <a:cubicBezTo>
                      <a:pt x="127" y="355"/>
                      <a:pt x="124" y="345"/>
                      <a:pt x="121" y="344"/>
                    </a:cubicBezTo>
                    <a:cubicBezTo>
                      <a:pt x="122" y="345"/>
                      <a:pt x="122" y="345"/>
                      <a:pt x="122" y="345"/>
                    </a:cubicBezTo>
                    <a:cubicBezTo>
                      <a:pt x="120" y="343"/>
                      <a:pt x="122" y="343"/>
                      <a:pt x="121" y="341"/>
                    </a:cubicBezTo>
                    <a:cubicBezTo>
                      <a:pt x="120" y="341"/>
                      <a:pt x="121" y="344"/>
                      <a:pt x="120" y="343"/>
                    </a:cubicBezTo>
                    <a:cubicBezTo>
                      <a:pt x="120" y="341"/>
                      <a:pt x="119" y="342"/>
                      <a:pt x="118" y="341"/>
                    </a:cubicBezTo>
                    <a:cubicBezTo>
                      <a:pt x="118" y="340"/>
                      <a:pt x="117" y="338"/>
                      <a:pt x="117" y="337"/>
                    </a:cubicBezTo>
                    <a:cubicBezTo>
                      <a:pt x="115" y="336"/>
                      <a:pt x="114" y="334"/>
                      <a:pt x="113" y="332"/>
                    </a:cubicBezTo>
                    <a:cubicBezTo>
                      <a:pt x="112" y="330"/>
                      <a:pt x="111" y="327"/>
                      <a:pt x="110" y="326"/>
                    </a:cubicBezTo>
                    <a:cubicBezTo>
                      <a:pt x="111" y="325"/>
                      <a:pt x="110" y="323"/>
                      <a:pt x="109" y="321"/>
                    </a:cubicBezTo>
                    <a:cubicBezTo>
                      <a:pt x="108" y="321"/>
                      <a:pt x="110" y="324"/>
                      <a:pt x="109" y="325"/>
                    </a:cubicBezTo>
                    <a:cubicBezTo>
                      <a:pt x="107" y="319"/>
                      <a:pt x="102" y="313"/>
                      <a:pt x="99" y="308"/>
                    </a:cubicBezTo>
                    <a:cubicBezTo>
                      <a:pt x="99" y="307"/>
                      <a:pt x="100" y="309"/>
                      <a:pt x="100" y="309"/>
                    </a:cubicBezTo>
                    <a:cubicBezTo>
                      <a:pt x="99" y="306"/>
                      <a:pt x="99" y="308"/>
                      <a:pt x="98" y="306"/>
                    </a:cubicBezTo>
                    <a:cubicBezTo>
                      <a:pt x="97" y="303"/>
                      <a:pt x="97" y="299"/>
                      <a:pt x="94" y="297"/>
                    </a:cubicBezTo>
                    <a:cubicBezTo>
                      <a:pt x="95" y="297"/>
                      <a:pt x="95" y="299"/>
                      <a:pt x="95" y="299"/>
                    </a:cubicBezTo>
                    <a:cubicBezTo>
                      <a:pt x="94" y="298"/>
                      <a:pt x="91" y="294"/>
                      <a:pt x="92" y="291"/>
                    </a:cubicBezTo>
                    <a:cubicBezTo>
                      <a:pt x="92" y="291"/>
                      <a:pt x="93" y="291"/>
                      <a:pt x="93" y="292"/>
                    </a:cubicBezTo>
                    <a:cubicBezTo>
                      <a:pt x="93" y="293"/>
                      <a:pt x="93" y="294"/>
                      <a:pt x="94" y="295"/>
                    </a:cubicBezTo>
                    <a:cubicBezTo>
                      <a:pt x="95" y="294"/>
                      <a:pt x="95" y="296"/>
                      <a:pt x="96" y="296"/>
                    </a:cubicBezTo>
                    <a:cubicBezTo>
                      <a:pt x="95" y="293"/>
                      <a:pt x="95" y="295"/>
                      <a:pt x="94" y="293"/>
                    </a:cubicBezTo>
                    <a:cubicBezTo>
                      <a:pt x="95" y="293"/>
                      <a:pt x="95" y="294"/>
                      <a:pt x="95" y="292"/>
                    </a:cubicBezTo>
                    <a:cubicBezTo>
                      <a:pt x="94" y="292"/>
                      <a:pt x="93" y="288"/>
                      <a:pt x="92" y="290"/>
                    </a:cubicBezTo>
                    <a:cubicBezTo>
                      <a:pt x="93" y="287"/>
                      <a:pt x="89" y="284"/>
                      <a:pt x="90" y="281"/>
                    </a:cubicBezTo>
                    <a:cubicBezTo>
                      <a:pt x="91" y="281"/>
                      <a:pt x="90" y="284"/>
                      <a:pt x="92" y="284"/>
                    </a:cubicBezTo>
                    <a:cubicBezTo>
                      <a:pt x="91" y="282"/>
                      <a:pt x="91" y="280"/>
                      <a:pt x="90" y="279"/>
                    </a:cubicBezTo>
                    <a:cubicBezTo>
                      <a:pt x="89" y="279"/>
                      <a:pt x="91" y="280"/>
                      <a:pt x="90" y="280"/>
                    </a:cubicBezTo>
                    <a:cubicBezTo>
                      <a:pt x="89" y="281"/>
                      <a:pt x="87" y="275"/>
                      <a:pt x="87" y="277"/>
                    </a:cubicBezTo>
                    <a:cubicBezTo>
                      <a:pt x="89" y="280"/>
                      <a:pt x="89" y="286"/>
                      <a:pt x="91" y="286"/>
                    </a:cubicBezTo>
                    <a:cubicBezTo>
                      <a:pt x="91" y="287"/>
                      <a:pt x="92" y="290"/>
                      <a:pt x="91" y="291"/>
                    </a:cubicBezTo>
                    <a:cubicBezTo>
                      <a:pt x="90" y="289"/>
                      <a:pt x="90" y="290"/>
                      <a:pt x="88" y="286"/>
                    </a:cubicBezTo>
                    <a:cubicBezTo>
                      <a:pt x="89" y="285"/>
                      <a:pt x="89" y="280"/>
                      <a:pt x="87" y="281"/>
                    </a:cubicBezTo>
                    <a:cubicBezTo>
                      <a:pt x="88" y="283"/>
                      <a:pt x="88" y="284"/>
                      <a:pt x="87" y="284"/>
                    </a:cubicBezTo>
                    <a:cubicBezTo>
                      <a:pt x="87" y="282"/>
                      <a:pt x="86" y="282"/>
                      <a:pt x="86" y="280"/>
                    </a:cubicBezTo>
                    <a:cubicBezTo>
                      <a:pt x="85" y="280"/>
                      <a:pt x="87" y="285"/>
                      <a:pt x="88" y="286"/>
                    </a:cubicBezTo>
                    <a:cubicBezTo>
                      <a:pt x="88" y="286"/>
                      <a:pt x="87" y="285"/>
                      <a:pt x="87" y="285"/>
                    </a:cubicBezTo>
                    <a:cubicBezTo>
                      <a:pt x="90" y="293"/>
                      <a:pt x="91" y="298"/>
                      <a:pt x="93" y="305"/>
                    </a:cubicBezTo>
                    <a:cubicBezTo>
                      <a:pt x="95" y="304"/>
                      <a:pt x="92" y="300"/>
                      <a:pt x="93" y="299"/>
                    </a:cubicBezTo>
                    <a:cubicBezTo>
                      <a:pt x="94" y="300"/>
                      <a:pt x="94" y="300"/>
                      <a:pt x="94" y="300"/>
                    </a:cubicBezTo>
                    <a:cubicBezTo>
                      <a:pt x="93" y="301"/>
                      <a:pt x="94" y="303"/>
                      <a:pt x="95" y="305"/>
                    </a:cubicBezTo>
                    <a:cubicBezTo>
                      <a:pt x="94" y="305"/>
                      <a:pt x="95" y="307"/>
                      <a:pt x="95" y="308"/>
                    </a:cubicBezTo>
                    <a:cubicBezTo>
                      <a:pt x="97" y="309"/>
                      <a:pt x="99" y="315"/>
                      <a:pt x="100" y="319"/>
                    </a:cubicBezTo>
                    <a:cubicBezTo>
                      <a:pt x="100" y="319"/>
                      <a:pt x="100" y="318"/>
                      <a:pt x="99" y="318"/>
                    </a:cubicBezTo>
                    <a:cubicBezTo>
                      <a:pt x="101" y="322"/>
                      <a:pt x="102" y="324"/>
                      <a:pt x="103" y="324"/>
                    </a:cubicBezTo>
                    <a:cubicBezTo>
                      <a:pt x="103" y="324"/>
                      <a:pt x="106" y="327"/>
                      <a:pt x="105" y="328"/>
                    </a:cubicBezTo>
                    <a:cubicBezTo>
                      <a:pt x="105" y="328"/>
                      <a:pt x="103" y="326"/>
                      <a:pt x="104" y="328"/>
                    </a:cubicBezTo>
                    <a:cubicBezTo>
                      <a:pt x="105" y="328"/>
                      <a:pt x="107" y="331"/>
                      <a:pt x="108" y="333"/>
                    </a:cubicBezTo>
                    <a:cubicBezTo>
                      <a:pt x="108" y="334"/>
                      <a:pt x="108" y="335"/>
                      <a:pt x="108" y="336"/>
                    </a:cubicBezTo>
                    <a:cubicBezTo>
                      <a:pt x="110" y="337"/>
                      <a:pt x="109" y="334"/>
                      <a:pt x="110" y="335"/>
                    </a:cubicBezTo>
                    <a:cubicBezTo>
                      <a:pt x="110" y="337"/>
                      <a:pt x="113" y="340"/>
                      <a:pt x="113" y="343"/>
                    </a:cubicBezTo>
                    <a:cubicBezTo>
                      <a:pt x="114" y="342"/>
                      <a:pt x="114" y="342"/>
                      <a:pt x="115" y="344"/>
                    </a:cubicBezTo>
                    <a:cubicBezTo>
                      <a:pt x="115" y="344"/>
                      <a:pt x="113" y="344"/>
                      <a:pt x="114" y="345"/>
                    </a:cubicBezTo>
                    <a:cubicBezTo>
                      <a:pt x="115" y="344"/>
                      <a:pt x="118" y="348"/>
                      <a:pt x="117" y="348"/>
                    </a:cubicBezTo>
                    <a:cubicBezTo>
                      <a:pt x="114" y="344"/>
                      <a:pt x="114" y="348"/>
                      <a:pt x="111" y="345"/>
                    </a:cubicBezTo>
                    <a:cubicBezTo>
                      <a:pt x="112" y="344"/>
                      <a:pt x="111" y="344"/>
                      <a:pt x="111" y="344"/>
                    </a:cubicBezTo>
                    <a:cubicBezTo>
                      <a:pt x="112" y="343"/>
                      <a:pt x="113" y="345"/>
                      <a:pt x="113" y="344"/>
                    </a:cubicBezTo>
                    <a:cubicBezTo>
                      <a:pt x="112" y="341"/>
                      <a:pt x="112" y="341"/>
                      <a:pt x="110" y="340"/>
                    </a:cubicBezTo>
                    <a:cubicBezTo>
                      <a:pt x="110" y="338"/>
                      <a:pt x="109" y="337"/>
                      <a:pt x="111" y="338"/>
                    </a:cubicBezTo>
                    <a:cubicBezTo>
                      <a:pt x="109" y="335"/>
                      <a:pt x="109" y="337"/>
                      <a:pt x="108" y="336"/>
                    </a:cubicBezTo>
                    <a:cubicBezTo>
                      <a:pt x="107" y="335"/>
                      <a:pt x="107" y="334"/>
                      <a:pt x="106" y="332"/>
                    </a:cubicBezTo>
                    <a:cubicBezTo>
                      <a:pt x="106" y="332"/>
                      <a:pt x="106" y="332"/>
                      <a:pt x="106" y="332"/>
                    </a:cubicBezTo>
                    <a:cubicBezTo>
                      <a:pt x="104" y="329"/>
                      <a:pt x="106" y="330"/>
                      <a:pt x="103" y="328"/>
                    </a:cubicBezTo>
                    <a:cubicBezTo>
                      <a:pt x="102" y="326"/>
                      <a:pt x="103" y="325"/>
                      <a:pt x="103" y="324"/>
                    </a:cubicBezTo>
                    <a:cubicBezTo>
                      <a:pt x="103" y="323"/>
                      <a:pt x="102" y="326"/>
                      <a:pt x="101" y="324"/>
                    </a:cubicBezTo>
                    <a:cubicBezTo>
                      <a:pt x="99" y="321"/>
                      <a:pt x="98" y="320"/>
                      <a:pt x="98" y="317"/>
                    </a:cubicBezTo>
                    <a:cubicBezTo>
                      <a:pt x="98" y="317"/>
                      <a:pt x="99" y="319"/>
                      <a:pt x="99" y="319"/>
                    </a:cubicBezTo>
                    <a:cubicBezTo>
                      <a:pt x="98" y="316"/>
                      <a:pt x="98" y="316"/>
                      <a:pt x="98" y="316"/>
                    </a:cubicBezTo>
                    <a:cubicBezTo>
                      <a:pt x="97" y="317"/>
                      <a:pt x="98" y="318"/>
                      <a:pt x="97" y="317"/>
                    </a:cubicBezTo>
                    <a:cubicBezTo>
                      <a:pt x="100" y="323"/>
                      <a:pt x="102" y="329"/>
                      <a:pt x="106" y="334"/>
                    </a:cubicBezTo>
                    <a:cubicBezTo>
                      <a:pt x="106" y="334"/>
                      <a:pt x="106" y="335"/>
                      <a:pt x="105" y="335"/>
                    </a:cubicBezTo>
                    <a:cubicBezTo>
                      <a:pt x="107" y="338"/>
                      <a:pt x="109" y="340"/>
                      <a:pt x="107" y="336"/>
                    </a:cubicBezTo>
                    <a:cubicBezTo>
                      <a:pt x="108" y="337"/>
                      <a:pt x="108" y="337"/>
                      <a:pt x="109" y="338"/>
                    </a:cubicBezTo>
                    <a:cubicBezTo>
                      <a:pt x="108" y="339"/>
                      <a:pt x="110" y="342"/>
                      <a:pt x="110" y="341"/>
                    </a:cubicBezTo>
                    <a:cubicBezTo>
                      <a:pt x="110" y="342"/>
                      <a:pt x="112" y="342"/>
                      <a:pt x="111" y="343"/>
                    </a:cubicBezTo>
                    <a:cubicBezTo>
                      <a:pt x="111" y="344"/>
                      <a:pt x="109" y="341"/>
                      <a:pt x="107" y="339"/>
                    </a:cubicBezTo>
                    <a:cubicBezTo>
                      <a:pt x="108" y="342"/>
                      <a:pt x="111" y="345"/>
                      <a:pt x="113" y="347"/>
                    </a:cubicBezTo>
                    <a:cubicBezTo>
                      <a:pt x="111" y="346"/>
                      <a:pt x="116" y="351"/>
                      <a:pt x="116" y="352"/>
                    </a:cubicBezTo>
                    <a:cubicBezTo>
                      <a:pt x="115" y="352"/>
                      <a:pt x="113" y="349"/>
                      <a:pt x="114" y="351"/>
                    </a:cubicBezTo>
                    <a:cubicBezTo>
                      <a:pt x="116" y="353"/>
                      <a:pt x="117" y="356"/>
                      <a:pt x="120" y="356"/>
                    </a:cubicBezTo>
                    <a:cubicBezTo>
                      <a:pt x="120" y="359"/>
                      <a:pt x="122" y="360"/>
                      <a:pt x="125" y="362"/>
                    </a:cubicBezTo>
                    <a:cubicBezTo>
                      <a:pt x="127" y="364"/>
                      <a:pt x="129" y="367"/>
                      <a:pt x="130" y="370"/>
                    </a:cubicBezTo>
                    <a:cubicBezTo>
                      <a:pt x="131" y="370"/>
                      <a:pt x="133" y="372"/>
                      <a:pt x="134" y="374"/>
                    </a:cubicBezTo>
                    <a:cubicBezTo>
                      <a:pt x="133" y="374"/>
                      <a:pt x="131" y="371"/>
                      <a:pt x="131" y="373"/>
                    </a:cubicBezTo>
                    <a:cubicBezTo>
                      <a:pt x="133" y="374"/>
                      <a:pt x="134" y="375"/>
                      <a:pt x="135" y="375"/>
                    </a:cubicBezTo>
                    <a:cubicBezTo>
                      <a:pt x="136" y="376"/>
                      <a:pt x="136" y="377"/>
                      <a:pt x="136" y="378"/>
                    </a:cubicBezTo>
                    <a:cubicBezTo>
                      <a:pt x="137" y="377"/>
                      <a:pt x="140" y="379"/>
                      <a:pt x="139" y="380"/>
                    </a:cubicBezTo>
                    <a:cubicBezTo>
                      <a:pt x="139" y="380"/>
                      <a:pt x="138" y="379"/>
                      <a:pt x="138" y="379"/>
                    </a:cubicBezTo>
                    <a:cubicBezTo>
                      <a:pt x="137" y="379"/>
                      <a:pt x="138" y="380"/>
                      <a:pt x="138" y="381"/>
                    </a:cubicBezTo>
                    <a:cubicBezTo>
                      <a:pt x="139" y="381"/>
                      <a:pt x="139" y="380"/>
                      <a:pt x="140" y="380"/>
                    </a:cubicBezTo>
                    <a:cubicBezTo>
                      <a:pt x="139" y="382"/>
                      <a:pt x="142" y="385"/>
                      <a:pt x="144" y="389"/>
                    </a:cubicBezTo>
                    <a:cubicBezTo>
                      <a:pt x="145" y="388"/>
                      <a:pt x="146" y="392"/>
                      <a:pt x="147" y="390"/>
                    </a:cubicBezTo>
                    <a:cubicBezTo>
                      <a:pt x="145" y="388"/>
                      <a:pt x="142" y="386"/>
                      <a:pt x="145" y="388"/>
                    </a:cubicBezTo>
                    <a:cubicBezTo>
                      <a:pt x="144" y="386"/>
                      <a:pt x="142" y="385"/>
                      <a:pt x="141" y="384"/>
                    </a:cubicBezTo>
                    <a:cubicBezTo>
                      <a:pt x="142" y="383"/>
                      <a:pt x="142" y="383"/>
                      <a:pt x="142" y="383"/>
                    </a:cubicBezTo>
                    <a:cubicBezTo>
                      <a:pt x="144" y="385"/>
                      <a:pt x="145" y="389"/>
                      <a:pt x="148" y="390"/>
                    </a:cubicBezTo>
                    <a:cubicBezTo>
                      <a:pt x="147" y="389"/>
                      <a:pt x="146" y="389"/>
                      <a:pt x="147" y="388"/>
                    </a:cubicBezTo>
                    <a:cubicBezTo>
                      <a:pt x="147" y="389"/>
                      <a:pt x="147" y="389"/>
                      <a:pt x="148" y="389"/>
                    </a:cubicBezTo>
                    <a:cubicBezTo>
                      <a:pt x="149" y="390"/>
                      <a:pt x="147" y="390"/>
                      <a:pt x="149" y="391"/>
                    </a:cubicBezTo>
                    <a:cubicBezTo>
                      <a:pt x="149" y="389"/>
                      <a:pt x="154" y="396"/>
                      <a:pt x="155" y="394"/>
                    </a:cubicBezTo>
                    <a:cubicBezTo>
                      <a:pt x="156" y="396"/>
                      <a:pt x="156" y="395"/>
                      <a:pt x="158" y="397"/>
                    </a:cubicBezTo>
                    <a:cubicBezTo>
                      <a:pt x="158" y="397"/>
                      <a:pt x="159" y="397"/>
                      <a:pt x="159" y="397"/>
                    </a:cubicBezTo>
                    <a:cubicBezTo>
                      <a:pt x="158" y="398"/>
                      <a:pt x="155" y="396"/>
                      <a:pt x="157" y="398"/>
                    </a:cubicBezTo>
                    <a:cubicBezTo>
                      <a:pt x="157" y="398"/>
                      <a:pt x="160" y="401"/>
                      <a:pt x="160" y="400"/>
                    </a:cubicBezTo>
                    <a:cubicBezTo>
                      <a:pt x="159" y="399"/>
                      <a:pt x="158" y="397"/>
                      <a:pt x="160" y="398"/>
                    </a:cubicBezTo>
                    <a:cubicBezTo>
                      <a:pt x="162" y="400"/>
                      <a:pt x="161" y="402"/>
                      <a:pt x="163" y="402"/>
                    </a:cubicBezTo>
                    <a:cubicBezTo>
                      <a:pt x="163" y="402"/>
                      <a:pt x="162" y="401"/>
                      <a:pt x="163" y="401"/>
                    </a:cubicBezTo>
                    <a:cubicBezTo>
                      <a:pt x="165" y="404"/>
                      <a:pt x="167" y="405"/>
                      <a:pt x="170" y="407"/>
                    </a:cubicBezTo>
                    <a:cubicBezTo>
                      <a:pt x="168" y="406"/>
                      <a:pt x="166" y="404"/>
                      <a:pt x="165" y="405"/>
                    </a:cubicBezTo>
                    <a:cubicBezTo>
                      <a:pt x="167" y="406"/>
                      <a:pt x="168" y="408"/>
                      <a:pt x="169" y="409"/>
                    </a:cubicBezTo>
                    <a:cubicBezTo>
                      <a:pt x="170" y="408"/>
                      <a:pt x="168" y="406"/>
                      <a:pt x="170" y="407"/>
                    </a:cubicBezTo>
                    <a:cubicBezTo>
                      <a:pt x="170" y="408"/>
                      <a:pt x="173" y="410"/>
                      <a:pt x="173" y="411"/>
                    </a:cubicBezTo>
                    <a:cubicBezTo>
                      <a:pt x="172" y="409"/>
                      <a:pt x="175" y="411"/>
                      <a:pt x="174" y="410"/>
                    </a:cubicBezTo>
                    <a:cubicBezTo>
                      <a:pt x="172" y="409"/>
                      <a:pt x="174" y="409"/>
                      <a:pt x="173" y="408"/>
                    </a:cubicBezTo>
                    <a:cubicBezTo>
                      <a:pt x="173" y="409"/>
                      <a:pt x="170" y="407"/>
                      <a:pt x="171" y="406"/>
                    </a:cubicBezTo>
                    <a:cubicBezTo>
                      <a:pt x="172" y="407"/>
                      <a:pt x="175" y="409"/>
                      <a:pt x="174" y="407"/>
                    </a:cubicBezTo>
                    <a:cubicBezTo>
                      <a:pt x="173" y="408"/>
                      <a:pt x="172" y="406"/>
                      <a:pt x="172" y="406"/>
                    </a:cubicBezTo>
                    <a:cubicBezTo>
                      <a:pt x="174" y="406"/>
                      <a:pt x="174" y="407"/>
                      <a:pt x="176" y="408"/>
                    </a:cubicBezTo>
                    <a:cubicBezTo>
                      <a:pt x="176" y="408"/>
                      <a:pt x="174" y="406"/>
                      <a:pt x="176" y="407"/>
                    </a:cubicBezTo>
                    <a:cubicBezTo>
                      <a:pt x="179" y="410"/>
                      <a:pt x="181" y="412"/>
                      <a:pt x="186" y="414"/>
                    </a:cubicBezTo>
                    <a:cubicBezTo>
                      <a:pt x="183" y="414"/>
                      <a:pt x="188" y="417"/>
                      <a:pt x="186" y="417"/>
                    </a:cubicBezTo>
                    <a:cubicBezTo>
                      <a:pt x="185" y="415"/>
                      <a:pt x="182" y="413"/>
                      <a:pt x="180" y="413"/>
                    </a:cubicBezTo>
                    <a:cubicBezTo>
                      <a:pt x="183" y="415"/>
                      <a:pt x="188" y="418"/>
                      <a:pt x="190" y="420"/>
                    </a:cubicBezTo>
                    <a:cubicBezTo>
                      <a:pt x="186" y="418"/>
                      <a:pt x="185" y="417"/>
                      <a:pt x="183" y="415"/>
                    </a:cubicBezTo>
                    <a:cubicBezTo>
                      <a:pt x="183" y="417"/>
                      <a:pt x="181" y="416"/>
                      <a:pt x="180" y="417"/>
                    </a:cubicBezTo>
                    <a:cubicBezTo>
                      <a:pt x="182" y="419"/>
                      <a:pt x="184" y="419"/>
                      <a:pt x="184" y="419"/>
                    </a:cubicBezTo>
                    <a:cubicBezTo>
                      <a:pt x="182" y="417"/>
                      <a:pt x="181" y="419"/>
                      <a:pt x="181" y="417"/>
                    </a:cubicBezTo>
                    <a:cubicBezTo>
                      <a:pt x="182" y="417"/>
                      <a:pt x="183" y="417"/>
                      <a:pt x="185" y="418"/>
                    </a:cubicBezTo>
                    <a:cubicBezTo>
                      <a:pt x="186" y="419"/>
                      <a:pt x="187" y="419"/>
                      <a:pt x="189" y="421"/>
                    </a:cubicBezTo>
                    <a:cubicBezTo>
                      <a:pt x="188" y="422"/>
                      <a:pt x="190" y="423"/>
                      <a:pt x="190" y="423"/>
                    </a:cubicBezTo>
                    <a:cubicBezTo>
                      <a:pt x="189" y="423"/>
                      <a:pt x="189" y="422"/>
                      <a:pt x="187" y="422"/>
                    </a:cubicBezTo>
                    <a:cubicBezTo>
                      <a:pt x="187" y="424"/>
                      <a:pt x="190" y="423"/>
                      <a:pt x="191" y="424"/>
                    </a:cubicBezTo>
                    <a:cubicBezTo>
                      <a:pt x="191" y="424"/>
                      <a:pt x="191" y="425"/>
                      <a:pt x="190" y="425"/>
                    </a:cubicBezTo>
                    <a:cubicBezTo>
                      <a:pt x="191" y="425"/>
                      <a:pt x="192" y="426"/>
                      <a:pt x="193" y="425"/>
                    </a:cubicBezTo>
                    <a:cubicBezTo>
                      <a:pt x="190" y="424"/>
                      <a:pt x="194" y="423"/>
                      <a:pt x="197" y="425"/>
                    </a:cubicBezTo>
                    <a:cubicBezTo>
                      <a:pt x="198" y="427"/>
                      <a:pt x="198" y="427"/>
                      <a:pt x="197" y="427"/>
                    </a:cubicBezTo>
                    <a:cubicBezTo>
                      <a:pt x="198" y="428"/>
                      <a:pt x="199" y="428"/>
                      <a:pt x="200" y="428"/>
                    </a:cubicBezTo>
                    <a:cubicBezTo>
                      <a:pt x="199" y="429"/>
                      <a:pt x="202" y="430"/>
                      <a:pt x="201" y="431"/>
                    </a:cubicBezTo>
                    <a:cubicBezTo>
                      <a:pt x="204" y="432"/>
                      <a:pt x="204" y="433"/>
                      <a:pt x="205" y="432"/>
                    </a:cubicBezTo>
                    <a:cubicBezTo>
                      <a:pt x="205" y="431"/>
                      <a:pt x="203" y="431"/>
                      <a:pt x="203" y="430"/>
                    </a:cubicBezTo>
                    <a:cubicBezTo>
                      <a:pt x="203" y="430"/>
                      <a:pt x="206" y="431"/>
                      <a:pt x="207" y="432"/>
                    </a:cubicBezTo>
                    <a:cubicBezTo>
                      <a:pt x="206" y="433"/>
                      <a:pt x="205" y="432"/>
                      <a:pt x="207" y="434"/>
                    </a:cubicBezTo>
                    <a:cubicBezTo>
                      <a:pt x="206" y="432"/>
                      <a:pt x="208" y="434"/>
                      <a:pt x="209" y="434"/>
                    </a:cubicBezTo>
                    <a:cubicBezTo>
                      <a:pt x="209" y="433"/>
                      <a:pt x="207" y="432"/>
                      <a:pt x="208" y="431"/>
                    </a:cubicBezTo>
                    <a:cubicBezTo>
                      <a:pt x="212" y="433"/>
                      <a:pt x="213" y="434"/>
                      <a:pt x="214" y="435"/>
                    </a:cubicBezTo>
                    <a:cubicBezTo>
                      <a:pt x="213" y="434"/>
                      <a:pt x="210" y="433"/>
                      <a:pt x="209" y="433"/>
                    </a:cubicBezTo>
                    <a:cubicBezTo>
                      <a:pt x="212" y="436"/>
                      <a:pt x="217" y="436"/>
                      <a:pt x="218" y="438"/>
                    </a:cubicBezTo>
                    <a:cubicBezTo>
                      <a:pt x="216" y="437"/>
                      <a:pt x="215" y="438"/>
                      <a:pt x="214" y="438"/>
                    </a:cubicBezTo>
                    <a:cubicBezTo>
                      <a:pt x="213" y="437"/>
                      <a:pt x="213" y="436"/>
                      <a:pt x="211" y="436"/>
                    </a:cubicBezTo>
                    <a:cubicBezTo>
                      <a:pt x="211" y="437"/>
                      <a:pt x="211" y="436"/>
                      <a:pt x="209" y="435"/>
                    </a:cubicBezTo>
                    <a:cubicBezTo>
                      <a:pt x="209" y="436"/>
                      <a:pt x="208" y="436"/>
                      <a:pt x="207" y="435"/>
                    </a:cubicBezTo>
                    <a:cubicBezTo>
                      <a:pt x="206" y="434"/>
                      <a:pt x="206" y="434"/>
                      <a:pt x="204" y="433"/>
                    </a:cubicBezTo>
                    <a:cubicBezTo>
                      <a:pt x="204" y="434"/>
                      <a:pt x="206" y="435"/>
                      <a:pt x="207" y="436"/>
                    </a:cubicBezTo>
                    <a:cubicBezTo>
                      <a:pt x="207" y="435"/>
                      <a:pt x="209" y="436"/>
                      <a:pt x="209" y="436"/>
                    </a:cubicBezTo>
                    <a:cubicBezTo>
                      <a:pt x="211" y="437"/>
                      <a:pt x="210" y="437"/>
                      <a:pt x="211" y="438"/>
                    </a:cubicBezTo>
                    <a:cubicBezTo>
                      <a:pt x="211" y="437"/>
                      <a:pt x="212" y="437"/>
                      <a:pt x="214" y="438"/>
                    </a:cubicBezTo>
                    <a:cubicBezTo>
                      <a:pt x="215" y="439"/>
                      <a:pt x="212" y="438"/>
                      <a:pt x="214" y="439"/>
                    </a:cubicBezTo>
                    <a:cubicBezTo>
                      <a:pt x="214" y="438"/>
                      <a:pt x="215" y="439"/>
                      <a:pt x="216" y="439"/>
                    </a:cubicBezTo>
                    <a:cubicBezTo>
                      <a:pt x="216" y="440"/>
                      <a:pt x="219" y="442"/>
                      <a:pt x="218" y="442"/>
                    </a:cubicBezTo>
                    <a:cubicBezTo>
                      <a:pt x="221" y="443"/>
                      <a:pt x="225" y="443"/>
                      <a:pt x="228" y="446"/>
                    </a:cubicBezTo>
                    <a:cubicBezTo>
                      <a:pt x="226" y="446"/>
                      <a:pt x="226" y="445"/>
                      <a:pt x="225" y="445"/>
                    </a:cubicBezTo>
                    <a:cubicBezTo>
                      <a:pt x="226" y="445"/>
                      <a:pt x="226" y="446"/>
                      <a:pt x="225" y="446"/>
                    </a:cubicBezTo>
                    <a:cubicBezTo>
                      <a:pt x="224" y="445"/>
                      <a:pt x="226" y="444"/>
                      <a:pt x="224" y="444"/>
                    </a:cubicBezTo>
                    <a:cubicBezTo>
                      <a:pt x="222" y="445"/>
                      <a:pt x="218" y="443"/>
                      <a:pt x="215" y="442"/>
                    </a:cubicBezTo>
                    <a:cubicBezTo>
                      <a:pt x="216" y="442"/>
                      <a:pt x="214" y="441"/>
                      <a:pt x="213" y="441"/>
                    </a:cubicBezTo>
                    <a:cubicBezTo>
                      <a:pt x="214" y="442"/>
                      <a:pt x="210" y="440"/>
                      <a:pt x="212" y="442"/>
                    </a:cubicBezTo>
                    <a:cubicBezTo>
                      <a:pt x="214" y="441"/>
                      <a:pt x="214" y="443"/>
                      <a:pt x="215" y="443"/>
                    </a:cubicBezTo>
                    <a:cubicBezTo>
                      <a:pt x="216" y="442"/>
                      <a:pt x="220" y="445"/>
                      <a:pt x="222" y="445"/>
                    </a:cubicBezTo>
                    <a:cubicBezTo>
                      <a:pt x="222" y="446"/>
                      <a:pt x="222" y="447"/>
                      <a:pt x="222" y="446"/>
                    </a:cubicBezTo>
                    <a:cubicBezTo>
                      <a:pt x="221" y="446"/>
                      <a:pt x="219" y="445"/>
                      <a:pt x="219" y="445"/>
                    </a:cubicBezTo>
                    <a:cubicBezTo>
                      <a:pt x="220" y="446"/>
                      <a:pt x="221" y="447"/>
                      <a:pt x="223" y="447"/>
                    </a:cubicBezTo>
                    <a:cubicBezTo>
                      <a:pt x="223" y="447"/>
                      <a:pt x="224" y="447"/>
                      <a:pt x="225" y="448"/>
                    </a:cubicBezTo>
                    <a:cubicBezTo>
                      <a:pt x="225" y="446"/>
                      <a:pt x="225" y="446"/>
                      <a:pt x="227" y="447"/>
                    </a:cubicBezTo>
                    <a:cubicBezTo>
                      <a:pt x="227" y="448"/>
                      <a:pt x="225" y="447"/>
                      <a:pt x="227" y="448"/>
                    </a:cubicBezTo>
                    <a:cubicBezTo>
                      <a:pt x="228" y="447"/>
                      <a:pt x="230" y="447"/>
                      <a:pt x="232" y="447"/>
                    </a:cubicBezTo>
                    <a:cubicBezTo>
                      <a:pt x="231" y="448"/>
                      <a:pt x="233" y="448"/>
                      <a:pt x="233" y="449"/>
                    </a:cubicBezTo>
                    <a:cubicBezTo>
                      <a:pt x="233" y="449"/>
                      <a:pt x="232" y="448"/>
                      <a:pt x="232" y="449"/>
                    </a:cubicBezTo>
                    <a:cubicBezTo>
                      <a:pt x="235" y="449"/>
                      <a:pt x="231" y="449"/>
                      <a:pt x="233" y="450"/>
                    </a:cubicBezTo>
                    <a:cubicBezTo>
                      <a:pt x="234" y="449"/>
                      <a:pt x="235" y="450"/>
                      <a:pt x="238" y="450"/>
                    </a:cubicBezTo>
                    <a:cubicBezTo>
                      <a:pt x="237" y="451"/>
                      <a:pt x="237" y="450"/>
                      <a:pt x="238" y="451"/>
                    </a:cubicBezTo>
                    <a:cubicBezTo>
                      <a:pt x="235" y="450"/>
                      <a:pt x="238" y="451"/>
                      <a:pt x="237" y="452"/>
                    </a:cubicBezTo>
                    <a:cubicBezTo>
                      <a:pt x="237" y="452"/>
                      <a:pt x="237" y="452"/>
                      <a:pt x="236" y="452"/>
                    </a:cubicBezTo>
                    <a:cubicBezTo>
                      <a:pt x="237" y="451"/>
                      <a:pt x="233" y="450"/>
                      <a:pt x="234" y="451"/>
                    </a:cubicBezTo>
                    <a:cubicBezTo>
                      <a:pt x="235" y="451"/>
                      <a:pt x="234" y="452"/>
                      <a:pt x="233" y="452"/>
                    </a:cubicBezTo>
                    <a:cubicBezTo>
                      <a:pt x="236" y="453"/>
                      <a:pt x="238" y="454"/>
                      <a:pt x="239" y="453"/>
                    </a:cubicBezTo>
                    <a:cubicBezTo>
                      <a:pt x="242" y="454"/>
                      <a:pt x="245" y="455"/>
                      <a:pt x="243" y="456"/>
                    </a:cubicBezTo>
                    <a:cubicBezTo>
                      <a:pt x="242" y="456"/>
                      <a:pt x="242" y="455"/>
                      <a:pt x="241" y="455"/>
                    </a:cubicBezTo>
                    <a:cubicBezTo>
                      <a:pt x="238" y="454"/>
                      <a:pt x="235" y="454"/>
                      <a:pt x="234" y="454"/>
                    </a:cubicBezTo>
                    <a:cubicBezTo>
                      <a:pt x="236" y="454"/>
                      <a:pt x="235" y="455"/>
                      <a:pt x="234" y="455"/>
                    </a:cubicBezTo>
                    <a:cubicBezTo>
                      <a:pt x="232" y="454"/>
                      <a:pt x="230" y="452"/>
                      <a:pt x="230" y="453"/>
                    </a:cubicBezTo>
                    <a:cubicBezTo>
                      <a:pt x="229" y="451"/>
                      <a:pt x="224" y="450"/>
                      <a:pt x="224" y="449"/>
                    </a:cubicBezTo>
                    <a:cubicBezTo>
                      <a:pt x="222" y="448"/>
                      <a:pt x="222" y="448"/>
                      <a:pt x="221" y="448"/>
                    </a:cubicBezTo>
                    <a:cubicBezTo>
                      <a:pt x="221" y="448"/>
                      <a:pt x="219" y="447"/>
                      <a:pt x="218" y="446"/>
                    </a:cubicBezTo>
                    <a:cubicBezTo>
                      <a:pt x="219" y="446"/>
                      <a:pt x="218" y="445"/>
                      <a:pt x="217" y="444"/>
                    </a:cubicBezTo>
                    <a:cubicBezTo>
                      <a:pt x="217" y="445"/>
                      <a:pt x="213" y="442"/>
                      <a:pt x="215" y="443"/>
                    </a:cubicBezTo>
                    <a:cubicBezTo>
                      <a:pt x="215" y="444"/>
                      <a:pt x="216" y="444"/>
                      <a:pt x="216" y="445"/>
                    </a:cubicBezTo>
                    <a:cubicBezTo>
                      <a:pt x="214" y="444"/>
                      <a:pt x="214" y="444"/>
                      <a:pt x="212" y="444"/>
                    </a:cubicBezTo>
                    <a:cubicBezTo>
                      <a:pt x="212" y="445"/>
                      <a:pt x="215" y="445"/>
                      <a:pt x="214" y="446"/>
                    </a:cubicBezTo>
                    <a:cubicBezTo>
                      <a:pt x="213" y="446"/>
                      <a:pt x="211" y="445"/>
                      <a:pt x="211" y="444"/>
                    </a:cubicBezTo>
                    <a:cubicBezTo>
                      <a:pt x="212" y="445"/>
                      <a:pt x="209" y="443"/>
                      <a:pt x="210" y="443"/>
                    </a:cubicBezTo>
                    <a:cubicBezTo>
                      <a:pt x="207" y="442"/>
                      <a:pt x="207" y="441"/>
                      <a:pt x="204" y="440"/>
                    </a:cubicBezTo>
                    <a:cubicBezTo>
                      <a:pt x="203" y="441"/>
                      <a:pt x="207" y="441"/>
                      <a:pt x="209" y="443"/>
                    </a:cubicBezTo>
                    <a:cubicBezTo>
                      <a:pt x="209" y="444"/>
                      <a:pt x="210" y="445"/>
                      <a:pt x="211" y="446"/>
                    </a:cubicBezTo>
                    <a:cubicBezTo>
                      <a:pt x="213" y="447"/>
                      <a:pt x="214" y="448"/>
                      <a:pt x="214" y="450"/>
                    </a:cubicBezTo>
                    <a:cubicBezTo>
                      <a:pt x="217" y="450"/>
                      <a:pt x="217" y="449"/>
                      <a:pt x="218" y="451"/>
                    </a:cubicBezTo>
                    <a:cubicBezTo>
                      <a:pt x="219" y="449"/>
                      <a:pt x="219" y="449"/>
                      <a:pt x="219" y="449"/>
                    </a:cubicBezTo>
                    <a:cubicBezTo>
                      <a:pt x="217" y="448"/>
                      <a:pt x="217" y="450"/>
                      <a:pt x="215" y="448"/>
                    </a:cubicBezTo>
                    <a:cubicBezTo>
                      <a:pt x="214" y="448"/>
                      <a:pt x="212" y="447"/>
                      <a:pt x="212" y="446"/>
                    </a:cubicBezTo>
                    <a:cubicBezTo>
                      <a:pt x="214" y="447"/>
                      <a:pt x="215" y="447"/>
                      <a:pt x="218" y="448"/>
                    </a:cubicBezTo>
                    <a:cubicBezTo>
                      <a:pt x="217" y="449"/>
                      <a:pt x="221" y="450"/>
                      <a:pt x="220" y="450"/>
                    </a:cubicBezTo>
                    <a:cubicBezTo>
                      <a:pt x="220" y="448"/>
                      <a:pt x="215" y="447"/>
                      <a:pt x="214" y="444"/>
                    </a:cubicBezTo>
                    <a:cubicBezTo>
                      <a:pt x="217" y="446"/>
                      <a:pt x="221" y="448"/>
                      <a:pt x="224" y="452"/>
                    </a:cubicBezTo>
                    <a:cubicBezTo>
                      <a:pt x="225" y="452"/>
                      <a:pt x="223" y="451"/>
                      <a:pt x="224" y="451"/>
                    </a:cubicBezTo>
                    <a:cubicBezTo>
                      <a:pt x="224" y="452"/>
                      <a:pt x="225" y="452"/>
                      <a:pt x="226" y="452"/>
                    </a:cubicBezTo>
                    <a:cubicBezTo>
                      <a:pt x="224" y="452"/>
                      <a:pt x="223" y="450"/>
                      <a:pt x="224" y="450"/>
                    </a:cubicBezTo>
                    <a:cubicBezTo>
                      <a:pt x="225" y="451"/>
                      <a:pt x="228" y="452"/>
                      <a:pt x="229" y="453"/>
                    </a:cubicBezTo>
                    <a:cubicBezTo>
                      <a:pt x="228" y="454"/>
                      <a:pt x="226" y="453"/>
                      <a:pt x="226" y="453"/>
                    </a:cubicBezTo>
                    <a:cubicBezTo>
                      <a:pt x="227" y="454"/>
                      <a:pt x="228" y="454"/>
                      <a:pt x="228" y="455"/>
                    </a:cubicBezTo>
                    <a:cubicBezTo>
                      <a:pt x="229" y="454"/>
                      <a:pt x="231" y="454"/>
                      <a:pt x="232" y="455"/>
                    </a:cubicBezTo>
                    <a:cubicBezTo>
                      <a:pt x="228" y="454"/>
                      <a:pt x="238" y="458"/>
                      <a:pt x="235" y="459"/>
                    </a:cubicBezTo>
                    <a:cubicBezTo>
                      <a:pt x="237" y="459"/>
                      <a:pt x="237" y="458"/>
                      <a:pt x="240" y="460"/>
                    </a:cubicBezTo>
                    <a:cubicBezTo>
                      <a:pt x="238" y="460"/>
                      <a:pt x="241" y="460"/>
                      <a:pt x="242" y="461"/>
                    </a:cubicBezTo>
                    <a:cubicBezTo>
                      <a:pt x="240" y="461"/>
                      <a:pt x="238" y="460"/>
                      <a:pt x="236" y="460"/>
                    </a:cubicBezTo>
                    <a:cubicBezTo>
                      <a:pt x="234" y="459"/>
                      <a:pt x="232" y="458"/>
                      <a:pt x="230" y="458"/>
                    </a:cubicBezTo>
                    <a:cubicBezTo>
                      <a:pt x="226" y="456"/>
                      <a:pt x="223" y="455"/>
                      <a:pt x="223" y="453"/>
                    </a:cubicBezTo>
                    <a:cubicBezTo>
                      <a:pt x="218" y="452"/>
                      <a:pt x="217" y="451"/>
                      <a:pt x="214" y="450"/>
                    </a:cubicBezTo>
                    <a:cubicBezTo>
                      <a:pt x="214" y="450"/>
                      <a:pt x="214" y="451"/>
                      <a:pt x="213" y="451"/>
                    </a:cubicBezTo>
                    <a:cubicBezTo>
                      <a:pt x="215" y="452"/>
                      <a:pt x="214" y="453"/>
                      <a:pt x="216" y="453"/>
                    </a:cubicBezTo>
                    <a:cubicBezTo>
                      <a:pt x="216" y="452"/>
                      <a:pt x="216" y="452"/>
                      <a:pt x="217" y="452"/>
                    </a:cubicBezTo>
                    <a:cubicBezTo>
                      <a:pt x="218" y="453"/>
                      <a:pt x="220" y="452"/>
                      <a:pt x="221" y="454"/>
                    </a:cubicBezTo>
                    <a:cubicBezTo>
                      <a:pt x="220" y="454"/>
                      <a:pt x="219" y="453"/>
                      <a:pt x="217" y="452"/>
                    </a:cubicBezTo>
                    <a:cubicBezTo>
                      <a:pt x="218" y="454"/>
                      <a:pt x="221" y="457"/>
                      <a:pt x="224" y="457"/>
                    </a:cubicBezTo>
                    <a:cubicBezTo>
                      <a:pt x="222" y="456"/>
                      <a:pt x="220" y="456"/>
                      <a:pt x="221" y="455"/>
                    </a:cubicBezTo>
                    <a:cubicBezTo>
                      <a:pt x="229" y="459"/>
                      <a:pt x="240" y="461"/>
                      <a:pt x="240" y="464"/>
                    </a:cubicBezTo>
                    <a:cubicBezTo>
                      <a:pt x="241" y="464"/>
                      <a:pt x="242" y="467"/>
                      <a:pt x="245" y="466"/>
                    </a:cubicBezTo>
                    <a:cubicBezTo>
                      <a:pt x="244" y="466"/>
                      <a:pt x="242" y="465"/>
                      <a:pt x="243" y="465"/>
                    </a:cubicBezTo>
                    <a:cubicBezTo>
                      <a:pt x="246" y="466"/>
                      <a:pt x="242" y="464"/>
                      <a:pt x="243" y="464"/>
                    </a:cubicBezTo>
                    <a:cubicBezTo>
                      <a:pt x="247" y="465"/>
                      <a:pt x="247" y="465"/>
                      <a:pt x="247" y="465"/>
                    </a:cubicBezTo>
                    <a:cubicBezTo>
                      <a:pt x="247" y="464"/>
                      <a:pt x="244" y="463"/>
                      <a:pt x="244" y="462"/>
                    </a:cubicBezTo>
                    <a:cubicBezTo>
                      <a:pt x="246" y="463"/>
                      <a:pt x="249" y="465"/>
                      <a:pt x="251" y="467"/>
                    </a:cubicBezTo>
                    <a:cubicBezTo>
                      <a:pt x="254" y="468"/>
                      <a:pt x="256" y="469"/>
                      <a:pt x="257" y="467"/>
                    </a:cubicBezTo>
                    <a:cubicBezTo>
                      <a:pt x="258" y="468"/>
                      <a:pt x="258" y="468"/>
                      <a:pt x="258" y="468"/>
                    </a:cubicBezTo>
                    <a:cubicBezTo>
                      <a:pt x="259" y="469"/>
                      <a:pt x="256" y="468"/>
                      <a:pt x="258" y="469"/>
                    </a:cubicBezTo>
                    <a:cubicBezTo>
                      <a:pt x="259" y="469"/>
                      <a:pt x="259" y="468"/>
                      <a:pt x="261" y="469"/>
                    </a:cubicBezTo>
                    <a:cubicBezTo>
                      <a:pt x="261" y="470"/>
                      <a:pt x="264" y="469"/>
                      <a:pt x="266" y="471"/>
                    </a:cubicBezTo>
                    <a:cubicBezTo>
                      <a:pt x="263" y="471"/>
                      <a:pt x="257" y="470"/>
                      <a:pt x="253" y="468"/>
                    </a:cubicBezTo>
                    <a:cubicBezTo>
                      <a:pt x="252" y="469"/>
                      <a:pt x="252" y="469"/>
                      <a:pt x="251" y="469"/>
                    </a:cubicBezTo>
                    <a:cubicBezTo>
                      <a:pt x="250" y="469"/>
                      <a:pt x="254" y="471"/>
                      <a:pt x="252" y="471"/>
                    </a:cubicBezTo>
                    <a:cubicBezTo>
                      <a:pt x="250" y="470"/>
                      <a:pt x="251" y="470"/>
                      <a:pt x="250" y="470"/>
                    </a:cubicBezTo>
                    <a:cubicBezTo>
                      <a:pt x="249" y="469"/>
                      <a:pt x="247" y="468"/>
                      <a:pt x="244" y="467"/>
                    </a:cubicBezTo>
                    <a:cubicBezTo>
                      <a:pt x="244" y="469"/>
                      <a:pt x="247" y="468"/>
                      <a:pt x="248" y="469"/>
                    </a:cubicBezTo>
                    <a:cubicBezTo>
                      <a:pt x="244" y="469"/>
                      <a:pt x="242" y="468"/>
                      <a:pt x="239" y="467"/>
                    </a:cubicBezTo>
                    <a:cubicBezTo>
                      <a:pt x="237" y="466"/>
                      <a:pt x="235" y="465"/>
                      <a:pt x="231" y="464"/>
                    </a:cubicBezTo>
                    <a:cubicBezTo>
                      <a:pt x="230" y="465"/>
                      <a:pt x="228" y="464"/>
                      <a:pt x="228" y="465"/>
                    </a:cubicBezTo>
                    <a:cubicBezTo>
                      <a:pt x="227" y="464"/>
                      <a:pt x="225" y="462"/>
                      <a:pt x="228" y="463"/>
                    </a:cubicBezTo>
                    <a:cubicBezTo>
                      <a:pt x="226" y="462"/>
                      <a:pt x="223" y="462"/>
                      <a:pt x="225" y="463"/>
                    </a:cubicBezTo>
                    <a:cubicBezTo>
                      <a:pt x="226" y="463"/>
                      <a:pt x="223" y="463"/>
                      <a:pt x="226" y="464"/>
                    </a:cubicBezTo>
                    <a:cubicBezTo>
                      <a:pt x="225" y="464"/>
                      <a:pt x="224" y="464"/>
                      <a:pt x="222" y="464"/>
                    </a:cubicBezTo>
                    <a:cubicBezTo>
                      <a:pt x="221" y="463"/>
                      <a:pt x="223" y="463"/>
                      <a:pt x="223" y="462"/>
                    </a:cubicBezTo>
                    <a:cubicBezTo>
                      <a:pt x="220" y="461"/>
                      <a:pt x="221" y="461"/>
                      <a:pt x="218" y="460"/>
                    </a:cubicBezTo>
                    <a:cubicBezTo>
                      <a:pt x="216" y="460"/>
                      <a:pt x="219" y="462"/>
                      <a:pt x="217" y="462"/>
                    </a:cubicBezTo>
                    <a:cubicBezTo>
                      <a:pt x="216" y="460"/>
                      <a:pt x="214" y="459"/>
                      <a:pt x="213" y="458"/>
                    </a:cubicBezTo>
                    <a:cubicBezTo>
                      <a:pt x="211" y="458"/>
                      <a:pt x="209" y="458"/>
                      <a:pt x="206" y="457"/>
                    </a:cubicBezTo>
                    <a:cubicBezTo>
                      <a:pt x="204" y="455"/>
                      <a:pt x="202" y="454"/>
                      <a:pt x="199" y="453"/>
                    </a:cubicBezTo>
                    <a:cubicBezTo>
                      <a:pt x="200" y="452"/>
                      <a:pt x="199" y="450"/>
                      <a:pt x="198" y="451"/>
                    </a:cubicBezTo>
                    <a:cubicBezTo>
                      <a:pt x="199" y="452"/>
                      <a:pt x="199" y="453"/>
                      <a:pt x="199" y="453"/>
                    </a:cubicBezTo>
                    <a:cubicBezTo>
                      <a:pt x="197" y="452"/>
                      <a:pt x="197" y="451"/>
                      <a:pt x="194" y="451"/>
                    </a:cubicBezTo>
                    <a:cubicBezTo>
                      <a:pt x="195" y="449"/>
                      <a:pt x="191" y="449"/>
                      <a:pt x="190" y="447"/>
                    </a:cubicBezTo>
                    <a:cubicBezTo>
                      <a:pt x="190" y="447"/>
                      <a:pt x="190" y="449"/>
                      <a:pt x="189" y="448"/>
                    </a:cubicBezTo>
                    <a:cubicBezTo>
                      <a:pt x="188" y="448"/>
                      <a:pt x="188" y="448"/>
                      <a:pt x="188" y="448"/>
                    </a:cubicBezTo>
                    <a:cubicBezTo>
                      <a:pt x="188" y="447"/>
                      <a:pt x="189" y="447"/>
                      <a:pt x="190" y="446"/>
                    </a:cubicBezTo>
                    <a:cubicBezTo>
                      <a:pt x="188" y="444"/>
                      <a:pt x="189" y="447"/>
                      <a:pt x="187" y="446"/>
                    </a:cubicBezTo>
                    <a:cubicBezTo>
                      <a:pt x="186" y="446"/>
                      <a:pt x="188" y="447"/>
                      <a:pt x="187" y="447"/>
                    </a:cubicBezTo>
                    <a:cubicBezTo>
                      <a:pt x="185" y="445"/>
                      <a:pt x="181" y="445"/>
                      <a:pt x="179" y="442"/>
                    </a:cubicBezTo>
                    <a:cubicBezTo>
                      <a:pt x="178" y="443"/>
                      <a:pt x="176" y="441"/>
                      <a:pt x="175" y="440"/>
                    </a:cubicBezTo>
                    <a:cubicBezTo>
                      <a:pt x="174" y="440"/>
                      <a:pt x="175" y="439"/>
                      <a:pt x="173" y="438"/>
                    </a:cubicBezTo>
                    <a:cubicBezTo>
                      <a:pt x="173" y="439"/>
                      <a:pt x="172" y="438"/>
                      <a:pt x="172" y="439"/>
                    </a:cubicBezTo>
                    <a:cubicBezTo>
                      <a:pt x="173" y="439"/>
                      <a:pt x="174" y="440"/>
                      <a:pt x="173" y="440"/>
                    </a:cubicBezTo>
                    <a:cubicBezTo>
                      <a:pt x="172" y="441"/>
                      <a:pt x="170" y="439"/>
                      <a:pt x="168" y="438"/>
                    </a:cubicBezTo>
                    <a:cubicBezTo>
                      <a:pt x="166" y="437"/>
                      <a:pt x="164" y="435"/>
                      <a:pt x="162" y="434"/>
                    </a:cubicBezTo>
                    <a:cubicBezTo>
                      <a:pt x="161" y="433"/>
                      <a:pt x="156" y="431"/>
                      <a:pt x="159" y="430"/>
                    </a:cubicBezTo>
                    <a:cubicBezTo>
                      <a:pt x="157" y="430"/>
                      <a:pt x="155" y="428"/>
                      <a:pt x="156" y="427"/>
                    </a:cubicBezTo>
                    <a:cubicBezTo>
                      <a:pt x="157" y="428"/>
                      <a:pt x="157" y="429"/>
                      <a:pt x="159" y="430"/>
                    </a:cubicBezTo>
                    <a:cubicBezTo>
                      <a:pt x="159" y="429"/>
                      <a:pt x="161" y="430"/>
                      <a:pt x="162" y="430"/>
                    </a:cubicBezTo>
                    <a:cubicBezTo>
                      <a:pt x="159" y="428"/>
                      <a:pt x="163" y="430"/>
                      <a:pt x="160" y="428"/>
                    </a:cubicBezTo>
                    <a:cubicBezTo>
                      <a:pt x="158" y="427"/>
                      <a:pt x="161" y="431"/>
                      <a:pt x="159" y="429"/>
                    </a:cubicBezTo>
                    <a:cubicBezTo>
                      <a:pt x="158" y="428"/>
                      <a:pt x="157" y="427"/>
                      <a:pt x="157" y="427"/>
                    </a:cubicBezTo>
                    <a:cubicBezTo>
                      <a:pt x="158" y="427"/>
                      <a:pt x="158" y="427"/>
                      <a:pt x="158" y="427"/>
                    </a:cubicBezTo>
                    <a:cubicBezTo>
                      <a:pt x="157" y="426"/>
                      <a:pt x="155" y="423"/>
                      <a:pt x="154" y="423"/>
                    </a:cubicBezTo>
                    <a:cubicBezTo>
                      <a:pt x="154" y="424"/>
                      <a:pt x="157" y="425"/>
                      <a:pt x="156" y="426"/>
                    </a:cubicBezTo>
                    <a:cubicBezTo>
                      <a:pt x="156" y="426"/>
                      <a:pt x="154" y="427"/>
                      <a:pt x="156" y="426"/>
                    </a:cubicBezTo>
                    <a:cubicBezTo>
                      <a:pt x="153" y="424"/>
                      <a:pt x="154" y="427"/>
                      <a:pt x="152" y="425"/>
                    </a:cubicBezTo>
                    <a:cubicBezTo>
                      <a:pt x="152" y="424"/>
                      <a:pt x="153" y="425"/>
                      <a:pt x="152" y="424"/>
                    </a:cubicBezTo>
                    <a:cubicBezTo>
                      <a:pt x="150" y="422"/>
                      <a:pt x="152" y="425"/>
                      <a:pt x="150" y="423"/>
                    </a:cubicBezTo>
                    <a:cubicBezTo>
                      <a:pt x="148" y="422"/>
                      <a:pt x="149" y="422"/>
                      <a:pt x="149" y="421"/>
                    </a:cubicBezTo>
                    <a:cubicBezTo>
                      <a:pt x="146" y="420"/>
                      <a:pt x="142" y="415"/>
                      <a:pt x="144" y="419"/>
                    </a:cubicBezTo>
                    <a:cubicBezTo>
                      <a:pt x="143" y="418"/>
                      <a:pt x="142" y="417"/>
                      <a:pt x="141" y="416"/>
                    </a:cubicBezTo>
                    <a:cubicBezTo>
                      <a:pt x="143" y="417"/>
                      <a:pt x="142" y="416"/>
                      <a:pt x="143" y="416"/>
                    </a:cubicBezTo>
                    <a:cubicBezTo>
                      <a:pt x="139" y="413"/>
                      <a:pt x="138" y="411"/>
                      <a:pt x="136" y="409"/>
                    </a:cubicBezTo>
                    <a:cubicBezTo>
                      <a:pt x="135" y="409"/>
                      <a:pt x="137" y="411"/>
                      <a:pt x="135" y="410"/>
                    </a:cubicBezTo>
                    <a:cubicBezTo>
                      <a:pt x="135" y="409"/>
                      <a:pt x="134" y="410"/>
                      <a:pt x="133" y="408"/>
                    </a:cubicBezTo>
                    <a:cubicBezTo>
                      <a:pt x="133" y="408"/>
                      <a:pt x="134" y="408"/>
                      <a:pt x="133" y="407"/>
                    </a:cubicBezTo>
                    <a:cubicBezTo>
                      <a:pt x="131" y="405"/>
                      <a:pt x="128" y="403"/>
                      <a:pt x="128" y="402"/>
                    </a:cubicBezTo>
                    <a:cubicBezTo>
                      <a:pt x="129" y="402"/>
                      <a:pt x="131" y="404"/>
                      <a:pt x="131" y="404"/>
                    </a:cubicBezTo>
                    <a:cubicBezTo>
                      <a:pt x="129" y="401"/>
                      <a:pt x="127" y="401"/>
                      <a:pt x="126" y="399"/>
                    </a:cubicBezTo>
                    <a:cubicBezTo>
                      <a:pt x="125" y="400"/>
                      <a:pt x="125" y="400"/>
                      <a:pt x="125" y="400"/>
                    </a:cubicBezTo>
                    <a:cubicBezTo>
                      <a:pt x="123" y="398"/>
                      <a:pt x="121" y="397"/>
                      <a:pt x="122" y="395"/>
                    </a:cubicBezTo>
                    <a:cubicBezTo>
                      <a:pt x="123" y="398"/>
                      <a:pt x="126" y="398"/>
                      <a:pt x="126" y="396"/>
                    </a:cubicBezTo>
                    <a:cubicBezTo>
                      <a:pt x="124" y="395"/>
                      <a:pt x="122" y="393"/>
                      <a:pt x="122" y="392"/>
                    </a:cubicBezTo>
                    <a:cubicBezTo>
                      <a:pt x="120" y="391"/>
                      <a:pt x="122" y="394"/>
                      <a:pt x="121" y="393"/>
                    </a:cubicBezTo>
                    <a:cubicBezTo>
                      <a:pt x="119" y="390"/>
                      <a:pt x="114" y="387"/>
                      <a:pt x="112" y="384"/>
                    </a:cubicBezTo>
                    <a:cubicBezTo>
                      <a:pt x="112" y="385"/>
                      <a:pt x="115" y="387"/>
                      <a:pt x="114" y="387"/>
                    </a:cubicBezTo>
                    <a:cubicBezTo>
                      <a:pt x="112" y="386"/>
                      <a:pt x="110" y="384"/>
                      <a:pt x="109" y="382"/>
                    </a:cubicBezTo>
                    <a:cubicBezTo>
                      <a:pt x="107" y="380"/>
                      <a:pt x="106" y="377"/>
                      <a:pt x="105" y="376"/>
                    </a:cubicBezTo>
                    <a:cubicBezTo>
                      <a:pt x="105" y="377"/>
                      <a:pt x="106" y="379"/>
                      <a:pt x="107" y="380"/>
                    </a:cubicBezTo>
                    <a:cubicBezTo>
                      <a:pt x="104" y="377"/>
                      <a:pt x="103" y="374"/>
                      <a:pt x="100" y="370"/>
                    </a:cubicBezTo>
                    <a:cubicBezTo>
                      <a:pt x="100" y="371"/>
                      <a:pt x="101" y="370"/>
                      <a:pt x="102" y="370"/>
                    </a:cubicBezTo>
                    <a:cubicBezTo>
                      <a:pt x="100" y="367"/>
                      <a:pt x="99" y="368"/>
                      <a:pt x="98" y="367"/>
                    </a:cubicBezTo>
                    <a:cubicBezTo>
                      <a:pt x="99" y="369"/>
                      <a:pt x="99" y="369"/>
                      <a:pt x="100" y="370"/>
                    </a:cubicBezTo>
                    <a:cubicBezTo>
                      <a:pt x="99" y="370"/>
                      <a:pt x="99" y="370"/>
                      <a:pt x="98" y="370"/>
                    </a:cubicBezTo>
                    <a:cubicBezTo>
                      <a:pt x="97" y="367"/>
                      <a:pt x="95" y="363"/>
                      <a:pt x="96" y="361"/>
                    </a:cubicBezTo>
                    <a:cubicBezTo>
                      <a:pt x="94" y="362"/>
                      <a:pt x="96" y="365"/>
                      <a:pt x="97" y="367"/>
                    </a:cubicBezTo>
                    <a:cubicBezTo>
                      <a:pt x="94" y="365"/>
                      <a:pt x="94" y="363"/>
                      <a:pt x="92" y="361"/>
                    </a:cubicBezTo>
                    <a:cubicBezTo>
                      <a:pt x="92" y="362"/>
                      <a:pt x="94" y="364"/>
                      <a:pt x="93" y="364"/>
                    </a:cubicBezTo>
                    <a:cubicBezTo>
                      <a:pt x="95" y="366"/>
                      <a:pt x="97" y="368"/>
                      <a:pt x="99" y="371"/>
                    </a:cubicBezTo>
                    <a:cubicBezTo>
                      <a:pt x="100" y="373"/>
                      <a:pt x="102" y="375"/>
                      <a:pt x="103" y="377"/>
                    </a:cubicBezTo>
                    <a:cubicBezTo>
                      <a:pt x="100" y="373"/>
                      <a:pt x="102" y="376"/>
                      <a:pt x="99" y="375"/>
                    </a:cubicBezTo>
                    <a:cubicBezTo>
                      <a:pt x="98" y="373"/>
                      <a:pt x="97" y="369"/>
                      <a:pt x="96" y="369"/>
                    </a:cubicBezTo>
                    <a:cubicBezTo>
                      <a:pt x="96" y="370"/>
                      <a:pt x="96" y="370"/>
                      <a:pt x="96" y="370"/>
                    </a:cubicBezTo>
                    <a:cubicBezTo>
                      <a:pt x="94" y="369"/>
                      <a:pt x="93" y="364"/>
                      <a:pt x="93" y="365"/>
                    </a:cubicBezTo>
                    <a:cubicBezTo>
                      <a:pt x="93" y="366"/>
                      <a:pt x="93" y="367"/>
                      <a:pt x="93" y="368"/>
                    </a:cubicBezTo>
                    <a:cubicBezTo>
                      <a:pt x="91" y="365"/>
                      <a:pt x="90" y="363"/>
                      <a:pt x="89" y="361"/>
                    </a:cubicBezTo>
                    <a:cubicBezTo>
                      <a:pt x="88" y="359"/>
                      <a:pt x="87" y="358"/>
                      <a:pt x="85" y="357"/>
                    </a:cubicBezTo>
                    <a:cubicBezTo>
                      <a:pt x="86" y="355"/>
                      <a:pt x="79" y="348"/>
                      <a:pt x="80" y="346"/>
                    </a:cubicBezTo>
                    <a:cubicBezTo>
                      <a:pt x="82" y="349"/>
                      <a:pt x="83" y="351"/>
                      <a:pt x="85" y="353"/>
                    </a:cubicBezTo>
                    <a:cubicBezTo>
                      <a:pt x="86" y="355"/>
                      <a:pt x="87" y="357"/>
                      <a:pt x="89" y="359"/>
                    </a:cubicBezTo>
                    <a:cubicBezTo>
                      <a:pt x="89" y="358"/>
                      <a:pt x="90" y="361"/>
                      <a:pt x="91" y="361"/>
                    </a:cubicBezTo>
                    <a:cubicBezTo>
                      <a:pt x="90" y="357"/>
                      <a:pt x="86" y="354"/>
                      <a:pt x="84" y="351"/>
                    </a:cubicBezTo>
                    <a:cubicBezTo>
                      <a:pt x="84" y="351"/>
                      <a:pt x="83" y="350"/>
                      <a:pt x="84" y="350"/>
                    </a:cubicBezTo>
                    <a:cubicBezTo>
                      <a:pt x="85" y="352"/>
                      <a:pt x="86" y="352"/>
                      <a:pt x="87" y="354"/>
                    </a:cubicBezTo>
                    <a:cubicBezTo>
                      <a:pt x="87" y="354"/>
                      <a:pt x="89" y="353"/>
                      <a:pt x="87" y="352"/>
                    </a:cubicBezTo>
                    <a:cubicBezTo>
                      <a:pt x="87" y="352"/>
                      <a:pt x="87" y="353"/>
                      <a:pt x="87" y="353"/>
                    </a:cubicBezTo>
                    <a:cubicBezTo>
                      <a:pt x="86" y="351"/>
                      <a:pt x="85" y="350"/>
                      <a:pt x="84" y="348"/>
                    </a:cubicBezTo>
                    <a:cubicBezTo>
                      <a:pt x="84" y="346"/>
                      <a:pt x="85" y="347"/>
                      <a:pt x="87" y="346"/>
                    </a:cubicBezTo>
                    <a:cubicBezTo>
                      <a:pt x="87" y="347"/>
                      <a:pt x="87" y="347"/>
                      <a:pt x="88" y="348"/>
                    </a:cubicBezTo>
                    <a:cubicBezTo>
                      <a:pt x="89" y="347"/>
                      <a:pt x="92" y="350"/>
                      <a:pt x="94" y="351"/>
                    </a:cubicBezTo>
                    <a:cubicBezTo>
                      <a:pt x="93" y="349"/>
                      <a:pt x="92" y="350"/>
                      <a:pt x="90" y="347"/>
                    </a:cubicBezTo>
                    <a:cubicBezTo>
                      <a:pt x="90" y="346"/>
                      <a:pt x="91" y="347"/>
                      <a:pt x="91" y="346"/>
                    </a:cubicBezTo>
                    <a:cubicBezTo>
                      <a:pt x="90" y="347"/>
                      <a:pt x="89" y="343"/>
                      <a:pt x="88" y="344"/>
                    </a:cubicBezTo>
                    <a:cubicBezTo>
                      <a:pt x="89" y="346"/>
                      <a:pt x="90" y="347"/>
                      <a:pt x="90" y="348"/>
                    </a:cubicBezTo>
                    <a:cubicBezTo>
                      <a:pt x="89" y="347"/>
                      <a:pt x="89" y="347"/>
                      <a:pt x="88" y="347"/>
                    </a:cubicBezTo>
                    <a:cubicBezTo>
                      <a:pt x="87" y="345"/>
                      <a:pt x="88" y="345"/>
                      <a:pt x="87" y="344"/>
                    </a:cubicBezTo>
                    <a:cubicBezTo>
                      <a:pt x="87" y="344"/>
                      <a:pt x="86" y="344"/>
                      <a:pt x="86" y="343"/>
                    </a:cubicBezTo>
                    <a:cubicBezTo>
                      <a:pt x="85" y="344"/>
                      <a:pt x="88" y="345"/>
                      <a:pt x="86" y="346"/>
                    </a:cubicBezTo>
                    <a:cubicBezTo>
                      <a:pt x="83" y="344"/>
                      <a:pt x="83" y="348"/>
                      <a:pt x="80" y="342"/>
                    </a:cubicBezTo>
                    <a:cubicBezTo>
                      <a:pt x="80" y="339"/>
                      <a:pt x="78" y="337"/>
                      <a:pt x="76" y="334"/>
                    </a:cubicBezTo>
                    <a:cubicBezTo>
                      <a:pt x="76" y="334"/>
                      <a:pt x="77" y="334"/>
                      <a:pt x="77" y="334"/>
                    </a:cubicBezTo>
                    <a:cubicBezTo>
                      <a:pt x="77" y="333"/>
                      <a:pt x="74" y="327"/>
                      <a:pt x="73" y="327"/>
                    </a:cubicBezTo>
                    <a:cubicBezTo>
                      <a:pt x="73" y="328"/>
                      <a:pt x="74" y="329"/>
                      <a:pt x="75" y="331"/>
                    </a:cubicBezTo>
                    <a:cubicBezTo>
                      <a:pt x="74" y="331"/>
                      <a:pt x="76" y="333"/>
                      <a:pt x="75" y="333"/>
                    </a:cubicBezTo>
                    <a:cubicBezTo>
                      <a:pt x="72" y="328"/>
                      <a:pt x="72" y="327"/>
                      <a:pt x="73" y="325"/>
                    </a:cubicBezTo>
                    <a:cubicBezTo>
                      <a:pt x="71" y="322"/>
                      <a:pt x="70" y="320"/>
                      <a:pt x="69" y="317"/>
                    </a:cubicBezTo>
                    <a:cubicBezTo>
                      <a:pt x="68" y="314"/>
                      <a:pt x="67" y="311"/>
                      <a:pt x="65" y="307"/>
                    </a:cubicBezTo>
                    <a:cubicBezTo>
                      <a:pt x="64" y="306"/>
                      <a:pt x="65" y="309"/>
                      <a:pt x="64" y="308"/>
                    </a:cubicBezTo>
                    <a:cubicBezTo>
                      <a:pt x="64" y="305"/>
                      <a:pt x="63" y="305"/>
                      <a:pt x="62" y="302"/>
                    </a:cubicBezTo>
                    <a:cubicBezTo>
                      <a:pt x="63" y="302"/>
                      <a:pt x="63" y="302"/>
                      <a:pt x="62" y="301"/>
                    </a:cubicBezTo>
                    <a:cubicBezTo>
                      <a:pt x="61" y="299"/>
                      <a:pt x="62" y="297"/>
                      <a:pt x="60" y="297"/>
                    </a:cubicBezTo>
                    <a:cubicBezTo>
                      <a:pt x="60" y="295"/>
                      <a:pt x="60" y="294"/>
                      <a:pt x="60" y="293"/>
                    </a:cubicBezTo>
                    <a:cubicBezTo>
                      <a:pt x="60" y="293"/>
                      <a:pt x="59" y="293"/>
                      <a:pt x="59" y="293"/>
                    </a:cubicBezTo>
                    <a:cubicBezTo>
                      <a:pt x="59" y="296"/>
                      <a:pt x="60" y="299"/>
                      <a:pt x="59" y="299"/>
                    </a:cubicBezTo>
                    <a:cubicBezTo>
                      <a:pt x="60" y="300"/>
                      <a:pt x="62" y="304"/>
                      <a:pt x="62" y="306"/>
                    </a:cubicBezTo>
                    <a:cubicBezTo>
                      <a:pt x="61" y="305"/>
                      <a:pt x="59" y="301"/>
                      <a:pt x="58" y="297"/>
                    </a:cubicBezTo>
                    <a:cubicBezTo>
                      <a:pt x="57" y="293"/>
                      <a:pt x="57" y="290"/>
                      <a:pt x="59" y="293"/>
                    </a:cubicBezTo>
                    <a:cubicBezTo>
                      <a:pt x="58" y="291"/>
                      <a:pt x="58" y="290"/>
                      <a:pt x="58" y="289"/>
                    </a:cubicBezTo>
                    <a:cubicBezTo>
                      <a:pt x="57" y="289"/>
                      <a:pt x="57" y="289"/>
                      <a:pt x="56" y="289"/>
                    </a:cubicBezTo>
                    <a:cubicBezTo>
                      <a:pt x="57" y="291"/>
                      <a:pt x="56" y="292"/>
                      <a:pt x="56" y="293"/>
                    </a:cubicBezTo>
                    <a:cubicBezTo>
                      <a:pt x="57" y="295"/>
                      <a:pt x="57" y="294"/>
                      <a:pt x="58" y="297"/>
                    </a:cubicBezTo>
                    <a:cubicBezTo>
                      <a:pt x="57" y="297"/>
                      <a:pt x="57" y="297"/>
                      <a:pt x="57" y="297"/>
                    </a:cubicBezTo>
                    <a:cubicBezTo>
                      <a:pt x="56" y="295"/>
                      <a:pt x="56" y="294"/>
                      <a:pt x="55" y="294"/>
                    </a:cubicBezTo>
                    <a:cubicBezTo>
                      <a:pt x="55" y="297"/>
                      <a:pt x="59" y="298"/>
                      <a:pt x="60" y="303"/>
                    </a:cubicBezTo>
                    <a:cubicBezTo>
                      <a:pt x="58" y="299"/>
                      <a:pt x="59" y="303"/>
                      <a:pt x="58" y="302"/>
                    </a:cubicBezTo>
                    <a:cubicBezTo>
                      <a:pt x="59" y="306"/>
                      <a:pt x="60" y="316"/>
                      <a:pt x="57" y="308"/>
                    </a:cubicBezTo>
                    <a:cubicBezTo>
                      <a:pt x="56" y="308"/>
                      <a:pt x="56" y="310"/>
                      <a:pt x="57" y="311"/>
                    </a:cubicBezTo>
                    <a:cubicBezTo>
                      <a:pt x="58" y="310"/>
                      <a:pt x="58" y="311"/>
                      <a:pt x="59" y="313"/>
                    </a:cubicBezTo>
                    <a:cubicBezTo>
                      <a:pt x="59" y="313"/>
                      <a:pt x="60" y="311"/>
                      <a:pt x="61" y="312"/>
                    </a:cubicBezTo>
                    <a:cubicBezTo>
                      <a:pt x="61" y="314"/>
                      <a:pt x="62" y="317"/>
                      <a:pt x="63" y="318"/>
                    </a:cubicBezTo>
                    <a:cubicBezTo>
                      <a:pt x="65" y="324"/>
                      <a:pt x="68" y="330"/>
                      <a:pt x="71" y="336"/>
                    </a:cubicBezTo>
                    <a:cubicBezTo>
                      <a:pt x="73" y="339"/>
                      <a:pt x="75" y="341"/>
                      <a:pt x="76" y="344"/>
                    </a:cubicBezTo>
                    <a:cubicBezTo>
                      <a:pt x="78" y="347"/>
                      <a:pt x="80" y="350"/>
                      <a:pt x="81" y="353"/>
                    </a:cubicBezTo>
                    <a:cubicBezTo>
                      <a:pt x="80" y="351"/>
                      <a:pt x="80" y="351"/>
                      <a:pt x="78" y="348"/>
                    </a:cubicBezTo>
                    <a:cubicBezTo>
                      <a:pt x="77" y="349"/>
                      <a:pt x="76" y="345"/>
                      <a:pt x="75" y="345"/>
                    </a:cubicBezTo>
                    <a:cubicBezTo>
                      <a:pt x="76" y="347"/>
                      <a:pt x="74" y="343"/>
                      <a:pt x="75" y="346"/>
                    </a:cubicBezTo>
                    <a:cubicBezTo>
                      <a:pt x="73" y="343"/>
                      <a:pt x="72" y="341"/>
                      <a:pt x="71" y="339"/>
                    </a:cubicBezTo>
                    <a:cubicBezTo>
                      <a:pt x="69" y="337"/>
                      <a:pt x="68" y="335"/>
                      <a:pt x="67" y="334"/>
                    </a:cubicBezTo>
                    <a:cubicBezTo>
                      <a:pt x="70" y="339"/>
                      <a:pt x="64" y="333"/>
                      <a:pt x="66" y="336"/>
                    </a:cubicBezTo>
                    <a:cubicBezTo>
                      <a:pt x="69" y="338"/>
                      <a:pt x="71" y="342"/>
                      <a:pt x="72" y="346"/>
                    </a:cubicBezTo>
                    <a:cubicBezTo>
                      <a:pt x="73" y="346"/>
                      <a:pt x="73" y="346"/>
                      <a:pt x="73" y="346"/>
                    </a:cubicBezTo>
                    <a:cubicBezTo>
                      <a:pt x="74" y="349"/>
                      <a:pt x="71" y="345"/>
                      <a:pt x="70" y="344"/>
                    </a:cubicBezTo>
                    <a:cubicBezTo>
                      <a:pt x="71" y="346"/>
                      <a:pt x="72" y="349"/>
                      <a:pt x="73" y="351"/>
                    </a:cubicBezTo>
                    <a:cubicBezTo>
                      <a:pt x="73" y="351"/>
                      <a:pt x="72" y="351"/>
                      <a:pt x="71" y="349"/>
                    </a:cubicBezTo>
                    <a:cubicBezTo>
                      <a:pt x="70" y="347"/>
                      <a:pt x="70" y="347"/>
                      <a:pt x="68" y="345"/>
                    </a:cubicBezTo>
                    <a:cubicBezTo>
                      <a:pt x="69" y="344"/>
                      <a:pt x="69" y="345"/>
                      <a:pt x="70" y="345"/>
                    </a:cubicBezTo>
                    <a:cubicBezTo>
                      <a:pt x="69" y="343"/>
                      <a:pt x="68" y="343"/>
                      <a:pt x="67" y="341"/>
                    </a:cubicBezTo>
                    <a:cubicBezTo>
                      <a:pt x="68" y="340"/>
                      <a:pt x="68" y="340"/>
                      <a:pt x="68" y="340"/>
                    </a:cubicBezTo>
                    <a:cubicBezTo>
                      <a:pt x="66" y="339"/>
                      <a:pt x="64" y="337"/>
                      <a:pt x="62" y="334"/>
                    </a:cubicBezTo>
                    <a:cubicBezTo>
                      <a:pt x="63" y="336"/>
                      <a:pt x="63" y="339"/>
                      <a:pt x="64" y="341"/>
                    </a:cubicBezTo>
                    <a:cubicBezTo>
                      <a:pt x="65" y="344"/>
                      <a:pt x="66" y="346"/>
                      <a:pt x="67" y="348"/>
                    </a:cubicBezTo>
                    <a:cubicBezTo>
                      <a:pt x="67" y="348"/>
                      <a:pt x="67" y="351"/>
                      <a:pt x="66" y="350"/>
                    </a:cubicBezTo>
                    <a:cubicBezTo>
                      <a:pt x="65" y="346"/>
                      <a:pt x="65" y="346"/>
                      <a:pt x="63" y="343"/>
                    </a:cubicBezTo>
                    <a:cubicBezTo>
                      <a:pt x="63" y="343"/>
                      <a:pt x="64" y="344"/>
                      <a:pt x="64" y="344"/>
                    </a:cubicBezTo>
                    <a:cubicBezTo>
                      <a:pt x="61" y="338"/>
                      <a:pt x="64" y="340"/>
                      <a:pt x="61" y="334"/>
                    </a:cubicBezTo>
                    <a:cubicBezTo>
                      <a:pt x="60" y="333"/>
                      <a:pt x="59" y="333"/>
                      <a:pt x="58" y="332"/>
                    </a:cubicBezTo>
                    <a:cubicBezTo>
                      <a:pt x="59" y="334"/>
                      <a:pt x="57" y="333"/>
                      <a:pt x="57" y="332"/>
                    </a:cubicBezTo>
                    <a:cubicBezTo>
                      <a:pt x="57" y="330"/>
                      <a:pt x="56" y="329"/>
                      <a:pt x="56" y="331"/>
                    </a:cubicBezTo>
                    <a:cubicBezTo>
                      <a:pt x="55" y="328"/>
                      <a:pt x="52" y="323"/>
                      <a:pt x="52" y="320"/>
                    </a:cubicBezTo>
                    <a:cubicBezTo>
                      <a:pt x="53" y="320"/>
                      <a:pt x="54" y="321"/>
                      <a:pt x="54" y="320"/>
                    </a:cubicBezTo>
                    <a:cubicBezTo>
                      <a:pt x="55" y="322"/>
                      <a:pt x="57" y="324"/>
                      <a:pt x="58" y="327"/>
                    </a:cubicBezTo>
                    <a:cubicBezTo>
                      <a:pt x="59" y="329"/>
                      <a:pt x="60" y="332"/>
                      <a:pt x="62" y="334"/>
                    </a:cubicBezTo>
                    <a:cubicBezTo>
                      <a:pt x="62" y="334"/>
                      <a:pt x="62" y="333"/>
                      <a:pt x="62" y="332"/>
                    </a:cubicBezTo>
                    <a:cubicBezTo>
                      <a:pt x="61" y="333"/>
                      <a:pt x="61" y="332"/>
                      <a:pt x="60" y="331"/>
                    </a:cubicBezTo>
                    <a:cubicBezTo>
                      <a:pt x="60" y="330"/>
                      <a:pt x="60" y="330"/>
                      <a:pt x="61" y="330"/>
                    </a:cubicBezTo>
                    <a:cubicBezTo>
                      <a:pt x="60" y="328"/>
                      <a:pt x="59" y="327"/>
                      <a:pt x="60" y="326"/>
                    </a:cubicBezTo>
                    <a:cubicBezTo>
                      <a:pt x="60" y="327"/>
                      <a:pt x="61" y="328"/>
                      <a:pt x="61" y="329"/>
                    </a:cubicBezTo>
                    <a:cubicBezTo>
                      <a:pt x="62" y="328"/>
                      <a:pt x="62" y="327"/>
                      <a:pt x="61" y="325"/>
                    </a:cubicBezTo>
                    <a:cubicBezTo>
                      <a:pt x="61" y="324"/>
                      <a:pt x="60" y="322"/>
                      <a:pt x="60" y="321"/>
                    </a:cubicBezTo>
                    <a:cubicBezTo>
                      <a:pt x="60" y="322"/>
                      <a:pt x="60" y="323"/>
                      <a:pt x="60" y="324"/>
                    </a:cubicBezTo>
                    <a:cubicBezTo>
                      <a:pt x="59" y="323"/>
                      <a:pt x="59" y="323"/>
                      <a:pt x="58" y="322"/>
                    </a:cubicBezTo>
                    <a:cubicBezTo>
                      <a:pt x="57" y="319"/>
                      <a:pt x="59" y="320"/>
                      <a:pt x="59" y="319"/>
                    </a:cubicBezTo>
                    <a:cubicBezTo>
                      <a:pt x="57" y="318"/>
                      <a:pt x="59" y="318"/>
                      <a:pt x="59" y="317"/>
                    </a:cubicBezTo>
                    <a:cubicBezTo>
                      <a:pt x="58" y="317"/>
                      <a:pt x="57" y="317"/>
                      <a:pt x="57" y="315"/>
                    </a:cubicBezTo>
                    <a:cubicBezTo>
                      <a:pt x="57" y="315"/>
                      <a:pt x="58" y="315"/>
                      <a:pt x="57" y="314"/>
                    </a:cubicBezTo>
                    <a:cubicBezTo>
                      <a:pt x="55" y="311"/>
                      <a:pt x="54" y="308"/>
                      <a:pt x="53" y="305"/>
                    </a:cubicBezTo>
                    <a:cubicBezTo>
                      <a:pt x="53" y="302"/>
                      <a:pt x="52" y="299"/>
                      <a:pt x="49" y="295"/>
                    </a:cubicBezTo>
                    <a:cubicBezTo>
                      <a:pt x="50" y="295"/>
                      <a:pt x="49" y="293"/>
                      <a:pt x="49" y="291"/>
                    </a:cubicBezTo>
                    <a:cubicBezTo>
                      <a:pt x="48" y="292"/>
                      <a:pt x="48" y="294"/>
                      <a:pt x="48" y="295"/>
                    </a:cubicBezTo>
                    <a:cubicBezTo>
                      <a:pt x="49" y="298"/>
                      <a:pt x="51" y="304"/>
                      <a:pt x="51" y="306"/>
                    </a:cubicBezTo>
                    <a:cubicBezTo>
                      <a:pt x="50" y="305"/>
                      <a:pt x="49" y="302"/>
                      <a:pt x="49" y="301"/>
                    </a:cubicBezTo>
                    <a:cubicBezTo>
                      <a:pt x="48" y="301"/>
                      <a:pt x="48" y="302"/>
                      <a:pt x="48" y="301"/>
                    </a:cubicBezTo>
                    <a:cubicBezTo>
                      <a:pt x="46" y="297"/>
                      <a:pt x="45" y="292"/>
                      <a:pt x="43" y="288"/>
                    </a:cubicBezTo>
                    <a:cubicBezTo>
                      <a:pt x="41" y="283"/>
                      <a:pt x="40" y="279"/>
                      <a:pt x="40" y="275"/>
                    </a:cubicBezTo>
                    <a:cubicBezTo>
                      <a:pt x="40" y="277"/>
                      <a:pt x="39" y="276"/>
                      <a:pt x="39" y="277"/>
                    </a:cubicBezTo>
                    <a:cubicBezTo>
                      <a:pt x="41" y="280"/>
                      <a:pt x="41" y="283"/>
                      <a:pt x="41" y="286"/>
                    </a:cubicBezTo>
                    <a:cubicBezTo>
                      <a:pt x="42" y="288"/>
                      <a:pt x="44" y="291"/>
                      <a:pt x="45" y="295"/>
                    </a:cubicBezTo>
                    <a:cubicBezTo>
                      <a:pt x="45" y="296"/>
                      <a:pt x="46" y="298"/>
                      <a:pt x="46" y="299"/>
                    </a:cubicBezTo>
                    <a:cubicBezTo>
                      <a:pt x="47" y="301"/>
                      <a:pt x="47" y="302"/>
                      <a:pt x="48" y="303"/>
                    </a:cubicBezTo>
                    <a:cubicBezTo>
                      <a:pt x="47" y="304"/>
                      <a:pt x="49" y="311"/>
                      <a:pt x="47" y="310"/>
                    </a:cubicBezTo>
                    <a:cubicBezTo>
                      <a:pt x="48" y="312"/>
                      <a:pt x="50" y="316"/>
                      <a:pt x="50" y="317"/>
                    </a:cubicBezTo>
                    <a:cubicBezTo>
                      <a:pt x="49" y="315"/>
                      <a:pt x="48" y="315"/>
                      <a:pt x="47" y="314"/>
                    </a:cubicBezTo>
                    <a:cubicBezTo>
                      <a:pt x="48" y="316"/>
                      <a:pt x="48" y="317"/>
                      <a:pt x="49" y="320"/>
                    </a:cubicBezTo>
                    <a:cubicBezTo>
                      <a:pt x="49" y="320"/>
                      <a:pt x="48" y="319"/>
                      <a:pt x="48" y="321"/>
                    </a:cubicBezTo>
                    <a:cubicBezTo>
                      <a:pt x="50" y="324"/>
                      <a:pt x="51" y="327"/>
                      <a:pt x="53" y="330"/>
                    </a:cubicBezTo>
                    <a:cubicBezTo>
                      <a:pt x="54" y="333"/>
                      <a:pt x="56" y="337"/>
                      <a:pt x="56" y="340"/>
                    </a:cubicBezTo>
                    <a:cubicBezTo>
                      <a:pt x="54" y="340"/>
                      <a:pt x="53" y="335"/>
                      <a:pt x="51" y="333"/>
                    </a:cubicBezTo>
                    <a:cubicBezTo>
                      <a:pt x="52" y="335"/>
                      <a:pt x="49" y="329"/>
                      <a:pt x="49" y="330"/>
                    </a:cubicBezTo>
                    <a:cubicBezTo>
                      <a:pt x="50" y="332"/>
                      <a:pt x="48" y="333"/>
                      <a:pt x="47" y="331"/>
                    </a:cubicBezTo>
                    <a:cubicBezTo>
                      <a:pt x="47" y="330"/>
                      <a:pt x="47" y="328"/>
                      <a:pt x="48" y="328"/>
                    </a:cubicBezTo>
                    <a:cubicBezTo>
                      <a:pt x="47" y="326"/>
                      <a:pt x="46" y="325"/>
                      <a:pt x="45" y="325"/>
                    </a:cubicBezTo>
                    <a:cubicBezTo>
                      <a:pt x="48" y="329"/>
                      <a:pt x="44" y="327"/>
                      <a:pt x="45" y="328"/>
                    </a:cubicBezTo>
                    <a:cubicBezTo>
                      <a:pt x="46" y="328"/>
                      <a:pt x="46" y="329"/>
                      <a:pt x="47" y="330"/>
                    </a:cubicBezTo>
                    <a:cubicBezTo>
                      <a:pt x="46" y="330"/>
                      <a:pt x="47" y="331"/>
                      <a:pt x="47" y="332"/>
                    </a:cubicBezTo>
                    <a:cubicBezTo>
                      <a:pt x="48" y="333"/>
                      <a:pt x="49" y="334"/>
                      <a:pt x="50" y="334"/>
                    </a:cubicBezTo>
                    <a:cubicBezTo>
                      <a:pt x="50" y="337"/>
                      <a:pt x="55" y="344"/>
                      <a:pt x="56" y="348"/>
                    </a:cubicBezTo>
                    <a:cubicBezTo>
                      <a:pt x="54" y="346"/>
                      <a:pt x="53" y="345"/>
                      <a:pt x="53" y="343"/>
                    </a:cubicBezTo>
                    <a:cubicBezTo>
                      <a:pt x="51" y="343"/>
                      <a:pt x="50" y="341"/>
                      <a:pt x="48" y="339"/>
                    </a:cubicBezTo>
                    <a:cubicBezTo>
                      <a:pt x="48" y="337"/>
                      <a:pt x="49" y="338"/>
                      <a:pt x="49" y="339"/>
                    </a:cubicBezTo>
                    <a:cubicBezTo>
                      <a:pt x="48" y="337"/>
                      <a:pt x="45" y="335"/>
                      <a:pt x="46" y="332"/>
                    </a:cubicBezTo>
                    <a:cubicBezTo>
                      <a:pt x="46" y="334"/>
                      <a:pt x="49" y="336"/>
                      <a:pt x="48" y="335"/>
                    </a:cubicBezTo>
                    <a:cubicBezTo>
                      <a:pt x="45" y="331"/>
                      <a:pt x="42" y="329"/>
                      <a:pt x="40" y="325"/>
                    </a:cubicBezTo>
                    <a:cubicBezTo>
                      <a:pt x="40" y="325"/>
                      <a:pt x="40" y="326"/>
                      <a:pt x="40" y="326"/>
                    </a:cubicBezTo>
                    <a:cubicBezTo>
                      <a:pt x="36" y="320"/>
                      <a:pt x="32" y="314"/>
                      <a:pt x="32" y="310"/>
                    </a:cubicBezTo>
                    <a:cubicBezTo>
                      <a:pt x="32" y="308"/>
                      <a:pt x="31" y="307"/>
                      <a:pt x="30" y="305"/>
                    </a:cubicBezTo>
                    <a:cubicBezTo>
                      <a:pt x="30" y="303"/>
                      <a:pt x="29" y="302"/>
                      <a:pt x="29" y="301"/>
                    </a:cubicBezTo>
                    <a:cubicBezTo>
                      <a:pt x="29" y="304"/>
                      <a:pt x="28" y="305"/>
                      <a:pt x="29" y="307"/>
                    </a:cubicBezTo>
                    <a:cubicBezTo>
                      <a:pt x="28" y="304"/>
                      <a:pt x="27" y="303"/>
                      <a:pt x="25" y="302"/>
                    </a:cubicBezTo>
                    <a:cubicBezTo>
                      <a:pt x="26" y="300"/>
                      <a:pt x="24" y="296"/>
                      <a:pt x="24" y="294"/>
                    </a:cubicBezTo>
                    <a:cubicBezTo>
                      <a:pt x="24" y="293"/>
                      <a:pt x="25" y="298"/>
                      <a:pt x="25" y="297"/>
                    </a:cubicBezTo>
                    <a:cubicBezTo>
                      <a:pt x="25" y="295"/>
                      <a:pt x="25" y="292"/>
                      <a:pt x="24" y="290"/>
                    </a:cubicBezTo>
                    <a:cubicBezTo>
                      <a:pt x="23" y="287"/>
                      <a:pt x="23" y="284"/>
                      <a:pt x="22" y="282"/>
                    </a:cubicBezTo>
                    <a:cubicBezTo>
                      <a:pt x="21" y="279"/>
                      <a:pt x="20" y="276"/>
                      <a:pt x="20" y="273"/>
                    </a:cubicBezTo>
                    <a:cubicBezTo>
                      <a:pt x="19" y="271"/>
                      <a:pt x="19" y="268"/>
                      <a:pt x="19" y="266"/>
                    </a:cubicBezTo>
                    <a:cubicBezTo>
                      <a:pt x="20" y="267"/>
                      <a:pt x="20" y="273"/>
                      <a:pt x="21" y="274"/>
                    </a:cubicBezTo>
                    <a:cubicBezTo>
                      <a:pt x="21" y="270"/>
                      <a:pt x="20" y="267"/>
                      <a:pt x="20" y="262"/>
                    </a:cubicBezTo>
                    <a:cubicBezTo>
                      <a:pt x="21" y="261"/>
                      <a:pt x="21" y="263"/>
                      <a:pt x="22" y="266"/>
                    </a:cubicBezTo>
                    <a:cubicBezTo>
                      <a:pt x="20" y="266"/>
                      <a:pt x="24" y="276"/>
                      <a:pt x="21" y="274"/>
                    </a:cubicBezTo>
                    <a:cubicBezTo>
                      <a:pt x="22" y="277"/>
                      <a:pt x="24" y="282"/>
                      <a:pt x="24" y="285"/>
                    </a:cubicBezTo>
                    <a:cubicBezTo>
                      <a:pt x="24" y="286"/>
                      <a:pt x="25" y="285"/>
                      <a:pt x="25" y="287"/>
                    </a:cubicBezTo>
                    <a:cubicBezTo>
                      <a:pt x="25" y="288"/>
                      <a:pt x="24" y="287"/>
                      <a:pt x="24" y="286"/>
                    </a:cubicBezTo>
                    <a:cubicBezTo>
                      <a:pt x="25" y="288"/>
                      <a:pt x="27" y="293"/>
                      <a:pt x="28" y="297"/>
                    </a:cubicBezTo>
                    <a:cubicBezTo>
                      <a:pt x="29" y="299"/>
                      <a:pt x="30" y="302"/>
                      <a:pt x="31" y="304"/>
                    </a:cubicBezTo>
                    <a:cubicBezTo>
                      <a:pt x="32" y="306"/>
                      <a:pt x="33" y="308"/>
                      <a:pt x="33" y="309"/>
                    </a:cubicBezTo>
                    <a:cubicBezTo>
                      <a:pt x="33" y="309"/>
                      <a:pt x="33" y="310"/>
                      <a:pt x="33" y="311"/>
                    </a:cubicBezTo>
                    <a:cubicBezTo>
                      <a:pt x="34" y="311"/>
                      <a:pt x="35" y="313"/>
                      <a:pt x="35" y="313"/>
                    </a:cubicBezTo>
                    <a:cubicBezTo>
                      <a:pt x="34" y="310"/>
                      <a:pt x="35" y="310"/>
                      <a:pt x="35" y="309"/>
                    </a:cubicBezTo>
                    <a:cubicBezTo>
                      <a:pt x="34" y="309"/>
                      <a:pt x="32" y="306"/>
                      <a:pt x="33" y="305"/>
                    </a:cubicBezTo>
                    <a:cubicBezTo>
                      <a:pt x="33" y="304"/>
                      <a:pt x="34" y="307"/>
                      <a:pt x="34" y="306"/>
                    </a:cubicBezTo>
                    <a:cubicBezTo>
                      <a:pt x="34" y="306"/>
                      <a:pt x="34" y="305"/>
                      <a:pt x="34" y="305"/>
                    </a:cubicBezTo>
                    <a:cubicBezTo>
                      <a:pt x="34" y="305"/>
                      <a:pt x="35" y="306"/>
                      <a:pt x="35" y="306"/>
                    </a:cubicBezTo>
                    <a:cubicBezTo>
                      <a:pt x="34" y="303"/>
                      <a:pt x="31" y="299"/>
                      <a:pt x="31" y="297"/>
                    </a:cubicBezTo>
                    <a:cubicBezTo>
                      <a:pt x="32" y="300"/>
                      <a:pt x="33" y="298"/>
                      <a:pt x="33" y="299"/>
                    </a:cubicBezTo>
                    <a:cubicBezTo>
                      <a:pt x="34" y="303"/>
                      <a:pt x="37" y="308"/>
                      <a:pt x="38" y="309"/>
                    </a:cubicBezTo>
                    <a:cubicBezTo>
                      <a:pt x="36" y="304"/>
                      <a:pt x="38" y="304"/>
                      <a:pt x="37" y="301"/>
                    </a:cubicBezTo>
                    <a:cubicBezTo>
                      <a:pt x="38" y="304"/>
                      <a:pt x="37" y="303"/>
                      <a:pt x="38" y="305"/>
                    </a:cubicBezTo>
                    <a:cubicBezTo>
                      <a:pt x="40" y="305"/>
                      <a:pt x="39" y="303"/>
                      <a:pt x="39" y="300"/>
                    </a:cubicBezTo>
                    <a:cubicBezTo>
                      <a:pt x="40" y="302"/>
                      <a:pt x="40" y="301"/>
                      <a:pt x="41" y="302"/>
                    </a:cubicBezTo>
                    <a:cubicBezTo>
                      <a:pt x="40" y="300"/>
                      <a:pt x="39" y="296"/>
                      <a:pt x="41" y="298"/>
                    </a:cubicBezTo>
                    <a:cubicBezTo>
                      <a:pt x="40" y="295"/>
                      <a:pt x="38" y="292"/>
                      <a:pt x="39" y="291"/>
                    </a:cubicBezTo>
                    <a:cubicBezTo>
                      <a:pt x="40" y="293"/>
                      <a:pt x="41" y="298"/>
                      <a:pt x="42" y="297"/>
                    </a:cubicBezTo>
                    <a:cubicBezTo>
                      <a:pt x="39" y="291"/>
                      <a:pt x="38" y="286"/>
                      <a:pt x="38" y="281"/>
                    </a:cubicBezTo>
                    <a:cubicBezTo>
                      <a:pt x="38" y="276"/>
                      <a:pt x="38" y="272"/>
                      <a:pt x="35" y="266"/>
                    </a:cubicBezTo>
                    <a:cubicBezTo>
                      <a:pt x="37" y="266"/>
                      <a:pt x="36" y="264"/>
                      <a:pt x="36" y="262"/>
                    </a:cubicBezTo>
                    <a:cubicBezTo>
                      <a:pt x="37" y="263"/>
                      <a:pt x="39" y="265"/>
                      <a:pt x="40" y="266"/>
                    </a:cubicBezTo>
                    <a:cubicBezTo>
                      <a:pt x="40" y="268"/>
                      <a:pt x="40" y="268"/>
                      <a:pt x="41" y="270"/>
                    </a:cubicBezTo>
                    <a:cubicBezTo>
                      <a:pt x="41" y="272"/>
                      <a:pt x="40" y="270"/>
                      <a:pt x="40" y="273"/>
                    </a:cubicBezTo>
                    <a:cubicBezTo>
                      <a:pt x="41" y="272"/>
                      <a:pt x="41" y="272"/>
                      <a:pt x="41" y="271"/>
                    </a:cubicBezTo>
                    <a:cubicBezTo>
                      <a:pt x="42" y="275"/>
                      <a:pt x="42" y="276"/>
                      <a:pt x="43" y="281"/>
                    </a:cubicBezTo>
                    <a:cubicBezTo>
                      <a:pt x="45" y="282"/>
                      <a:pt x="45" y="284"/>
                      <a:pt x="46" y="282"/>
                    </a:cubicBezTo>
                    <a:cubicBezTo>
                      <a:pt x="44" y="278"/>
                      <a:pt x="45" y="275"/>
                      <a:pt x="42" y="271"/>
                    </a:cubicBezTo>
                    <a:cubicBezTo>
                      <a:pt x="43" y="273"/>
                      <a:pt x="44" y="268"/>
                      <a:pt x="42" y="267"/>
                    </a:cubicBezTo>
                    <a:cubicBezTo>
                      <a:pt x="43" y="268"/>
                      <a:pt x="43" y="270"/>
                      <a:pt x="43" y="270"/>
                    </a:cubicBezTo>
                    <a:cubicBezTo>
                      <a:pt x="42" y="270"/>
                      <a:pt x="42" y="271"/>
                      <a:pt x="42" y="270"/>
                    </a:cubicBezTo>
                    <a:cubicBezTo>
                      <a:pt x="41" y="267"/>
                      <a:pt x="40" y="265"/>
                      <a:pt x="41" y="264"/>
                    </a:cubicBezTo>
                    <a:cubicBezTo>
                      <a:pt x="41" y="265"/>
                      <a:pt x="41" y="267"/>
                      <a:pt x="42" y="267"/>
                    </a:cubicBezTo>
                    <a:cubicBezTo>
                      <a:pt x="41" y="265"/>
                      <a:pt x="42" y="267"/>
                      <a:pt x="42" y="265"/>
                    </a:cubicBezTo>
                    <a:cubicBezTo>
                      <a:pt x="41" y="263"/>
                      <a:pt x="40" y="257"/>
                      <a:pt x="40" y="255"/>
                    </a:cubicBezTo>
                    <a:cubicBezTo>
                      <a:pt x="41" y="255"/>
                      <a:pt x="41" y="255"/>
                      <a:pt x="41" y="255"/>
                    </a:cubicBezTo>
                    <a:cubicBezTo>
                      <a:pt x="41" y="258"/>
                      <a:pt x="44" y="259"/>
                      <a:pt x="42" y="258"/>
                    </a:cubicBezTo>
                    <a:cubicBezTo>
                      <a:pt x="42" y="253"/>
                      <a:pt x="39" y="251"/>
                      <a:pt x="38" y="251"/>
                    </a:cubicBezTo>
                    <a:cubicBezTo>
                      <a:pt x="37" y="249"/>
                      <a:pt x="39" y="249"/>
                      <a:pt x="39" y="248"/>
                    </a:cubicBezTo>
                    <a:cubicBezTo>
                      <a:pt x="37" y="248"/>
                      <a:pt x="37" y="244"/>
                      <a:pt x="35" y="243"/>
                    </a:cubicBezTo>
                    <a:cubicBezTo>
                      <a:pt x="36" y="244"/>
                      <a:pt x="35" y="246"/>
                      <a:pt x="34" y="244"/>
                    </a:cubicBezTo>
                    <a:cubicBezTo>
                      <a:pt x="34" y="242"/>
                      <a:pt x="34" y="238"/>
                      <a:pt x="33" y="235"/>
                    </a:cubicBezTo>
                    <a:cubicBezTo>
                      <a:pt x="33" y="232"/>
                      <a:pt x="33" y="228"/>
                      <a:pt x="33" y="227"/>
                    </a:cubicBezTo>
                    <a:cubicBezTo>
                      <a:pt x="34" y="227"/>
                      <a:pt x="34" y="229"/>
                      <a:pt x="34" y="226"/>
                    </a:cubicBezTo>
                    <a:cubicBezTo>
                      <a:pt x="32" y="226"/>
                      <a:pt x="34" y="220"/>
                      <a:pt x="33" y="218"/>
                    </a:cubicBezTo>
                    <a:cubicBezTo>
                      <a:pt x="32" y="218"/>
                      <a:pt x="33" y="221"/>
                      <a:pt x="32" y="221"/>
                    </a:cubicBezTo>
                    <a:cubicBezTo>
                      <a:pt x="32" y="217"/>
                      <a:pt x="30" y="218"/>
                      <a:pt x="30" y="216"/>
                    </a:cubicBezTo>
                    <a:cubicBezTo>
                      <a:pt x="31" y="212"/>
                      <a:pt x="30" y="203"/>
                      <a:pt x="30" y="200"/>
                    </a:cubicBezTo>
                    <a:cubicBezTo>
                      <a:pt x="29" y="201"/>
                      <a:pt x="30" y="204"/>
                      <a:pt x="29" y="205"/>
                    </a:cubicBezTo>
                    <a:cubicBezTo>
                      <a:pt x="28" y="204"/>
                      <a:pt x="27" y="205"/>
                      <a:pt x="26" y="204"/>
                    </a:cubicBezTo>
                    <a:cubicBezTo>
                      <a:pt x="27" y="202"/>
                      <a:pt x="26" y="198"/>
                      <a:pt x="26" y="197"/>
                    </a:cubicBezTo>
                    <a:cubicBezTo>
                      <a:pt x="25" y="200"/>
                      <a:pt x="25" y="201"/>
                      <a:pt x="24" y="198"/>
                    </a:cubicBezTo>
                    <a:cubicBezTo>
                      <a:pt x="24" y="201"/>
                      <a:pt x="24" y="204"/>
                      <a:pt x="25" y="206"/>
                    </a:cubicBezTo>
                    <a:cubicBezTo>
                      <a:pt x="25" y="209"/>
                      <a:pt x="25" y="211"/>
                      <a:pt x="25" y="215"/>
                    </a:cubicBezTo>
                    <a:cubicBezTo>
                      <a:pt x="26" y="215"/>
                      <a:pt x="26" y="215"/>
                      <a:pt x="26" y="216"/>
                    </a:cubicBezTo>
                    <a:cubicBezTo>
                      <a:pt x="26" y="216"/>
                      <a:pt x="27" y="219"/>
                      <a:pt x="26" y="220"/>
                    </a:cubicBezTo>
                    <a:cubicBezTo>
                      <a:pt x="25" y="220"/>
                      <a:pt x="25" y="215"/>
                      <a:pt x="24" y="216"/>
                    </a:cubicBezTo>
                    <a:cubicBezTo>
                      <a:pt x="24" y="218"/>
                      <a:pt x="26" y="225"/>
                      <a:pt x="24" y="224"/>
                    </a:cubicBezTo>
                    <a:cubicBezTo>
                      <a:pt x="25" y="225"/>
                      <a:pt x="25" y="227"/>
                      <a:pt x="25" y="228"/>
                    </a:cubicBezTo>
                    <a:cubicBezTo>
                      <a:pt x="27" y="227"/>
                      <a:pt x="27" y="237"/>
                      <a:pt x="25" y="235"/>
                    </a:cubicBezTo>
                    <a:cubicBezTo>
                      <a:pt x="25" y="237"/>
                      <a:pt x="26" y="239"/>
                      <a:pt x="26" y="241"/>
                    </a:cubicBezTo>
                    <a:cubicBezTo>
                      <a:pt x="26" y="243"/>
                      <a:pt x="26" y="244"/>
                      <a:pt x="25" y="245"/>
                    </a:cubicBezTo>
                    <a:cubicBezTo>
                      <a:pt x="25" y="240"/>
                      <a:pt x="24" y="236"/>
                      <a:pt x="23" y="232"/>
                    </a:cubicBezTo>
                    <a:cubicBezTo>
                      <a:pt x="23" y="234"/>
                      <a:pt x="22" y="234"/>
                      <a:pt x="23" y="236"/>
                    </a:cubicBezTo>
                    <a:cubicBezTo>
                      <a:pt x="24" y="236"/>
                      <a:pt x="24" y="238"/>
                      <a:pt x="24" y="239"/>
                    </a:cubicBezTo>
                    <a:cubicBezTo>
                      <a:pt x="24" y="239"/>
                      <a:pt x="24" y="242"/>
                      <a:pt x="24" y="243"/>
                    </a:cubicBezTo>
                    <a:cubicBezTo>
                      <a:pt x="23" y="242"/>
                      <a:pt x="23" y="244"/>
                      <a:pt x="23" y="245"/>
                    </a:cubicBezTo>
                    <a:cubicBezTo>
                      <a:pt x="21" y="241"/>
                      <a:pt x="22" y="237"/>
                      <a:pt x="22" y="234"/>
                    </a:cubicBezTo>
                    <a:cubicBezTo>
                      <a:pt x="21" y="234"/>
                      <a:pt x="22" y="238"/>
                      <a:pt x="21" y="239"/>
                    </a:cubicBezTo>
                    <a:cubicBezTo>
                      <a:pt x="21" y="239"/>
                      <a:pt x="21" y="237"/>
                      <a:pt x="20" y="237"/>
                    </a:cubicBezTo>
                    <a:cubicBezTo>
                      <a:pt x="20" y="238"/>
                      <a:pt x="21" y="242"/>
                      <a:pt x="21" y="243"/>
                    </a:cubicBezTo>
                    <a:cubicBezTo>
                      <a:pt x="20" y="241"/>
                      <a:pt x="20" y="238"/>
                      <a:pt x="19" y="238"/>
                    </a:cubicBezTo>
                    <a:cubicBezTo>
                      <a:pt x="19" y="235"/>
                      <a:pt x="19" y="233"/>
                      <a:pt x="19" y="230"/>
                    </a:cubicBezTo>
                    <a:cubicBezTo>
                      <a:pt x="18" y="232"/>
                      <a:pt x="17" y="227"/>
                      <a:pt x="16" y="227"/>
                    </a:cubicBezTo>
                    <a:cubicBezTo>
                      <a:pt x="17" y="230"/>
                      <a:pt x="19" y="235"/>
                      <a:pt x="18" y="239"/>
                    </a:cubicBezTo>
                    <a:cubicBezTo>
                      <a:pt x="18" y="243"/>
                      <a:pt x="20" y="249"/>
                      <a:pt x="19" y="252"/>
                    </a:cubicBezTo>
                    <a:cubicBezTo>
                      <a:pt x="19" y="250"/>
                      <a:pt x="18" y="248"/>
                      <a:pt x="17" y="247"/>
                    </a:cubicBezTo>
                    <a:cubicBezTo>
                      <a:pt x="16" y="250"/>
                      <a:pt x="19" y="253"/>
                      <a:pt x="18" y="256"/>
                    </a:cubicBezTo>
                    <a:cubicBezTo>
                      <a:pt x="18" y="255"/>
                      <a:pt x="18" y="254"/>
                      <a:pt x="18" y="255"/>
                    </a:cubicBezTo>
                    <a:cubicBezTo>
                      <a:pt x="18" y="257"/>
                      <a:pt x="19" y="257"/>
                      <a:pt x="19" y="258"/>
                    </a:cubicBezTo>
                    <a:cubicBezTo>
                      <a:pt x="19" y="260"/>
                      <a:pt x="19" y="263"/>
                      <a:pt x="18" y="261"/>
                    </a:cubicBezTo>
                    <a:cubicBezTo>
                      <a:pt x="17" y="251"/>
                      <a:pt x="14" y="242"/>
                      <a:pt x="15" y="232"/>
                    </a:cubicBezTo>
                    <a:cubicBezTo>
                      <a:pt x="16" y="238"/>
                      <a:pt x="15" y="245"/>
                      <a:pt x="17" y="247"/>
                    </a:cubicBezTo>
                    <a:cubicBezTo>
                      <a:pt x="16" y="244"/>
                      <a:pt x="17" y="242"/>
                      <a:pt x="16" y="240"/>
                    </a:cubicBezTo>
                    <a:cubicBezTo>
                      <a:pt x="16" y="237"/>
                      <a:pt x="17" y="236"/>
                      <a:pt x="16" y="233"/>
                    </a:cubicBezTo>
                    <a:cubicBezTo>
                      <a:pt x="17" y="236"/>
                      <a:pt x="16" y="234"/>
                      <a:pt x="15" y="233"/>
                    </a:cubicBezTo>
                    <a:cubicBezTo>
                      <a:pt x="15" y="231"/>
                      <a:pt x="15" y="231"/>
                      <a:pt x="15" y="227"/>
                    </a:cubicBezTo>
                    <a:cubicBezTo>
                      <a:pt x="14" y="227"/>
                      <a:pt x="14" y="220"/>
                      <a:pt x="12" y="220"/>
                    </a:cubicBezTo>
                    <a:cubicBezTo>
                      <a:pt x="14" y="228"/>
                      <a:pt x="14" y="236"/>
                      <a:pt x="13" y="243"/>
                    </a:cubicBezTo>
                    <a:cubicBezTo>
                      <a:pt x="14" y="245"/>
                      <a:pt x="14" y="241"/>
                      <a:pt x="15" y="243"/>
                    </a:cubicBezTo>
                    <a:cubicBezTo>
                      <a:pt x="15" y="244"/>
                      <a:pt x="15" y="245"/>
                      <a:pt x="14" y="246"/>
                    </a:cubicBezTo>
                    <a:cubicBezTo>
                      <a:pt x="12" y="244"/>
                      <a:pt x="13" y="247"/>
                      <a:pt x="12" y="249"/>
                    </a:cubicBezTo>
                    <a:cubicBezTo>
                      <a:pt x="11" y="245"/>
                      <a:pt x="13" y="246"/>
                      <a:pt x="12" y="243"/>
                    </a:cubicBezTo>
                    <a:cubicBezTo>
                      <a:pt x="12" y="241"/>
                      <a:pt x="10" y="238"/>
                      <a:pt x="11" y="237"/>
                    </a:cubicBezTo>
                    <a:cubicBezTo>
                      <a:pt x="11" y="237"/>
                      <a:pt x="11" y="238"/>
                      <a:pt x="12" y="238"/>
                    </a:cubicBezTo>
                    <a:cubicBezTo>
                      <a:pt x="12" y="237"/>
                      <a:pt x="12" y="236"/>
                      <a:pt x="12" y="235"/>
                    </a:cubicBezTo>
                    <a:cubicBezTo>
                      <a:pt x="11" y="236"/>
                      <a:pt x="11" y="235"/>
                      <a:pt x="10" y="234"/>
                    </a:cubicBezTo>
                    <a:cubicBezTo>
                      <a:pt x="12" y="233"/>
                      <a:pt x="12" y="231"/>
                      <a:pt x="12" y="227"/>
                    </a:cubicBezTo>
                    <a:cubicBezTo>
                      <a:pt x="12" y="227"/>
                      <a:pt x="11" y="228"/>
                      <a:pt x="11" y="227"/>
                    </a:cubicBezTo>
                    <a:cubicBezTo>
                      <a:pt x="12" y="224"/>
                      <a:pt x="11" y="220"/>
                      <a:pt x="12" y="217"/>
                    </a:cubicBezTo>
                    <a:cubicBezTo>
                      <a:pt x="11" y="216"/>
                      <a:pt x="12" y="213"/>
                      <a:pt x="11" y="211"/>
                    </a:cubicBezTo>
                    <a:cubicBezTo>
                      <a:pt x="12" y="211"/>
                      <a:pt x="10" y="204"/>
                      <a:pt x="12" y="203"/>
                    </a:cubicBezTo>
                    <a:cubicBezTo>
                      <a:pt x="11" y="203"/>
                      <a:pt x="11" y="203"/>
                      <a:pt x="11" y="202"/>
                    </a:cubicBezTo>
                    <a:cubicBezTo>
                      <a:pt x="8" y="201"/>
                      <a:pt x="11" y="213"/>
                      <a:pt x="9" y="215"/>
                    </a:cubicBezTo>
                    <a:cubicBezTo>
                      <a:pt x="9" y="211"/>
                      <a:pt x="8" y="212"/>
                      <a:pt x="8" y="215"/>
                    </a:cubicBezTo>
                    <a:cubicBezTo>
                      <a:pt x="7" y="212"/>
                      <a:pt x="8" y="208"/>
                      <a:pt x="8" y="206"/>
                    </a:cubicBezTo>
                    <a:cubicBezTo>
                      <a:pt x="9" y="203"/>
                      <a:pt x="9" y="201"/>
                      <a:pt x="8" y="201"/>
                    </a:cubicBezTo>
                    <a:cubicBezTo>
                      <a:pt x="8" y="199"/>
                      <a:pt x="10" y="193"/>
                      <a:pt x="9" y="194"/>
                    </a:cubicBezTo>
                    <a:cubicBezTo>
                      <a:pt x="9" y="198"/>
                      <a:pt x="9" y="195"/>
                      <a:pt x="8" y="195"/>
                    </a:cubicBezTo>
                    <a:cubicBezTo>
                      <a:pt x="7" y="196"/>
                      <a:pt x="8" y="200"/>
                      <a:pt x="7" y="202"/>
                    </a:cubicBezTo>
                    <a:cubicBezTo>
                      <a:pt x="7" y="202"/>
                      <a:pt x="7" y="196"/>
                      <a:pt x="7" y="199"/>
                    </a:cubicBezTo>
                    <a:cubicBezTo>
                      <a:pt x="7" y="202"/>
                      <a:pt x="7" y="202"/>
                      <a:pt x="8" y="204"/>
                    </a:cubicBezTo>
                    <a:cubicBezTo>
                      <a:pt x="7" y="205"/>
                      <a:pt x="6" y="206"/>
                      <a:pt x="6" y="207"/>
                    </a:cubicBezTo>
                    <a:cubicBezTo>
                      <a:pt x="6" y="208"/>
                      <a:pt x="8" y="206"/>
                      <a:pt x="7" y="209"/>
                    </a:cubicBezTo>
                    <a:cubicBezTo>
                      <a:pt x="4" y="211"/>
                      <a:pt x="7" y="221"/>
                      <a:pt x="6" y="226"/>
                    </a:cubicBezTo>
                    <a:cubicBezTo>
                      <a:pt x="5" y="220"/>
                      <a:pt x="4" y="215"/>
                      <a:pt x="4" y="210"/>
                    </a:cubicBezTo>
                    <a:cubicBezTo>
                      <a:pt x="4" y="205"/>
                      <a:pt x="4" y="200"/>
                      <a:pt x="4" y="196"/>
                    </a:cubicBezTo>
                    <a:cubicBezTo>
                      <a:pt x="4" y="197"/>
                      <a:pt x="3" y="197"/>
                      <a:pt x="3" y="196"/>
                    </a:cubicBezTo>
                    <a:cubicBezTo>
                      <a:pt x="3" y="195"/>
                      <a:pt x="3" y="194"/>
                      <a:pt x="3" y="194"/>
                    </a:cubicBezTo>
                    <a:cubicBezTo>
                      <a:pt x="4" y="194"/>
                      <a:pt x="5" y="193"/>
                      <a:pt x="5" y="192"/>
                    </a:cubicBezTo>
                    <a:cubicBezTo>
                      <a:pt x="4" y="189"/>
                      <a:pt x="6" y="189"/>
                      <a:pt x="6" y="186"/>
                    </a:cubicBezTo>
                    <a:cubicBezTo>
                      <a:pt x="5" y="180"/>
                      <a:pt x="7" y="164"/>
                      <a:pt x="8" y="159"/>
                    </a:cubicBezTo>
                    <a:cubicBezTo>
                      <a:pt x="9" y="157"/>
                      <a:pt x="9" y="153"/>
                      <a:pt x="10" y="148"/>
                    </a:cubicBezTo>
                    <a:cubicBezTo>
                      <a:pt x="10" y="144"/>
                      <a:pt x="12" y="139"/>
                      <a:pt x="13" y="137"/>
                    </a:cubicBezTo>
                    <a:cubicBezTo>
                      <a:pt x="13" y="137"/>
                      <a:pt x="12" y="138"/>
                      <a:pt x="12" y="137"/>
                    </a:cubicBezTo>
                    <a:cubicBezTo>
                      <a:pt x="12" y="135"/>
                      <a:pt x="13" y="131"/>
                      <a:pt x="14" y="127"/>
                    </a:cubicBezTo>
                    <a:cubicBezTo>
                      <a:pt x="16" y="124"/>
                      <a:pt x="16" y="121"/>
                      <a:pt x="16" y="121"/>
                    </a:cubicBezTo>
                    <a:cubicBezTo>
                      <a:pt x="16" y="120"/>
                      <a:pt x="15" y="121"/>
                      <a:pt x="15" y="120"/>
                    </a:cubicBezTo>
                    <a:cubicBezTo>
                      <a:pt x="16" y="118"/>
                      <a:pt x="17" y="118"/>
                      <a:pt x="18" y="117"/>
                    </a:cubicBezTo>
                    <a:cubicBezTo>
                      <a:pt x="16" y="113"/>
                      <a:pt x="21" y="108"/>
                      <a:pt x="21" y="103"/>
                    </a:cubicBezTo>
                    <a:cubicBezTo>
                      <a:pt x="19" y="103"/>
                      <a:pt x="20" y="106"/>
                      <a:pt x="20" y="106"/>
                    </a:cubicBezTo>
                    <a:close/>
                    <a:moveTo>
                      <a:pt x="24" y="291"/>
                    </a:moveTo>
                    <a:cubicBezTo>
                      <a:pt x="23" y="293"/>
                      <a:pt x="21" y="285"/>
                      <a:pt x="21" y="288"/>
                    </a:cubicBezTo>
                    <a:cubicBezTo>
                      <a:pt x="20" y="287"/>
                      <a:pt x="21" y="286"/>
                      <a:pt x="21" y="285"/>
                    </a:cubicBezTo>
                    <a:cubicBezTo>
                      <a:pt x="22" y="285"/>
                      <a:pt x="23" y="289"/>
                      <a:pt x="24" y="291"/>
                    </a:cubicBezTo>
                    <a:close/>
                    <a:moveTo>
                      <a:pt x="78" y="356"/>
                    </a:moveTo>
                    <a:cubicBezTo>
                      <a:pt x="79" y="358"/>
                      <a:pt x="80" y="360"/>
                      <a:pt x="81" y="361"/>
                    </a:cubicBezTo>
                    <a:cubicBezTo>
                      <a:pt x="81" y="362"/>
                      <a:pt x="78" y="359"/>
                      <a:pt x="76" y="356"/>
                    </a:cubicBezTo>
                    <a:cubicBezTo>
                      <a:pt x="77" y="360"/>
                      <a:pt x="82" y="364"/>
                      <a:pt x="84" y="367"/>
                    </a:cubicBezTo>
                    <a:cubicBezTo>
                      <a:pt x="84" y="368"/>
                      <a:pt x="83" y="367"/>
                      <a:pt x="83" y="368"/>
                    </a:cubicBezTo>
                    <a:cubicBezTo>
                      <a:pt x="82" y="368"/>
                      <a:pt x="82" y="365"/>
                      <a:pt x="83" y="366"/>
                    </a:cubicBezTo>
                    <a:cubicBezTo>
                      <a:pt x="81" y="366"/>
                      <a:pt x="78" y="359"/>
                      <a:pt x="76" y="361"/>
                    </a:cubicBezTo>
                    <a:cubicBezTo>
                      <a:pt x="76" y="359"/>
                      <a:pt x="74" y="357"/>
                      <a:pt x="73" y="354"/>
                    </a:cubicBezTo>
                    <a:cubicBezTo>
                      <a:pt x="72" y="354"/>
                      <a:pt x="70" y="351"/>
                      <a:pt x="69" y="349"/>
                    </a:cubicBezTo>
                    <a:cubicBezTo>
                      <a:pt x="72" y="351"/>
                      <a:pt x="74" y="355"/>
                      <a:pt x="78" y="356"/>
                    </a:cubicBezTo>
                    <a:close/>
                    <a:moveTo>
                      <a:pt x="61" y="305"/>
                    </a:moveTo>
                    <a:cubicBezTo>
                      <a:pt x="62" y="308"/>
                      <a:pt x="62" y="308"/>
                      <a:pt x="64" y="312"/>
                    </a:cubicBezTo>
                    <a:cubicBezTo>
                      <a:pt x="62" y="311"/>
                      <a:pt x="62" y="310"/>
                      <a:pt x="62" y="313"/>
                    </a:cubicBezTo>
                    <a:cubicBezTo>
                      <a:pt x="61" y="313"/>
                      <a:pt x="62" y="312"/>
                      <a:pt x="60" y="310"/>
                    </a:cubicBezTo>
                    <a:cubicBezTo>
                      <a:pt x="61" y="309"/>
                      <a:pt x="61" y="308"/>
                      <a:pt x="60" y="305"/>
                    </a:cubicBezTo>
                    <a:cubicBezTo>
                      <a:pt x="60" y="305"/>
                      <a:pt x="61" y="305"/>
                      <a:pt x="61" y="305"/>
                    </a:cubicBezTo>
                    <a:close/>
                    <a:moveTo>
                      <a:pt x="98" y="374"/>
                    </a:moveTo>
                    <a:cubicBezTo>
                      <a:pt x="96" y="372"/>
                      <a:pt x="95" y="371"/>
                      <a:pt x="93" y="368"/>
                    </a:cubicBezTo>
                    <a:cubicBezTo>
                      <a:pt x="95" y="369"/>
                      <a:pt x="99" y="373"/>
                      <a:pt x="98" y="374"/>
                    </a:cubicBezTo>
                    <a:close/>
                    <a:moveTo>
                      <a:pt x="241" y="468"/>
                    </a:moveTo>
                    <a:cubicBezTo>
                      <a:pt x="240" y="469"/>
                      <a:pt x="239" y="468"/>
                      <a:pt x="236" y="468"/>
                    </a:cubicBezTo>
                    <a:cubicBezTo>
                      <a:pt x="237" y="467"/>
                      <a:pt x="237" y="467"/>
                      <a:pt x="237" y="467"/>
                    </a:cubicBezTo>
                    <a:cubicBezTo>
                      <a:pt x="238" y="467"/>
                      <a:pt x="239" y="467"/>
                      <a:pt x="241" y="468"/>
                    </a:cubicBezTo>
                    <a:close/>
                    <a:moveTo>
                      <a:pt x="258" y="467"/>
                    </a:moveTo>
                    <a:cubicBezTo>
                      <a:pt x="260" y="467"/>
                      <a:pt x="260" y="467"/>
                      <a:pt x="261" y="467"/>
                    </a:cubicBezTo>
                    <a:cubicBezTo>
                      <a:pt x="262" y="469"/>
                      <a:pt x="265" y="469"/>
                      <a:pt x="268" y="469"/>
                    </a:cubicBezTo>
                    <a:cubicBezTo>
                      <a:pt x="267" y="470"/>
                      <a:pt x="266" y="470"/>
                      <a:pt x="264" y="469"/>
                    </a:cubicBezTo>
                    <a:cubicBezTo>
                      <a:pt x="263" y="469"/>
                      <a:pt x="261" y="469"/>
                      <a:pt x="260" y="468"/>
                    </a:cubicBezTo>
                    <a:cubicBezTo>
                      <a:pt x="259" y="468"/>
                      <a:pt x="258" y="467"/>
                      <a:pt x="258" y="467"/>
                    </a:cubicBezTo>
                    <a:close/>
                    <a:moveTo>
                      <a:pt x="233" y="455"/>
                    </a:moveTo>
                    <a:cubicBezTo>
                      <a:pt x="237" y="456"/>
                      <a:pt x="235" y="457"/>
                      <a:pt x="238" y="458"/>
                    </a:cubicBezTo>
                    <a:cubicBezTo>
                      <a:pt x="236" y="458"/>
                      <a:pt x="233" y="456"/>
                      <a:pt x="233" y="455"/>
                    </a:cubicBezTo>
                    <a:close/>
                    <a:moveTo>
                      <a:pt x="165" y="402"/>
                    </a:moveTo>
                    <a:cubicBezTo>
                      <a:pt x="165" y="401"/>
                      <a:pt x="167" y="403"/>
                      <a:pt x="168" y="403"/>
                    </a:cubicBezTo>
                    <a:cubicBezTo>
                      <a:pt x="169" y="404"/>
                      <a:pt x="167" y="403"/>
                      <a:pt x="168" y="405"/>
                    </a:cubicBezTo>
                    <a:cubicBezTo>
                      <a:pt x="167" y="403"/>
                      <a:pt x="166" y="404"/>
                      <a:pt x="165" y="402"/>
                    </a:cubicBezTo>
                    <a:close/>
                    <a:moveTo>
                      <a:pt x="163" y="378"/>
                    </a:moveTo>
                    <a:cubicBezTo>
                      <a:pt x="164" y="378"/>
                      <a:pt x="165" y="380"/>
                      <a:pt x="164" y="379"/>
                    </a:cubicBezTo>
                    <a:cubicBezTo>
                      <a:pt x="165" y="380"/>
                      <a:pt x="167" y="381"/>
                      <a:pt x="166" y="382"/>
                    </a:cubicBezTo>
                    <a:cubicBezTo>
                      <a:pt x="167" y="382"/>
                      <a:pt x="167" y="382"/>
                      <a:pt x="167" y="381"/>
                    </a:cubicBezTo>
                    <a:cubicBezTo>
                      <a:pt x="169" y="383"/>
                      <a:pt x="169" y="383"/>
                      <a:pt x="170" y="384"/>
                    </a:cubicBezTo>
                    <a:cubicBezTo>
                      <a:pt x="170" y="385"/>
                      <a:pt x="168" y="385"/>
                      <a:pt x="167" y="384"/>
                    </a:cubicBezTo>
                    <a:cubicBezTo>
                      <a:pt x="169" y="386"/>
                      <a:pt x="170" y="387"/>
                      <a:pt x="171" y="389"/>
                    </a:cubicBezTo>
                    <a:cubicBezTo>
                      <a:pt x="173" y="390"/>
                      <a:pt x="171" y="388"/>
                      <a:pt x="172" y="388"/>
                    </a:cubicBezTo>
                    <a:cubicBezTo>
                      <a:pt x="174" y="389"/>
                      <a:pt x="174" y="390"/>
                      <a:pt x="175" y="391"/>
                    </a:cubicBezTo>
                    <a:cubicBezTo>
                      <a:pt x="173" y="390"/>
                      <a:pt x="170" y="390"/>
                      <a:pt x="170" y="388"/>
                    </a:cubicBezTo>
                    <a:cubicBezTo>
                      <a:pt x="169" y="387"/>
                      <a:pt x="167" y="387"/>
                      <a:pt x="167" y="386"/>
                    </a:cubicBezTo>
                    <a:cubicBezTo>
                      <a:pt x="166" y="387"/>
                      <a:pt x="163" y="382"/>
                      <a:pt x="163" y="385"/>
                    </a:cubicBezTo>
                    <a:cubicBezTo>
                      <a:pt x="164" y="386"/>
                      <a:pt x="162" y="383"/>
                      <a:pt x="164" y="385"/>
                    </a:cubicBezTo>
                    <a:cubicBezTo>
                      <a:pt x="163" y="386"/>
                      <a:pt x="164" y="387"/>
                      <a:pt x="164" y="387"/>
                    </a:cubicBezTo>
                    <a:cubicBezTo>
                      <a:pt x="167" y="389"/>
                      <a:pt x="171" y="392"/>
                      <a:pt x="172" y="395"/>
                    </a:cubicBezTo>
                    <a:cubicBezTo>
                      <a:pt x="173" y="395"/>
                      <a:pt x="173" y="394"/>
                      <a:pt x="173" y="394"/>
                    </a:cubicBezTo>
                    <a:cubicBezTo>
                      <a:pt x="176" y="397"/>
                      <a:pt x="178" y="398"/>
                      <a:pt x="180" y="399"/>
                    </a:cubicBezTo>
                    <a:cubicBezTo>
                      <a:pt x="182" y="401"/>
                      <a:pt x="183" y="402"/>
                      <a:pt x="185" y="404"/>
                    </a:cubicBezTo>
                    <a:cubicBezTo>
                      <a:pt x="185" y="406"/>
                      <a:pt x="182" y="404"/>
                      <a:pt x="181" y="404"/>
                    </a:cubicBezTo>
                    <a:cubicBezTo>
                      <a:pt x="180" y="402"/>
                      <a:pt x="183" y="404"/>
                      <a:pt x="184" y="405"/>
                    </a:cubicBezTo>
                    <a:cubicBezTo>
                      <a:pt x="183" y="403"/>
                      <a:pt x="179" y="402"/>
                      <a:pt x="180" y="401"/>
                    </a:cubicBezTo>
                    <a:cubicBezTo>
                      <a:pt x="179" y="400"/>
                      <a:pt x="179" y="400"/>
                      <a:pt x="178" y="399"/>
                    </a:cubicBezTo>
                    <a:cubicBezTo>
                      <a:pt x="176" y="398"/>
                      <a:pt x="178" y="400"/>
                      <a:pt x="177" y="400"/>
                    </a:cubicBezTo>
                    <a:cubicBezTo>
                      <a:pt x="176" y="398"/>
                      <a:pt x="175" y="397"/>
                      <a:pt x="172" y="395"/>
                    </a:cubicBezTo>
                    <a:cubicBezTo>
                      <a:pt x="172" y="396"/>
                      <a:pt x="173" y="397"/>
                      <a:pt x="174" y="399"/>
                    </a:cubicBezTo>
                    <a:cubicBezTo>
                      <a:pt x="172" y="398"/>
                      <a:pt x="170" y="397"/>
                      <a:pt x="170" y="395"/>
                    </a:cubicBezTo>
                    <a:cubicBezTo>
                      <a:pt x="169" y="395"/>
                      <a:pt x="170" y="397"/>
                      <a:pt x="168" y="396"/>
                    </a:cubicBezTo>
                    <a:cubicBezTo>
                      <a:pt x="167" y="394"/>
                      <a:pt x="165" y="393"/>
                      <a:pt x="164" y="391"/>
                    </a:cubicBezTo>
                    <a:cubicBezTo>
                      <a:pt x="162" y="390"/>
                      <a:pt x="165" y="392"/>
                      <a:pt x="164" y="393"/>
                    </a:cubicBezTo>
                    <a:cubicBezTo>
                      <a:pt x="163" y="393"/>
                      <a:pt x="164" y="391"/>
                      <a:pt x="161" y="389"/>
                    </a:cubicBezTo>
                    <a:cubicBezTo>
                      <a:pt x="162" y="389"/>
                      <a:pt x="163" y="390"/>
                      <a:pt x="163" y="389"/>
                    </a:cubicBezTo>
                    <a:cubicBezTo>
                      <a:pt x="163" y="388"/>
                      <a:pt x="160" y="389"/>
                      <a:pt x="160" y="387"/>
                    </a:cubicBezTo>
                    <a:cubicBezTo>
                      <a:pt x="162" y="387"/>
                      <a:pt x="163" y="388"/>
                      <a:pt x="165" y="389"/>
                    </a:cubicBezTo>
                    <a:cubicBezTo>
                      <a:pt x="164" y="388"/>
                      <a:pt x="162" y="387"/>
                      <a:pt x="161" y="385"/>
                    </a:cubicBezTo>
                    <a:cubicBezTo>
                      <a:pt x="160" y="386"/>
                      <a:pt x="161" y="388"/>
                      <a:pt x="160" y="385"/>
                    </a:cubicBezTo>
                    <a:cubicBezTo>
                      <a:pt x="159" y="386"/>
                      <a:pt x="159" y="387"/>
                      <a:pt x="160" y="387"/>
                    </a:cubicBezTo>
                    <a:cubicBezTo>
                      <a:pt x="158" y="385"/>
                      <a:pt x="155" y="384"/>
                      <a:pt x="153" y="382"/>
                    </a:cubicBezTo>
                    <a:cubicBezTo>
                      <a:pt x="154" y="381"/>
                      <a:pt x="157" y="385"/>
                      <a:pt x="158" y="385"/>
                    </a:cubicBezTo>
                    <a:cubicBezTo>
                      <a:pt x="158" y="384"/>
                      <a:pt x="156" y="383"/>
                      <a:pt x="156" y="383"/>
                    </a:cubicBezTo>
                    <a:cubicBezTo>
                      <a:pt x="155" y="383"/>
                      <a:pt x="155" y="383"/>
                      <a:pt x="155" y="383"/>
                    </a:cubicBezTo>
                    <a:cubicBezTo>
                      <a:pt x="156" y="382"/>
                      <a:pt x="155" y="382"/>
                      <a:pt x="155" y="382"/>
                    </a:cubicBezTo>
                    <a:cubicBezTo>
                      <a:pt x="156" y="382"/>
                      <a:pt x="157" y="383"/>
                      <a:pt x="159" y="384"/>
                    </a:cubicBezTo>
                    <a:cubicBezTo>
                      <a:pt x="159" y="384"/>
                      <a:pt x="159" y="383"/>
                      <a:pt x="159" y="382"/>
                    </a:cubicBezTo>
                    <a:cubicBezTo>
                      <a:pt x="157" y="383"/>
                      <a:pt x="155" y="381"/>
                      <a:pt x="152" y="379"/>
                    </a:cubicBezTo>
                    <a:cubicBezTo>
                      <a:pt x="152" y="380"/>
                      <a:pt x="155" y="381"/>
                      <a:pt x="154" y="382"/>
                    </a:cubicBezTo>
                    <a:cubicBezTo>
                      <a:pt x="152" y="381"/>
                      <a:pt x="153" y="380"/>
                      <a:pt x="152" y="379"/>
                    </a:cubicBezTo>
                    <a:cubicBezTo>
                      <a:pt x="151" y="380"/>
                      <a:pt x="153" y="381"/>
                      <a:pt x="152" y="381"/>
                    </a:cubicBezTo>
                    <a:cubicBezTo>
                      <a:pt x="151" y="380"/>
                      <a:pt x="151" y="380"/>
                      <a:pt x="150" y="379"/>
                    </a:cubicBezTo>
                    <a:cubicBezTo>
                      <a:pt x="151" y="379"/>
                      <a:pt x="152" y="379"/>
                      <a:pt x="152" y="378"/>
                    </a:cubicBezTo>
                    <a:cubicBezTo>
                      <a:pt x="151" y="377"/>
                      <a:pt x="150" y="378"/>
                      <a:pt x="150" y="379"/>
                    </a:cubicBezTo>
                    <a:cubicBezTo>
                      <a:pt x="148" y="377"/>
                      <a:pt x="148" y="378"/>
                      <a:pt x="147" y="376"/>
                    </a:cubicBezTo>
                    <a:cubicBezTo>
                      <a:pt x="147" y="376"/>
                      <a:pt x="148" y="376"/>
                      <a:pt x="147" y="375"/>
                    </a:cubicBezTo>
                    <a:cubicBezTo>
                      <a:pt x="148" y="375"/>
                      <a:pt x="149" y="377"/>
                      <a:pt x="149" y="377"/>
                    </a:cubicBezTo>
                    <a:cubicBezTo>
                      <a:pt x="149" y="376"/>
                      <a:pt x="149" y="377"/>
                      <a:pt x="150" y="375"/>
                    </a:cubicBezTo>
                    <a:cubicBezTo>
                      <a:pt x="151" y="378"/>
                      <a:pt x="153" y="378"/>
                      <a:pt x="155" y="377"/>
                    </a:cubicBezTo>
                    <a:cubicBezTo>
                      <a:pt x="155" y="378"/>
                      <a:pt x="155" y="379"/>
                      <a:pt x="155" y="380"/>
                    </a:cubicBezTo>
                    <a:cubicBezTo>
                      <a:pt x="157" y="383"/>
                      <a:pt x="158" y="380"/>
                      <a:pt x="160" y="383"/>
                    </a:cubicBezTo>
                    <a:cubicBezTo>
                      <a:pt x="160" y="382"/>
                      <a:pt x="161" y="382"/>
                      <a:pt x="159" y="381"/>
                    </a:cubicBezTo>
                    <a:cubicBezTo>
                      <a:pt x="162" y="381"/>
                      <a:pt x="160" y="385"/>
                      <a:pt x="163" y="386"/>
                    </a:cubicBezTo>
                    <a:cubicBezTo>
                      <a:pt x="163" y="384"/>
                      <a:pt x="160" y="379"/>
                      <a:pt x="156" y="378"/>
                    </a:cubicBezTo>
                    <a:cubicBezTo>
                      <a:pt x="155" y="377"/>
                      <a:pt x="155" y="375"/>
                      <a:pt x="155" y="374"/>
                    </a:cubicBezTo>
                    <a:cubicBezTo>
                      <a:pt x="157" y="378"/>
                      <a:pt x="162" y="380"/>
                      <a:pt x="163" y="379"/>
                    </a:cubicBezTo>
                    <a:cubicBezTo>
                      <a:pt x="164" y="381"/>
                      <a:pt x="165" y="382"/>
                      <a:pt x="166" y="384"/>
                    </a:cubicBezTo>
                    <a:cubicBezTo>
                      <a:pt x="166" y="382"/>
                      <a:pt x="164" y="380"/>
                      <a:pt x="163" y="378"/>
                    </a:cubicBezTo>
                    <a:close/>
                    <a:moveTo>
                      <a:pt x="180" y="403"/>
                    </a:moveTo>
                    <a:cubicBezTo>
                      <a:pt x="180" y="403"/>
                      <a:pt x="179" y="403"/>
                      <a:pt x="178" y="402"/>
                    </a:cubicBezTo>
                    <a:cubicBezTo>
                      <a:pt x="179" y="402"/>
                      <a:pt x="179" y="401"/>
                      <a:pt x="179" y="401"/>
                    </a:cubicBezTo>
                    <a:cubicBezTo>
                      <a:pt x="181" y="402"/>
                      <a:pt x="180" y="403"/>
                      <a:pt x="180" y="403"/>
                    </a:cubicBezTo>
                    <a:close/>
                    <a:moveTo>
                      <a:pt x="119" y="324"/>
                    </a:moveTo>
                    <a:cubicBezTo>
                      <a:pt x="119" y="324"/>
                      <a:pt x="119" y="324"/>
                      <a:pt x="119" y="323"/>
                    </a:cubicBezTo>
                    <a:cubicBezTo>
                      <a:pt x="119" y="323"/>
                      <a:pt x="120" y="324"/>
                      <a:pt x="120" y="324"/>
                    </a:cubicBezTo>
                    <a:cubicBezTo>
                      <a:pt x="121" y="326"/>
                      <a:pt x="120" y="326"/>
                      <a:pt x="119" y="324"/>
                    </a:cubicBezTo>
                    <a:close/>
                    <a:moveTo>
                      <a:pt x="550" y="219"/>
                    </a:moveTo>
                    <a:cubicBezTo>
                      <a:pt x="550" y="220"/>
                      <a:pt x="550" y="221"/>
                      <a:pt x="550" y="222"/>
                    </a:cubicBezTo>
                    <a:cubicBezTo>
                      <a:pt x="549" y="222"/>
                      <a:pt x="550" y="221"/>
                      <a:pt x="549" y="221"/>
                    </a:cubicBezTo>
                    <a:cubicBezTo>
                      <a:pt x="549" y="220"/>
                      <a:pt x="550" y="221"/>
                      <a:pt x="550" y="219"/>
                    </a:cubicBezTo>
                    <a:close/>
                    <a:moveTo>
                      <a:pt x="590" y="178"/>
                    </a:moveTo>
                    <a:cubicBezTo>
                      <a:pt x="591" y="178"/>
                      <a:pt x="590" y="183"/>
                      <a:pt x="591" y="181"/>
                    </a:cubicBezTo>
                    <a:cubicBezTo>
                      <a:pt x="592" y="182"/>
                      <a:pt x="590" y="184"/>
                      <a:pt x="590" y="184"/>
                    </a:cubicBezTo>
                    <a:cubicBezTo>
                      <a:pt x="590" y="183"/>
                      <a:pt x="590" y="181"/>
                      <a:pt x="590" y="181"/>
                    </a:cubicBezTo>
                    <a:cubicBezTo>
                      <a:pt x="590" y="180"/>
                      <a:pt x="590" y="181"/>
                      <a:pt x="590" y="180"/>
                    </a:cubicBezTo>
                    <a:cubicBezTo>
                      <a:pt x="590" y="179"/>
                      <a:pt x="590" y="179"/>
                      <a:pt x="590" y="178"/>
                    </a:cubicBezTo>
                    <a:close/>
                    <a:moveTo>
                      <a:pt x="599" y="180"/>
                    </a:moveTo>
                    <a:cubicBezTo>
                      <a:pt x="599" y="180"/>
                      <a:pt x="599" y="183"/>
                      <a:pt x="598" y="183"/>
                    </a:cubicBezTo>
                    <a:cubicBezTo>
                      <a:pt x="598" y="181"/>
                      <a:pt x="598" y="181"/>
                      <a:pt x="599" y="180"/>
                    </a:cubicBezTo>
                    <a:close/>
                    <a:moveTo>
                      <a:pt x="618" y="141"/>
                    </a:moveTo>
                    <a:cubicBezTo>
                      <a:pt x="618" y="142"/>
                      <a:pt x="618" y="142"/>
                      <a:pt x="618" y="144"/>
                    </a:cubicBezTo>
                    <a:cubicBezTo>
                      <a:pt x="618" y="144"/>
                      <a:pt x="617" y="143"/>
                      <a:pt x="617" y="142"/>
                    </a:cubicBezTo>
                    <a:cubicBezTo>
                      <a:pt x="617" y="142"/>
                      <a:pt x="617" y="142"/>
                      <a:pt x="617" y="143"/>
                    </a:cubicBezTo>
                    <a:cubicBezTo>
                      <a:pt x="617" y="143"/>
                      <a:pt x="617" y="143"/>
                      <a:pt x="617" y="142"/>
                    </a:cubicBezTo>
                    <a:cubicBezTo>
                      <a:pt x="616" y="141"/>
                      <a:pt x="616" y="141"/>
                      <a:pt x="616" y="141"/>
                    </a:cubicBezTo>
                    <a:cubicBezTo>
                      <a:pt x="617" y="142"/>
                      <a:pt x="617" y="141"/>
                      <a:pt x="618" y="141"/>
                    </a:cubicBezTo>
                    <a:close/>
                    <a:moveTo>
                      <a:pt x="708" y="170"/>
                    </a:moveTo>
                    <a:cubicBezTo>
                      <a:pt x="708" y="173"/>
                      <a:pt x="708" y="175"/>
                      <a:pt x="708" y="179"/>
                    </a:cubicBezTo>
                    <a:cubicBezTo>
                      <a:pt x="707" y="179"/>
                      <a:pt x="706" y="182"/>
                      <a:pt x="706" y="179"/>
                    </a:cubicBezTo>
                    <a:cubicBezTo>
                      <a:pt x="706" y="177"/>
                      <a:pt x="707" y="177"/>
                      <a:pt x="707" y="176"/>
                    </a:cubicBezTo>
                    <a:cubicBezTo>
                      <a:pt x="707" y="174"/>
                      <a:pt x="707" y="173"/>
                      <a:pt x="707" y="171"/>
                    </a:cubicBezTo>
                    <a:cubicBezTo>
                      <a:pt x="708" y="171"/>
                      <a:pt x="708" y="170"/>
                      <a:pt x="708" y="170"/>
                    </a:cubicBezTo>
                    <a:close/>
                    <a:moveTo>
                      <a:pt x="683" y="394"/>
                    </a:moveTo>
                    <a:cubicBezTo>
                      <a:pt x="682" y="395"/>
                      <a:pt x="681" y="396"/>
                      <a:pt x="680" y="397"/>
                    </a:cubicBezTo>
                    <a:cubicBezTo>
                      <a:pt x="680" y="396"/>
                      <a:pt x="678" y="399"/>
                      <a:pt x="678" y="400"/>
                    </a:cubicBezTo>
                    <a:cubicBezTo>
                      <a:pt x="679" y="397"/>
                      <a:pt x="678" y="398"/>
                      <a:pt x="680" y="394"/>
                    </a:cubicBezTo>
                    <a:cubicBezTo>
                      <a:pt x="681" y="395"/>
                      <a:pt x="682" y="394"/>
                      <a:pt x="683" y="394"/>
                    </a:cubicBezTo>
                    <a:close/>
                    <a:moveTo>
                      <a:pt x="50" y="377"/>
                    </a:moveTo>
                    <a:cubicBezTo>
                      <a:pt x="48" y="377"/>
                      <a:pt x="47" y="373"/>
                      <a:pt x="48" y="373"/>
                    </a:cubicBezTo>
                    <a:cubicBezTo>
                      <a:pt x="50" y="375"/>
                      <a:pt x="48" y="375"/>
                      <a:pt x="50" y="377"/>
                    </a:cubicBezTo>
                    <a:close/>
                    <a:moveTo>
                      <a:pt x="7" y="152"/>
                    </a:moveTo>
                    <a:cubicBezTo>
                      <a:pt x="8" y="152"/>
                      <a:pt x="7" y="155"/>
                      <a:pt x="7" y="157"/>
                    </a:cubicBezTo>
                    <a:cubicBezTo>
                      <a:pt x="6" y="157"/>
                      <a:pt x="7" y="154"/>
                      <a:pt x="7" y="152"/>
                    </a:cubicBezTo>
                    <a:close/>
                    <a:moveTo>
                      <a:pt x="3" y="183"/>
                    </a:moveTo>
                    <a:cubicBezTo>
                      <a:pt x="4" y="185"/>
                      <a:pt x="3" y="187"/>
                      <a:pt x="3" y="190"/>
                    </a:cubicBezTo>
                    <a:cubicBezTo>
                      <a:pt x="2" y="190"/>
                      <a:pt x="2" y="190"/>
                      <a:pt x="2" y="190"/>
                    </a:cubicBezTo>
                    <a:cubicBezTo>
                      <a:pt x="2" y="186"/>
                      <a:pt x="2" y="184"/>
                      <a:pt x="3" y="183"/>
                    </a:cubicBezTo>
                    <a:close/>
                    <a:moveTo>
                      <a:pt x="11" y="216"/>
                    </a:moveTo>
                    <a:cubicBezTo>
                      <a:pt x="11" y="220"/>
                      <a:pt x="10" y="219"/>
                      <a:pt x="11" y="223"/>
                    </a:cubicBezTo>
                    <a:cubicBezTo>
                      <a:pt x="10" y="224"/>
                      <a:pt x="11" y="220"/>
                      <a:pt x="10" y="221"/>
                    </a:cubicBezTo>
                    <a:cubicBezTo>
                      <a:pt x="9" y="221"/>
                      <a:pt x="11" y="226"/>
                      <a:pt x="10" y="225"/>
                    </a:cubicBezTo>
                    <a:cubicBezTo>
                      <a:pt x="9" y="222"/>
                      <a:pt x="10" y="220"/>
                      <a:pt x="9" y="217"/>
                    </a:cubicBezTo>
                    <a:cubicBezTo>
                      <a:pt x="9" y="215"/>
                      <a:pt x="10" y="217"/>
                      <a:pt x="11" y="216"/>
                    </a:cubicBezTo>
                    <a:close/>
                    <a:moveTo>
                      <a:pt x="11" y="227"/>
                    </a:moveTo>
                    <a:cubicBezTo>
                      <a:pt x="10" y="228"/>
                      <a:pt x="11" y="230"/>
                      <a:pt x="11" y="232"/>
                    </a:cubicBezTo>
                    <a:cubicBezTo>
                      <a:pt x="10" y="232"/>
                      <a:pt x="9" y="227"/>
                      <a:pt x="11" y="227"/>
                    </a:cubicBezTo>
                    <a:close/>
                    <a:moveTo>
                      <a:pt x="6" y="234"/>
                    </a:moveTo>
                    <a:cubicBezTo>
                      <a:pt x="6" y="233"/>
                      <a:pt x="7" y="240"/>
                      <a:pt x="7" y="239"/>
                    </a:cubicBezTo>
                    <a:cubicBezTo>
                      <a:pt x="6" y="240"/>
                      <a:pt x="6" y="236"/>
                      <a:pt x="6" y="234"/>
                    </a:cubicBezTo>
                    <a:close/>
                    <a:moveTo>
                      <a:pt x="5" y="248"/>
                    </a:moveTo>
                    <a:cubicBezTo>
                      <a:pt x="6" y="249"/>
                      <a:pt x="6" y="254"/>
                      <a:pt x="6" y="256"/>
                    </a:cubicBezTo>
                    <a:cubicBezTo>
                      <a:pt x="4" y="256"/>
                      <a:pt x="5" y="250"/>
                      <a:pt x="5" y="248"/>
                    </a:cubicBezTo>
                    <a:close/>
                    <a:moveTo>
                      <a:pt x="20" y="245"/>
                    </a:moveTo>
                    <a:cubicBezTo>
                      <a:pt x="21" y="247"/>
                      <a:pt x="21" y="251"/>
                      <a:pt x="20" y="252"/>
                    </a:cubicBezTo>
                    <a:cubicBezTo>
                      <a:pt x="21" y="250"/>
                      <a:pt x="19" y="247"/>
                      <a:pt x="20" y="245"/>
                    </a:cubicBezTo>
                    <a:close/>
                    <a:moveTo>
                      <a:pt x="34" y="250"/>
                    </a:moveTo>
                    <a:cubicBezTo>
                      <a:pt x="35" y="252"/>
                      <a:pt x="36" y="251"/>
                      <a:pt x="37" y="250"/>
                    </a:cubicBezTo>
                    <a:cubicBezTo>
                      <a:pt x="37" y="254"/>
                      <a:pt x="36" y="255"/>
                      <a:pt x="38" y="257"/>
                    </a:cubicBezTo>
                    <a:cubicBezTo>
                      <a:pt x="38" y="260"/>
                      <a:pt x="36" y="264"/>
                      <a:pt x="35" y="259"/>
                    </a:cubicBezTo>
                    <a:cubicBezTo>
                      <a:pt x="36" y="259"/>
                      <a:pt x="35" y="257"/>
                      <a:pt x="35" y="256"/>
                    </a:cubicBezTo>
                    <a:cubicBezTo>
                      <a:pt x="35" y="254"/>
                      <a:pt x="34" y="251"/>
                      <a:pt x="34" y="250"/>
                    </a:cubicBezTo>
                    <a:close/>
                    <a:moveTo>
                      <a:pt x="22" y="259"/>
                    </a:moveTo>
                    <a:cubicBezTo>
                      <a:pt x="23" y="259"/>
                      <a:pt x="23" y="263"/>
                      <a:pt x="24" y="264"/>
                    </a:cubicBezTo>
                    <a:cubicBezTo>
                      <a:pt x="22" y="264"/>
                      <a:pt x="22" y="260"/>
                      <a:pt x="22" y="259"/>
                    </a:cubicBezTo>
                    <a:close/>
                    <a:moveTo>
                      <a:pt x="32" y="255"/>
                    </a:moveTo>
                    <a:cubicBezTo>
                      <a:pt x="33" y="254"/>
                      <a:pt x="33" y="258"/>
                      <a:pt x="34" y="257"/>
                    </a:cubicBezTo>
                    <a:cubicBezTo>
                      <a:pt x="34" y="258"/>
                      <a:pt x="34" y="259"/>
                      <a:pt x="34" y="261"/>
                    </a:cubicBezTo>
                    <a:cubicBezTo>
                      <a:pt x="33" y="262"/>
                      <a:pt x="32" y="257"/>
                      <a:pt x="32" y="255"/>
                    </a:cubicBezTo>
                    <a:close/>
                    <a:moveTo>
                      <a:pt x="16" y="267"/>
                    </a:moveTo>
                    <a:cubicBezTo>
                      <a:pt x="16" y="265"/>
                      <a:pt x="17" y="272"/>
                      <a:pt x="18" y="268"/>
                    </a:cubicBezTo>
                    <a:cubicBezTo>
                      <a:pt x="18" y="271"/>
                      <a:pt x="18" y="272"/>
                      <a:pt x="19" y="275"/>
                    </a:cubicBezTo>
                    <a:cubicBezTo>
                      <a:pt x="18" y="275"/>
                      <a:pt x="18" y="275"/>
                      <a:pt x="18" y="275"/>
                    </a:cubicBezTo>
                    <a:cubicBezTo>
                      <a:pt x="19" y="278"/>
                      <a:pt x="20" y="279"/>
                      <a:pt x="20" y="282"/>
                    </a:cubicBezTo>
                    <a:cubicBezTo>
                      <a:pt x="20" y="283"/>
                      <a:pt x="20" y="282"/>
                      <a:pt x="21" y="283"/>
                    </a:cubicBezTo>
                    <a:cubicBezTo>
                      <a:pt x="21" y="285"/>
                      <a:pt x="20" y="282"/>
                      <a:pt x="20" y="283"/>
                    </a:cubicBezTo>
                    <a:cubicBezTo>
                      <a:pt x="19" y="279"/>
                      <a:pt x="17" y="276"/>
                      <a:pt x="17" y="272"/>
                    </a:cubicBezTo>
                    <a:cubicBezTo>
                      <a:pt x="18" y="272"/>
                      <a:pt x="17" y="270"/>
                      <a:pt x="16" y="267"/>
                    </a:cubicBezTo>
                    <a:close/>
                    <a:moveTo>
                      <a:pt x="24" y="266"/>
                    </a:moveTo>
                    <a:cubicBezTo>
                      <a:pt x="25" y="268"/>
                      <a:pt x="25" y="269"/>
                      <a:pt x="25" y="270"/>
                    </a:cubicBezTo>
                    <a:cubicBezTo>
                      <a:pt x="24" y="271"/>
                      <a:pt x="23" y="270"/>
                      <a:pt x="23" y="268"/>
                    </a:cubicBezTo>
                    <a:cubicBezTo>
                      <a:pt x="23" y="267"/>
                      <a:pt x="23" y="266"/>
                      <a:pt x="24" y="266"/>
                    </a:cubicBezTo>
                    <a:close/>
                    <a:moveTo>
                      <a:pt x="25" y="273"/>
                    </a:moveTo>
                    <a:cubicBezTo>
                      <a:pt x="27" y="275"/>
                      <a:pt x="28" y="284"/>
                      <a:pt x="30" y="287"/>
                    </a:cubicBezTo>
                    <a:cubicBezTo>
                      <a:pt x="31" y="291"/>
                      <a:pt x="31" y="291"/>
                      <a:pt x="31" y="294"/>
                    </a:cubicBezTo>
                    <a:cubicBezTo>
                      <a:pt x="30" y="294"/>
                      <a:pt x="30" y="291"/>
                      <a:pt x="30" y="290"/>
                    </a:cubicBezTo>
                    <a:cubicBezTo>
                      <a:pt x="27" y="287"/>
                      <a:pt x="27" y="282"/>
                      <a:pt x="26" y="278"/>
                    </a:cubicBezTo>
                    <a:cubicBezTo>
                      <a:pt x="27" y="277"/>
                      <a:pt x="25" y="275"/>
                      <a:pt x="25" y="273"/>
                    </a:cubicBezTo>
                    <a:close/>
                    <a:moveTo>
                      <a:pt x="30" y="283"/>
                    </a:moveTo>
                    <a:cubicBezTo>
                      <a:pt x="31" y="282"/>
                      <a:pt x="32" y="288"/>
                      <a:pt x="32" y="289"/>
                    </a:cubicBezTo>
                    <a:cubicBezTo>
                      <a:pt x="30" y="289"/>
                      <a:pt x="31" y="286"/>
                      <a:pt x="30" y="283"/>
                    </a:cubicBezTo>
                    <a:close/>
                    <a:moveTo>
                      <a:pt x="37" y="291"/>
                    </a:moveTo>
                    <a:cubicBezTo>
                      <a:pt x="39" y="294"/>
                      <a:pt x="37" y="292"/>
                      <a:pt x="37" y="294"/>
                    </a:cubicBezTo>
                    <a:cubicBezTo>
                      <a:pt x="37" y="293"/>
                      <a:pt x="36" y="291"/>
                      <a:pt x="36" y="290"/>
                    </a:cubicBezTo>
                    <a:cubicBezTo>
                      <a:pt x="36" y="290"/>
                      <a:pt x="37" y="291"/>
                      <a:pt x="37" y="291"/>
                    </a:cubicBezTo>
                    <a:cubicBezTo>
                      <a:pt x="37" y="292"/>
                      <a:pt x="38" y="292"/>
                      <a:pt x="37" y="291"/>
                    </a:cubicBezTo>
                    <a:close/>
                    <a:moveTo>
                      <a:pt x="36" y="295"/>
                    </a:moveTo>
                    <a:cubicBezTo>
                      <a:pt x="37" y="294"/>
                      <a:pt x="37" y="297"/>
                      <a:pt x="38" y="298"/>
                    </a:cubicBezTo>
                    <a:cubicBezTo>
                      <a:pt x="38" y="298"/>
                      <a:pt x="38" y="298"/>
                      <a:pt x="38" y="297"/>
                    </a:cubicBezTo>
                    <a:cubicBezTo>
                      <a:pt x="40" y="301"/>
                      <a:pt x="36" y="298"/>
                      <a:pt x="36" y="295"/>
                    </a:cubicBezTo>
                    <a:close/>
                    <a:moveTo>
                      <a:pt x="36" y="303"/>
                    </a:moveTo>
                    <a:cubicBezTo>
                      <a:pt x="36" y="306"/>
                      <a:pt x="35" y="299"/>
                      <a:pt x="35" y="302"/>
                    </a:cubicBezTo>
                    <a:cubicBezTo>
                      <a:pt x="35" y="301"/>
                      <a:pt x="35" y="299"/>
                      <a:pt x="34" y="297"/>
                    </a:cubicBezTo>
                    <a:cubicBezTo>
                      <a:pt x="34" y="297"/>
                      <a:pt x="35" y="298"/>
                      <a:pt x="35" y="299"/>
                    </a:cubicBezTo>
                    <a:cubicBezTo>
                      <a:pt x="35" y="300"/>
                      <a:pt x="36" y="299"/>
                      <a:pt x="36" y="300"/>
                    </a:cubicBezTo>
                    <a:cubicBezTo>
                      <a:pt x="37" y="300"/>
                      <a:pt x="35" y="300"/>
                      <a:pt x="36" y="303"/>
                    </a:cubicBezTo>
                    <a:close/>
                    <a:moveTo>
                      <a:pt x="26" y="306"/>
                    </a:moveTo>
                    <a:cubicBezTo>
                      <a:pt x="27" y="305"/>
                      <a:pt x="28" y="307"/>
                      <a:pt x="29" y="307"/>
                    </a:cubicBezTo>
                    <a:cubicBezTo>
                      <a:pt x="29" y="309"/>
                      <a:pt x="30" y="311"/>
                      <a:pt x="29" y="312"/>
                    </a:cubicBezTo>
                    <a:cubicBezTo>
                      <a:pt x="28" y="310"/>
                      <a:pt x="27" y="308"/>
                      <a:pt x="26" y="306"/>
                    </a:cubicBezTo>
                    <a:close/>
                    <a:moveTo>
                      <a:pt x="31" y="310"/>
                    </a:moveTo>
                    <a:cubicBezTo>
                      <a:pt x="31" y="316"/>
                      <a:pt x="33" y="322"/>
                      <a:pt x="35" y="327"/>
                    </a:cubicBezTo>
                    <a:cubicBezTo>
                      <a:pt x="34" y="326"/>
                      <a:pt x="33" y="323"/>
                      <a:pt x="32" y="320"/>
                    </a:cubicBezTo>
                    <a:cubicBezTo>
                      <a:pt x="31" y="318"/>
                      <a:pt x="30" y="315"/>
                      <a:pt x="29" y="313"/>
                    </a:cubicBezTo>
                    <a:cubicBezTo>
                      <a:pt x="31" y="315"/>
                      <a:pt x="29" y="310"/>
                      <a:pt x="31" y="310"/>
                    </a:cubicBezTo>
                    <a:close/>
                    <a:moveTo>
                      <a:pt x="62" y="307"/>
                    </a:moveTo>
                    <a:cubicBezTo>
                      <a:pt x="62" y="307"/>
                      <a:pt x="63" y="307"/>
                      <a:pt x="63" y="307"/>
                    </a:cubicBezTo>
                    <a:cubicBezTo>
                      <a:pt x="64" y="309"/>
                      <a:pt x="65" y="311"/>
                      <a:pt x="63" y="311"/>
                    </a:cubicBezTo>
                    <a:cubicBezTo>
                      <a:pt x="63" y="310"/>
                      <a:pt x="63" y="308"/>
                      <a:pt x="62" y="307"/>
                    </a:cubicBezTo>
                    <a:close/>
                    <a:moveTo>
                      <a:pt x="37" y="328"/>
                    </a:moveTo>
                    <a:cubicBezTo>
                      <a:pt x="37" y="331"/>
                      <a:pt x="37" y="330"/>
                      <a:pt x="38" y="333"/>
                    </a:cubicBezTo>
                    <a:cubicBezTo>
                      <a:pt x="38" y="334"/>
                      <a:pt x="36" y="328"/>
                      <a:pt x="37" y="328"/>
                    </a:cubicBezTo>
                    <a:close/>
                    <a:moveTo>
                      <a:pt x="40" y="327"/>
                    </a:moveTo>
                    <a:cubicBezTo>
                      <a:pt x="40" y="327"/>
                      <a:pt x="42" y="330"/>
                      <a:pt x="42" y="331"/>
                    </a:cubicBezTo>
                    <a:cubicBezTo>
                      <a:pt x="41" y="331"/>
                      <a:pt x="41" y="329"/>
                      <a:pt x="40" y="327"/>
                    </a:cubicBezTo>
                    <a:close/>
                    <a:moveTo>
                      <a:pt x="64" y="311"/>
                    </a:moveTo>
                    <a:cubicBezTo>
                      <a:pt x="66" y="313"/>
                      <a:pt x="65" y="314"/>
                      <a:pt x="66" y="316"/>
                    </a:cubicBezTo>
                    <a:cubicBezTo>
                      <a:pt x="66" y="316"/>
                      <a:pt x="66" y="315"/>
                      <a:pt x="65" y="315"/>
                    </a:cubicBezTo>
                    <a:cubicBezTo>
                      <a:pt x="66" y="318"/>
                      <a:pt x="68" y="322"/>
                      <a:pt x="66" y="321"/>
                    </a:cubicBezTo>
                    <a:cubicBezTo>
                      <a:pt x="65" y="320"/>
                      <a:pt x="66" y="319"/>
                      <a:pt x="66" y="318"/>
                    </a:cubicBezTo>
                    <a:cubicBezTo>
                      <a:pt x="65" y="317"/>
                      <a:pt x="65" y="316"/>
                      <a:pt x="63" y="313"/>
                    </a:cubicBezTo>
                    <a:cubicBezTo>
                      <a:pt x="64" y="312"/>
                      <a:pt x="65" y="314"/>
                      <a:pt x="65" y="315"/>
                    </a:cubicBezTo>
                    <a:cubicBezTo>
                      <a:pt x="66" y="315"/>
                      <a:pt x="63" y="311"/>
                      <a:pt x="64" y="311"/>
                    </a:cubicBezTo>
                    <a:close/>
                    <a:moveTo>
                      <a:pt x="66" y="313"/>
                    </a:moveTo>
                    <a:cubicBezTo>
                      <a:pt x="67" y="313"/>
                      <a:pt x="67" y="313"/>
                      <a:pt x="67" y="314"/>
                    </a:cubicBezTo>
                    <a:cubicBezTo>
                      <a:pt x="69" y="317"/>
                      <a:pt x="67" y="318"/>
                      <a:pt x="69" y="321"/>
                    </a:cubicBezTo>
                    <a:cubicBezTo>
                      <a:pt x="68" y="321"/>
                      <a:pt x="68" y="319"/>
                      <a:pt x="67" y="319"/>
                    </a:cubicBezTo>
                    <a:cubicBezTo>
                      <a:pt x="66" y="316"/>
                      <a:pt x="68" y="318"/>
                      <a:pt x="66" y="313"/>
                    </a:cubicBezTo>
                    <a:close/>
                    <a:moveTo>
                      <a:pt x="94" y="299"/>
                    </a:moveTo>
                    <a:cubicBezTo>
                      <a:pt x="95" y="299"/>
                      <a:pt x="96" y="301"/>
                      <a:pt x="96" y="299"/>
                    </a:cubicBezTo>
                    <a:cubicBezTo>
                      <a:pt x="97" y="300"/>
                      <a:pt x="97" y="300"/>
                      <a:pt x="97" y="300"/>
                    </a:cubicBezTo>
                    <a:cubicBezTo>
                      <a:pt x="96" y="300"/>
                      <a:pt x="96" y="301"/>
                      <a:pt x="97" y="301"/>
                    </a:cubicBezTo>
                    <a:cubicBezTo>
                      <a:pt x="96" y="300"/>
                      <a:pt x="95" y="301"/>
                      <a:pt x="94" y="299"/>
                    </a:cubicBezTo>
                    <a:close/>
                    <a:moveTo>
                      <a:pt x="68" y="323"/>
                    </a:moveTo>
                    <a:cubicBezTo>
                      <a:pt x="70" y="324"/>
                      <a:pt x="72" y="331"/>
                      <a:pt x="73" y="334"/>
                    </a:cubicBezTo>
                    <a:cubicBezTo>
                      <a:pt x="71" y="332"/>
                      <a:pt x="70" y="328"/>
                      <a:pt x="68" y="323"/>
                    </a:cubicBezTo>
                    <a:close/>
                    <a:moveTo>
                      <a:pt x="49" y="342"/>
                    </a:moveTo>
                    <a:cubicBezTo>
                      <a:pt x="50" y="342"/>
                      <a:pt x="52" y="343"/>
                      <a:pt x="53" y="346"/>
                    </a:cubicBezTo>
                    <a:cubicBezTo>
                      <a:pt x="55" y="348"/>
                      <a:pt x="56" y="351"/>
                      <a:pt x="57" y="353"/>
                    </a:cubicBezTo>
                    <a:cubicBezTo>
                      <a:pt x="56" y="354"/>
                      <a:pt x="55" y="352"/>
                      <a:pt x="53" y="351"/>
                    </a:cubicBezTo>
                    <a:cubicBezTo>
                      <a:pt x="51" y="347"/>
                      <a:pt x="50" y="344"/>
                      <a:pt x="49" y="342"/>
                    </a:cubicBezTo>
                    <a:close/>
                    <a:moveTo>
                      <a:pt x="98" y="309"/>
                    </a:moveTo>
                    <a:cubicBezTo>
                      <a:pt x="99" y="309"/>
                      <a:pt x="102" y="315"/>
                      <a:pt x="102" y="317"/>
                    </a:cubicBezTo>
                    <a:cubicBezTo>
                      <a:pt x="100" y="316"/>
                      <a:pt x="98" y="310"/>
                      <a:pt x="98" y="309"/>
                    </a:cubicBezTo>
                    <a:close/>
                    <a:moveTo>
                      <a:pt x="74" y="337"/>
                    </a:moveTo>
                    <a:cubicBezTo>
                      <a:pt x="75" y="336"/>
                      <a:pt x="74" y="336"/>
                      <a:pt x="73" y="334"/>
                    </a:cubicBezTo>
                    <a:cubicBezTo>
                      <a:pt x="75" y="335"/>
                      <a:pt x="75" y="338"/>
                      <a:pt x="76" y="338"/>
                    </a:cubicBezTo>
                    <a:cubicBezTo>
                      <a:pt x="77" y="340"/>
                      <a:pt x="75" y="338"/>
                      <a:pt x="74" y="337"/>
                    </a:cubicBezTo>
                    <a:close/>
                    <a:moveTo>
                      <a:pt x="57" y="355"/>
                    </a:moveTo>
                    <a:cubicBezTo>
                      <a:pt x="58" y="354"/>
                      <a:pt x="58" y="354"/>
                      <a:pt x="58" y="354"/>
                    </a:cubicBezTo>
                    <a:cubicBezTo>
                      <a:pt x="59" y="356"/>
                      <a:pt x="58" y="356"/>
                      <a:pt x="58" y="357"/>
                    </a:cubicBezTo>
                    <a:cubicBezTo>
                      <a:pt x="58" y="357"/>
                      <a:pt x="57" y="356"/>
                      <a:pt x="57" y="355"/>
                    </a:cubicBezTo>
                    <a:close/>
                    <a:moveTo>
                      <a:pt x="76" y="340"/>
                    </a:moveTo>
                    <a:cubicBezTo>
                      <a:pt x="77" y="340"/>
                      <a:pt x="80" y="343"/>
                      <a:pt x="80" y="345"/>
                    </a:cubicBezTo>
                    <a:cubicBezTo>
                      <a:pt x="78" y="344"/>
                      <a:pt x="78" y="342"/>
                      <a:pt x="76" y="340"/>
                    </a:cubicBezTo>
                    <a:close/>
                    <a:moveTo>
                      <a:pt x="103" y="320"/>
                    </a:moveTo>
                    <a:cubicBezTo>
                      <a:pt x="103" y="320"/>
                      <a:pt x="104" y="322"/>
                      <a:pt x="105" y="323"/>
                    </a:cubicBezTo>
                    <a:cubicBezTo>
                      <a:pt x="104" y="324"/>
                      <a:pt x="103" y="321"/>
                      <a:pt x="103" y="320"/>
                    </a:cubicBezTo>
                    <a:close/>
                    <a:moveTo>
                      <a:pt x="68" y="351"/>
                    </a:moveTo>
                    <a:cubicBezTo>
                      <a:pt x="68" y="351"/>
                      <a:pt x="69" y="351"/>
                      <a:pt x="69" y="352"/>
                    </a:cubicBezTo>
                    <a:cubicBezTo>
                      <a:pt x="72" y="355"/>
                      <a:pt x="69" y="355"/>
                      <a:pt x="68" y="351"/>
                    </a:cubicBezTo>
                    <a:close/>
                    <a:moveTo>
                      <a:pt x="79" y="357"/>
                    </a:moveTo>
                    <a:cubicBezTo>
                      <a:pt x="77" y="356"/>
                      <a:pt x="76" y="353"/>
                      <a:pt x="74" y="352"/>
                    </a:cubicBezTo>
                    <a:cubicBezTo>
                      <a:pt x="73" y="350"/>
                      <a:pt x="75" y="350"/>
                      <a:pt x="74" y="348"/>
                    </a:cubicBezTo>
                    <a:cubicBezTo>
                      <a:pt x="76" y="350"/>
                      <a:pt x="78" y="352"/>
                      <a:pt x="79" y="352"/>
                    </a:cubicBezTo>
                    <a:cubicBezTo>
                      <a:pt x="77" y="350"/>
                      <a:pt x="76" y="350"/>
                      <a:pt x="74" y="346"/>
                    </a:cubicBezTo>
                    <a:cubicBezTo>
                      <a:pt x="74" y="346"/>
                      <a:pt x="75" y="347"/>
                      <a:pt x="76" y="347"/>
                    </a:cubicBezTo>
                    <a:cubicBezTo>
                      <a:pt x="77" y="348"/>
                      <a:pt x="76" y="348"/>
                      <a:pt x="77" y="350"/>
                    </a:cubicBezTo>
                    <a:cubicBezTo>
                      <a:pt x="77" y="348"/>
                      <a:pt x="78" y="350"/>
                      <a:pt x="80" y="352"/>
                    </a:cubicBezTo>
                    <a:cubicBezTo>
                      <a:pt x="81" y="354"/>
                      <a:pt x="82" y="356"/>
                      <a:pt x="83" y="358"/>
                    </a:cubicBezTo>
                    <a:cubicBezTo>
                      <a:pt x="82" y="358"/>
                      <a:pt x="81" y="356"/>
                      <a:pt x="80" y="354"/>
                    </a:cubicBezTo>
                    <a:cubicBezTo>
                      <a:pt x="79" y="353"/>
                      <a:pt x="79" y="355"/>
                      <a:pt x="79" y="354"/>
                    </a:cubicBezTo>
                    <a:cubicBezTo>
                      <a:pt x="78" y="354"/>
                      <a:pt x="80" y="356"/>
                      <a:pt x="81" y="358"/>
                    </a:cubicBezTo>
                    <a:cubicBezTo>
                      <a:pt x="82" y="360"/>
                      <a:pt x="80" y="358"/>
                      <a:pt x="81" y="360"/>
                    </a:cubicBezTo>
                    <a:cubicBezTo>
                      <a:pt x="81" y="360"/>
                      <a:pt x="79" y="357"/>
                      <a:pt x="79" y="357"/>
                    </a:cubicBezTo>
                    <a:close/>
                    <a:moveTo>
                      <a:pt x="138" y="308"/>
                    </a:moveTo>
                    <a:cubicBezTo>
                      <a:pt x="138" y="308"/>
                      <a:pt x="139" y="309"/>
                      <a:pt x="138" y="308"/>
                    </a:cubicBezTo>
                    <a:cubicBezTo>
                      <a:pt x="139" y="308"/>
                      <a:pt x="140" y="309"/>
                      <a:pt x="141" y="310"/>
                    </a:cubicBezTo>
                    <a:cubicBezTo>
                      <a:pt x="140" y="312"/>
                      <a:pt x="138" y="308"/>
                      <a:pt x="139" y="309"/>
                    </a:cubicBezTo>
                    <a:cubicBezTo>
                      <a:pt x="138" y="310"/>
                      <a:pt x="138" y="308"/>
                      <a:pt x="138" y="308"/>
                    </a:cubicBezTo>
                    <a:close/>
                    <a:moveTo>
                      <a:pt x="85" y="360"/>
                    </a:moveTo>
                    <a:cubicBezTo>
                      <a:pt x="85" y="360"/>
                      <a:pt x="85" y="360"/>
                      <a:pt x="84" y="359"/>
                    </a:cubicBezTo>
                    <a:cubicBezTo>
                      <a:pt x="84" y="360"/>
                      <a:pt x="85" y="361"/>
                      <a:pt x="84" y="361"/>
                    </a:cubicBezTo>
                    <a:cubicBezTo>
                      <a:pt x="82" y="358"/>
                      <a:pt x="85" y="358"/>
                      <a:pt x="82" y="355"/>
                    </a:cubicBezTo>
                    <a:cubicBezTo>
                      <a:pt x="84" y="357"/>
                      <a:pt x="86" y="360"/>
                      <a:pt x="88" y="364"/>
                    </a:cubicBezTo>
                    <a:cubicBezTo>
                      <a:pt x="90" y="367"/>
                      <a:pt x="93" y="371"/>
                      <a:pt x="96" y="374"/>
                    </a:cubicBezTo>
                    <a:cubicBezTo>
                      <a:pt x="95" y="374"/>
                      <a:pt x="96" y="374"/>
                      <a:pt x="96" y="375"/>
                    </a:cubicBezTo>
                    <a:cubicBezTo>
                      <a:pt x="95" y="374"/>
                      <a:pt x="94" y="373"/>
                      <a:pt x="93" y="374"/>
                    </a:cubicBezTo>
                    <a:cubicBezTo>
                      <a:pt x="92" y="373"/>
                      <a:pt x="93" y="372"/>
                      <a:pt x="93" y="372"/>
                    </a:cubicBezTo>
                    <a:cubicBezTo>
                      <a:pt x="92" y="371"/>
                      <a:pt x="91" y="371"/>
                      <a:pt x="89" y="369"/>
                    </a:cubicBezTo>
                    <a:cubicBezTo>
                      <a:pt x="90" y="365"/>
                      <a:pt x="85" y="363"/>
                      <a:pt x="85" y="360"/>
                    </a:cubicBezTo>
                    <a:close/>
                    <a:moveTo>
                      <a:pt x="82" y="362"/>
                    </a:moveTo>
                    <a:cubicBezTo>
                      <a:pt x="83" y="363"/>
                      <a:pt x="82" y="362"/>
                      <a:pt x="83" y="362"/>
                    </a:cubicBezTo>
                    <a:cubicBezTo>
                      <a:pt x="83" y="365"/>
                      <a:pt x="90" y="371"/>
                      <a:pt x="90" y="373"/>
                    </a:cubicBezTo>
                    <a:cubicBezTo>
                      <a:pt x="87" y="371"/>
                      <a:pt x="84" y="365"/>
                      <a:pt x="82" y="362"/>
                    </a:cubicBezTo>
                    <a:close/>
                    <a:moveTo>
                      <a:pt x="80" y="373"/>
                    </a:moveTo>
                    <a:cubicBezTo>
                      <a:pt x="80" y="372"/>
                      <a:pt x="82" y="376"/>
                      <a:pt x="84" y="378"/>
                    </a:cubicBezTo>
                    <a:cubicBezTo>
                      <a:pt x="83" y="379"/>
                      <a:pt x="81" y="375"/>
                      <a:pt x="80" y="373"/>
                    </a:cubicBezTo>
                    <a:close/>
                    <a:moveTo>
                      <a:pt x="84" y="369"/>
                    </a:moveTo>
                    <a:cubicBezTo>
                      <a:pt x="85" y="368"/>
                      <a:pt x="85" y="368"/>
                      <a:pt x="85" y="368"/>
                    </a:cubicBezTo>
                    <a:cubicBezTo>
                      <a:pt x="87" y="371"/>
                      <a:pt x="86" y="373"/>
                      <a:pt x="84" y="369"/>
                    </a:cubicBezTo>
                    <a:close/>
                    <a:moveTo>
                      <a:pt x="142" y="319"/>
                    </a:moveTo>
                    <a:cubicBezTo>
                      <a:pt x="143" y="319"/>
                      <a:pt x="144" y="320"/>
                      <a:pt x="146" y="321"/>
                    </a:cubicBezTo>
                    <a:cubicBezTo>
                      <a:pt x="146" y="323"/>
                      <a:pt x="145" y="322"/>
                      <a:pt x="144" y="322"/>
                    </a:cubicBezTo>
                    <a:lnTo>
                      <a:pt x="142" y="319"/>
                    </a:lnTo>
                    <a:close/>
                    <a:moveTo>
                      <a:pt x="89" y="374"/>
                    </a:moveTo>
                    <a:cubicBezTo>
                      <a:pt x="88" y="373"/>
                      <a:pt x="89" y="375"/>
                      <a:pt x="88" y="374"/>
                    </a:cubicBezTo>
                    <a:cubicBezTo>
                      <a:pt x="86" y="373"/>
                      <a:pt x="88" y="371"/>
                      <a:pt x="89" y="374"/>
                    </a:cubicBezTo>
                    <a:close/>
                    <a:moveTo>
                      <a:pt x="83" y="379"/>
                    </a:moveTo>
                    <a:cubicBezTo>
                      <a:pt x="84" y="379"/>
                      <a:pt x="87" y="383"/>
                      <a:pt x="86" y="383"/>
                    </a:cubicBezTo>
                    <a:cubicBezTo>
                      <a:pt x="84" y="382"/>
                      <a:pt x="83" y="380"/>
                      <a:pt x="83" y="379"/>
                    </a:cubicBezTo>
                    <a:close/>
                    <a:moveTo>
                      <a:pt x="146" y="324"/>
                    </a:moveTo>
                    <a:cubicBezTo>
                      <a:pt x="145" y="323"/>
                      <a:pt x="147" y="324"/>
                      <a:pt x="146" y="323"/>
                    </a:cubicBezTo>
                    <a:cubicBezTo>
                      <a:pt x="147" y="323"/>
                      <a:pt x="148" y="326"/>
                      <a:pt x="148" y="325"/>
                    </a:cubicBezTo>
                    <a:cubicBezTo>
                      <a:pt x="149" y="326"/>
                      <a:pt x="148" y="326"/>
                      <a:pt x="149" y="327"/>
                    </a:cubicBezTo>
                    <a:cubicBezTo>
                      <a:pt x="150" y="328"/>
                      <a:pt x="149" y="326"/>
                      <a:pt x="150" y="327"/>
                    </a:cubicBezTo>
                    <a:cubicBezTo>
                      <a:pt x="150" y="327"/>
                      <a:pt x="150" y="328"/>
                      <a:pt x="151" y="329"/>
                    </a:cubicBezTo>
                    <a:cubicBezTo>
                      <a:pt x="150" y="328"/>
                      <a:pt x="150" y="329"/>
                      <a:pt x="150" y="329"/>
                    </a:cubicBezTo>
                    <a:cubicBezTo>
                      <a:pt x="152" y="330"/>
                      <a:pt x="151" y="329"/>
                      <a:pt x="152" y="332"/>
                    </a:cubicBezTo>
                    <a:cubicBezTo>
                      <a:pt x="152" y="332"/>
                      <a:pt x="151" y="331"/>
                      <a:pt x="150" y="330"/>
                    </a:cubicBezTo>
                    <a:cubicBezTo>
                      <a:pt x="150" y="330"/>
                      <a:pt x="150" y="331"/>
                      <a:pt x="150" y="331"/>
                    </a:cubicBezTo>
                    <a:cubicBezTo>
                      <a:pt x="149" y="331"/>
                      <a:pt x="150" y="329"/>
                      <a:pt x="148" y="327"/>
                    </a:cubicBezTo>
                    <a:cubicBezTo>
                      <a:pt x="149" y="327"/>
                      <a:pt x="147" y="326"/>
                      <a:pt x="146" y="324"/>
                    </a:cubicBezTo>
                    <a:close/>
                    <a:moveTo>
                      <a:pt x="119" y="351"/>
                    </a:moveTo>
                    <a:cubicBezTo>
                      <a:pt x="120" y="350"/>
                      <a:pt x="120" y="352"/>
                      <a:pt x="122" y="353"/>
                    </a:cubicBezTo>
                    <a:cubicBezTo>
                      <a:pt x="122" y="355"/>
                      <a:pt x="120" y="352"/>
                      <a:pt x="119" y="351"/>
                    </a:cubicBezTo>
                    <a:close/>
                    <a:moveTo>
                      <a:pt x="94" y="377"/>
                    </a:moveTo>
                    <a:cubicBezTo>
                      <a:pt x="95" y="376"/>
                      <a:pt x="96" y="378"/>
                      <a:pt x="97" y="379"/>
                    </a:cubicBezTo>
                    <a:cubicBezTo>
                      <a:pt x="97" y="380"/>
                      <a:pt x="95" y="379"/>
                      <a:pt x="94" y="377"/>
                    </a:cubicBezTo>
                    <a:close/>
                    <a:moveTo>
                      <a:pt x="99" y="375"/>
                    </a:moveTo>
                    <a:cubicBezTo>
                      <a:pt x="100" y="377"/>
                      <a:pt x="100" y="377"/>
                      <a:pt x="102" y="380"/>
                    </a:cubicBezTo>
                    <a:cubicBezTo>
                      <a:pt x="100" y="381"/>
                      <a:pt x="98" y="375"/>
                      <a:pt x="99" y="375"/>
                    </a:cubicBezTo>
                    <a:close/>
                    <a:moveTo>
                      <a:pt x="130" y="344"/>
                    </a:moveTo>
                    <a:cubicBezTo>
                      <a:pt x="130" y="344"/>
                      <a:pt x="130" y="344"/>
                      <a:pt x="131" y="345"/>
                    </a:cubicBezTo>
                    <a:cubicBezTo>
                      <a:pt x="131" y="344"/>
                      <a:pt x="131" y="344"/>
                      <a:pt x="131" y="344"/>
                    </a:cubicBezTo>
                    <a:cubicBezTo>
                      <a:pt x="132" y="343"/>
                      <a:pt x="132" y="345"/>
                      <a:pt x="132" y="346"/>
                    </a:cubicBezTo>
                    <a:cubicBezTo>
                      <a:pt x="131" y="346"/>
                      <a:pt x="131" y="345"/>
                      <a:pt x="130" y="344"/>
                    </a:cubicBezTo>
                    <a:close/>
                    <a:moveTo>
                      <a:pt x="106" y="408"/>
                    </a:moveTo>
                    <a:cubicBezTo>
                      <a:pt x="104" y="407"/>
                      <a:pt x="111" y="414"/>
                      <a:pt x="107" y="411"/>
                    </a:cubicBezTo>
                    <a:cubicBezTo>
                      <a:pt x="108" y="412"/>
                      <a:pt x="108" y="412"/>
                      <a:pt x="109" y="413"/>
                    </a:cubicBezTo>
                    <a:cubicBezTo>
                      <a:pt x="109" y="413"/>
                      <a:pt x="109" y="412"/>
                      <a:pt x="109" y="412"/>
                    </a:cubicBezTo>
                    <a:cubicBezTo>
                      <a:pt x="111" y="414"/>
                      <a:pt x="113" y="417"/>
                      <a:pt x="114" y="416"/>
                    </a:cubicBezTo>
                    <a:cubicBezTo>
                      <a:pt x="115" y="418"/>
                      <a:pt x="115" y="418"/>
                      <a:pt x="118" y="420"/>
                    </a:cubicBezTo>
                    <a:cubicBezTo>
                      <a:pt x="117" y="420"/>
                      <a:pt x="117" y="420"/>
                      <a:pt x="116" y="419"/>
                    </a:cubicBezTo>
                    <a:cubicBezTo>
                      <a:pt x="115" y="418"/>
                      <a:pt x="114" y="417"/>
                      <a:pt x="114" y="417"/>
                    </a:cubicBezTo>
                    <a:cubicBezTo>
                      <a:pt x="115" y="420"/>
                      <a:pt x="117" y="420"/>
                      <a:pt x="118" y="422"/>
                    </a:cubicBezTo>
                    <a:cubicBezTo>
                      <a:pt x="119" y="422"/>
                      <a:pt x="116" y="420"/>
                      <a:pt x="117" y="420"/>
                    </a:cubicBezTo>
                    <a:cubicBezTo>
                      <a:pt x="119" y="422"/>
                      <a:pt x="119" y="423"/>
                      <a:pt x="121" y="425"/>
                    </a:cubicBezTo>
                    <a:cubicBezTo>
                      <a:pt x="122" y="427"/>
                      <a:pt x="119" y="424"/>
                      <a:pt x="119" y="424"/>
                    </a:cubicBezTo>
                    <a:cubicBezTo>
                      <a:pt x="119" y="425"/>
                      <a:pt x="121" y="426"/>
                      <a:pt x="122" y="427"/>
                    </a:cubicBezTo>
                    <a:cubicBezTo>
                      <a:pt x="123" y="428"/>
                      <a:pt x="120" y="425"/>
                      <a:pt x="123" y="426"/>
                    </a:cubicBezTo>
                    <a:cubicBezTo>
                      <a:pt x="124" y="428"/>
                      <a:pt x="123" y="428"/>
                      <a:pt x="127" y="431"/>
                    </a:cubicBezTo>
                    <a:cubicBezTo>
                      <a:pt x="126" y="430"/>
                      <a:pt x="126" y="431"/>
                      <a:pt x="126" y="431"/>
                    </a:cubicBezTo>
                    <a:cubicBezTo>
                      <a:pt x="128" y="433"/>
                      <a:pt x="127" y="431"/>
                      <a:pt x="129" y="432"/>
                    </a:cubicBezTo>
                    <a:cubicBezTo>
                      <a:pt x="133" y="438"/>
                      <a:pt x="140" y="442"/>
                      <a:pt x="146" y="447"/>
                    </a:cubicBezTo>
                    <a:cubicBezTo>
                      <a:pt x="146" y="447"/>
                      <a:pt x="151" y="450"/>
                      <a:pt x="150" y="451"/>
                    </a:cubicBezTo>
                    <a:cubicBezTo>
                      <a:pt x="153" y="452"/>
                      <a:pt x="152" y="451"/>
                      <a:pt x="155" y="453"/>
                    </a:cubicBezTo>
                    <a:cubicBezTo>
                      <a:pt x="156" y="455"/>
                      <a:pt x="159" y="457"/>
                      <a:pt x="163" y="460"/>
                    </a:cubicBezTo>
                    <a:cubicBezTo>
                      <a:pt x="167" y="462"/>
                      <a:pt x="172" y="464"/>
                      <a:pt x="174" y="466"/>
                    </a:cubicBezTo>
                    <a:cubicBezTo>
                      <a:pt x="174" y="467"/>
                      <a:pt x="173" y="467"/>
                      <a:pt x="172" y="466"/>
                    </a:cubicBezTo>
                    <a:cubicBezTo>
                      <a:pt x="172" y="466"/>
                      <a:pt x="172" y="466"/>
                      <a:pt x="172" y="467"/>
                    </a:cubicBezTo>
                    <a:cubicBezTo>
                      <a:pt x="174" y="467"/>
                      <a:pt x="182" y="470"/>
                      <a:pt x="184" y="473"/>
                    </a:cubicBezTo>
                    <a:cubicBezTo>
                      <a:pt x="188" y="473"/>
                      <a:pt x="191" y="476"/>
                      <a:pt x="195" y="478"/>
                    </a:cubicBezTo>
                    <a:cubicBezTo>
                      <a:pt x="195" y="478"/>
                      <a:pt x="193" y="478"/>
                      <a:pt x="193" y="478"/>
                    </a:cubicBezTo>
                    <a:cubicBezTo>
                      <a:pt x="192" y="477"/>
                      <a:pt x="190" y="476"/>
                      <a:pt x="188" y="476"/>
                    </a:cubicBezTo>
                    <a:cubicBezTo>
                      <a:pt x="188" y="476"/>
                      <a:pt x="189" y="477"/>
                      <a:pt x="191" y="478"/>
                    </a:cubicBezTo>
                    <a:cubicBezTo>
                      <a:pt x="188" y="477"/>
                      <a:pt x="184" y="475"/>
                      <a:pt x="180" y="473"/>
                    </a:cubicBezTo>
                    <a:cubicBezTo>
                      <a:pt x="181" y="473"/>
                      <a:pt x="180" y="472"/>
                      <a:pt x="180" y="472"/>
                    </a:cubicBezTo>
                    <a:cubicBezTo>
                      <a:pt x="179" y="472"/>
                      <a:pt x="177" y="470"/>
                      <a:pt x="177" y="470"/>
                    </a:cubicBezTo>
                    <a:cubicBezTo>
                      <a:pt x="175" y="469"/>
                      <a:pt x="171" y="467"/>
                      <a:pt x="167" y="465"/>
                    </a:cubicBezTo>
                    <a:cubicBezTo>
                      <a:pt x="164" y="463"/>
                      <a:pt x="161" y="461"/>
                      <a:pt x="161" y="464"/>
                    </a:cubicBezTo>
                    <a:cubicBezTo>
                      <a:pt x="156" y="460"/>
                      <a:pt x="154" y="459"/>
                      <a:pt x="149" y="457"/>
                    </a:cubicBezTo>
                    <a:cubicBezTo>
                      <a:pt x="148" y="456"/>
                      <a:pt x="146" y="455"/>
                      <a:pt x="146" y="454"/>
                    </a:cubicBezTo>
                    <a:cubicBezTo>
                      <a:pt x="144" y="454"/>
                      <a:pt x="137" y="449"/>
                      <a:pt x="134" y="445"/>
                    </a:cubicBezTo>
                    <a:cubicBezTo>
                      <a:pt x="133" y="444"/>
                      <a:pt x="133" y="445"/>
                      <a:pt x="132" y="444"/>
                    </a:cubicBezTo>
                    <a:cubicBezTo>
                      <a:pt x="129" y="442"/>
                      <a:pt x="126" y="439"/>
                      <a:pt x="123" y="436"/>
                    </a:cubicBezTo>
                    <a:cubicBezTo>
                      <a:pt x="120" y="434"/>
                      <a:pt x="117" y="431"/>
                      <a:pt x="115" y="429"/>
                    </a:cubicBezTo>
                    <a:cubicBezTo>
                      <a:pt x="115" y="428"/>
                      <a:pt x="112" y="424"/>
                      <a:pt x="109" y="422"/>
                    </a:cubicBezTo>
                    <a:cubicBezTo>
                      <a:pt x="107" y="419"/>
                      <a:pt x="100" y="411"/>
                      <a:pt x="97" y="409"/>
                    </a:cubicBezTo>
                    <a:cubicBezTo>
                      <a:pt x="94" y="407"/>
                      <a:pt x="97" y="409"/>
                      <a:pt x="97" y="408"/>
                    </a:cubicBezTo>
                    <a:cubicBezTo>
                      <a:pt x="95" y="406"/>
                      <a:pt x="90" y="402"/>
                      <a:pt x="89" y="399"/>
                    </a:cubicBezTo>
                    <a:cubicBezTo>
                      <a:pt x="92" y="401"/>
                      <a:pt x="88" y="395"/>
                      <a:pt x="86" y="392"/>
                    </a:cubicBezTo>
                    <a:cubicBezTo>
                      <a:pt x="89" y="394"/>
                      <a:pt x="90" y="398"/>
                      <a:pt x="91" y="400"/>
                    </a:cubicBezTo>
                    <a:cubicBezTo>
                      <a:pt x="92" y="400"/>
                      <a:pt x="93" y="400"/>
                      <a:pt x="95" y="402"/>
                    </a:cubicBezTo>
                    <a:cubicBezTo>
                      <a:pt x="94" y="402"/>
                      <a:pt x="94" y="402"/>
                      <a:pt x="94" y="402"/>
                    </a:cubicBezTo>
                    <a:cubicBezTo>
                      <a:pt x="102" y="410"/>
                      <a:pt x="109" y="417"/>
                      <a:pt x="115" y="424"/>
                    </a:cubicBezTo>
                    <a:cubicBezTo>
                      <a:pt x="117" y="425"/>
                      <a:pt x="120" y="428"/>
                      <a:pt x="121" y="428"/>
                    </a:cubicBezTo>
                    <a:cubicBezTo>
                      <a:pt x="119" y="425"/>
                      <a:pt x="116" y="423"/>
                      <a:pt x="113" y="420"/>
                    </a:cubicBezTo>
                    <a:cubicBezTo>
                      <a:pt x="110" y="417"/>
                      <a:pt x="108" y="414"/>
                      <a:pt x="105" y="412"/>
                    </a:cubicBezTo>
                    <a:cubicBezTo>
                      <a:pt x="105" y="412"/>
                      <a:pt x="106" y="413"/>
                      <a:pt x="106" y="412"/>
                    </a:cubicBezTo>
                    <a:cubicBezTo>
                      <a:pt x="106" y="412"/>
                      <a:pt x="105" y="411"/>
                      <a:pt x="103" y="410"/>
                    </a:cubicBezTo>
                    <a:cubicBezTo>
                      <a:pt x="102" y="408"/>
                      <a:pt x="101" y="407"/>
                      <a:pt x="102" y="407"/>
                    </a:cubicBezTo>
                    <a:cubicBezTo>
                      <a:pt x="99" y="406"/>
                      <a:pt x="99" y="403"/>
                      <a:pt x="97" y="403"/>
                    </a:cubicBezTo>
                    <a:cubicBezTo>
                      <a:pt x="94" y="401"/>
                      <a:pt x="92" y="398"/>
                      <a:pt x="93" y="397"/>
                    </a:cubicBezTo>
                    <a:cubicBezTo>
                      <a:pt x="94" y="399"/>
                      <a:pt x="94" y="400"/>
                      <a:pt x="96" y="400"/>
                    </a:cubicBezTo>
                    <a:cubicBezTo>
                      <a:pt x="94" y="398"/>
                      <a:pt x="94" y="397"/>
                      <a:pt x="93" y="395"/>
                    </a:cubicBezTo>
                    <a:cubicBezTo>
                      <a:pt x="93" y="395"/>
                      <a:pt x="93" y="397"/>
                      <a:pt x="91" y="396"/>
                    </a:cubicBezTo>
                    <a:cubicBezTo>
                      <a:pt x="89" y="393"/>
                      <a:pt x="89" y="391"/>
                      <a:pt x="88" y="389"/>
                    </a:cubicBezTo>
                    <a:cubicBezTo>
                      <a:pt x="89" y="390"/>
                      <a:pt x="91" y="392"/>
                      <a:pt x="93" y="392"/>
                    </a:cubicBezTo>
                    <a:cubicBezTo>
                      <a:pt x="94" y="394"/>
                      <a:pt x="93" y="394"/>
                      <a:pt x="93" y="394"/>
                    </a:cubicBezTo>
                    <a:cubicBezTo>
                      <a:pt x="97" y="397"/>
                      <a:pt x="96" y="398"/>
                      <a:pt x="100" y="402"/>
                    </a:cubicBezTo>
                    <a:cubicBezTo>
                      <a:pt x="101" y="401"/>
                      <a:pt x="100" y="400"/>
                      <a:pt x="102" y="400"/>
                    </a:cubicBezTo>
                    <a:cubicBezTo>
                      <a:pt x="104" y="403"/>
                      <a:pt x="103" y="403"/>
                      <a:pt x="104" y="406"/>
                    </a:cubicBezTo>
                    <a:cubicBezTo>
                      <a:pt x="102" y="404"/>
                      <a:pt x="104" y="404"/>
                      <a:pt x="102" y="403"/>
                    </a:cubicBezTo>
                    <a:cubicBezTo>
                      <a:pt x="101" y="402"/>
                      <a:pt x="102" y="404"/>
                      <a:pt x="101" y="403"/>
                    </a:cubicBezTo>
                    <a:cubicBezTo>
                      <a:pt x="103" y="406"/>
                      <a:pt x="106" y="406"/>
                      <a:pt x="108" y="410"/>
                    </a:cubicBezTo>
                    <a:cubicBezTo>
                      <a:pt x="109" y="411"/>
                      <a:pt x="106" y="408"/>
                      <a:pt x="106" y="408"/>
                    </a:cubicBezTo>
                    <a:close/>
                    <a:moveTo>
                      <a:pt x="93" y="389"/>
                    </a:moveTo>
                    <a:cubicBezTo>
                      <a:pt x="94" y="390"/>
                      <a:pt x="95" y="391"/>
                      <a:pt x="96" y="393"/>
                    </a:cubicBezTo>
                    <a:cubicBezTo>
                      <a:pt x="95" y="392"/>
                      <a:pt x="93" y="391"/>
                      <a:pt x="93" y="389"/>
                    </a:cubicBezTo>
                    <a:close/>
                    <a:moveTo>
                      <a:pt x="104" y="379"/>
                    </a:moveTo>
                    <a:cubicBezTo>
                      <a:pt x="104" y="380"/>
                      <a:pt x="104" y="381"/>
                      <a:pt x="103" y="381"/>
                    </a:cubicBezTo>
                    <a:cubicBezTo>
                      <a:pt x="104" y="382"/>
                      <a:pt x="104" y="382"/>
                      <a:pt x="104" y="382"/>
                    </a:cubicBezTo>
                    <a:cubicBezTo>
                      <a:pt x="105" y="383"/>
                      <a:pt x="104" y="382"/>
                      <a:pt x="105" y="381"/>
                    </a:cubicBezTo>
                    <a:cubicBezTo>
                      <a:pt x="106" y="383"/>
                      <a:pt x="105" y="383"/>
                      <a:pt x="107" y="385"/>
                    </a:cubicBezTo>
                    <a:cubicBezTo>
                      <a:pt x="107" y="385"/>
                      <a:pt x="106" y="384"/>
                      <a:pt x="106" y="384"/>
                    </a:cubicBezTo>
                    <a:cubicBezTo>
                      <a:pt x="106" y="385"/>
                      <a:pt x="108" y="385"/>
                      <a:pt x="109" y="388"/>
                    </a:cubicBezTo>
                    <a:cubicBezTo>
                      <a:pt x="106" y="387"/>
                      <a:pt x="104" y="383"/>
                      <a:pt x="102" y="380"/>
                    </a:cubicBezTo>
                    <a:cubicBezTo>
                      <a:pt x="104" y="381"/>
                      <a:pt x="102" y="378"/>
                      <a:pt x="104" y="379"/>
                    </a:cubicBezTo>
                    <a:close/>
                    <a:moveTo>
                      <a:pt x="101" y="383"/>
                    </a:moveTo>
                    <a:cubicBezTo>
                      <a:pt x="102" y="382"/>
                      <a:pt x="106" y="388"/>
                      <a:pt x="106" y="389"/>
                    </a:cubicBezTo>
                    <a:cubicBezTo>
                      <a:pt x="104" y="387"/>
                      <a:pt x="103" y="385"/>
                      <a:pt x="101" y="383"/>
                    </a:cubicBezTo>
                    <a:close/>
                    <a:moveTo>
                      <a:pt x="94" y="393"/>
                    </a:moveTo>
                    <a:cubicBezTo>
                      <a:pt x="95" y="392"/>
                      <a:pt x="98" y="395"/>
                      <a:pt x="97" y="396"/>
                    </a:cubicBezTo>
                    <a:cubicBezTo>
                      <a:pt x="94" y="394"/>
                      <a:pt x="96" y="394"/>
                      <a:pt x="94" y="393"/>
                    </a:cubicBezTo>
                    <a:close/>
                    <a:moveTo>
                      <a:pt x="152" y="334"/>
                    </a:moveTo>
                    <a:cubicBezTo>
                      <a:pt x="151" y="334"/>
                      <a:pt x="151" y="333"/>
                      <a:pt x="151" y="332"/>
                    </a:cubicBezTo>
                    <a:cubicBezTo>
                      <a:pt x="151" y="332"/>
                      <a:pt x="152" y="333"/>
                      <a:pt x="152" y="333"/>
                    </a:cubicBezTo>
                    <a:cubicBezTo>
                      <a:pt x="153" y="334"/>
                      <a:pt x="153" y="333"/>
                      <a:pt x="154" y="335"/>
                    </a:cubicBezTo>
                    <a:cubicBezTo>
                      <a:pt x="154" y="335"/>
                      <a:pt x="154" y="335"/>
                      <a:pt x="154" y="335"/>
                    </a:cubicBezTo>
                    <a:cubicBezTo>
                      <a:pt x="153" y="334"/>
                      <a:pt x="152" y="334"/>
                      <a:pt x="152" y="334"/>
                    </a:cubicBezTo>
                    <a:close/>
                    <a:moveTo>
                      <a:pt x="97" y="393"/>
                    </a:moveTo>
                    <a:cubicBezTo>
                      <a:pt x="97" y="392"/>
                      <a:pt x="99" y="396"/>
                      <a:pt x="100" y="397"/>
                    </a:cubicBezTo>
                    <a:cubicBezTo>
                      <a:pt x="100" y="398"/>
                      <a:pt x="99" y="397"/>
                      <a:pt x="98" y="398"/>
                    </a:cubicBezTo>
                    <a:cubicBezTo>
                      <a:pt x="97" y="396"/>
                      <a:pt x="99" y="396"/>
                      <a:pt x="97" y="393"/>
                    </a:cubicBezTo>
                    <a:close/>
                    <a:moveTo>
                      <a:pt x="132" y="367"/>
                    </a:moveTo>
                    <a:cubicBezTo>
                      <a:pt x="132" y="366"/>
                      <a:pt x="130" y="364"/>
                      <a:pt x="130" y="363"/>
                    </a:cubicBezTo>
                    <a:cubicBezTo>
                      <a:pt x="130" y="362"/>
                      <a:pt x="132" y="365"/>
                      <a:pt x="133" y="365"/>
                    </a:cubicBezTo>
                    <a:cubicBezTo>
                      <a:pt x="132" y="366"/>
                      <a:pt x="133" y="367"/>
                      <a:pt x="132" y="368"/>
                    </a:cubicBezTo>
                    <a:cubicBezTo>
                      <a:pt x="134" y="368"/>
                      <a:pt x="135" y="368"/>
                      <a:pt x="136" y="370"/>
                    </a:cubicBezTo>
                    <a:cubicBezTo>
                      <a:pt x="135" y="371"/>
                      <a:pt x="133" y="368"/>
                      <a:pt x="134" y="371"/>
                    </a:cubicBezTo>
                    <a:cubicBezTo>
                      <a:pt x="133" y="371"/>
                      <a:pt x="133" y="371"/>
                      <a:pt x="132" y="369"/>
                    </a:cubicBezTo>
                    <a:cubicBezTo>
                      <a:pt x="132" y="369"/>
                      <a:pt x="133" y="369"/>
                      <a:pt x="133" y="369"/>
                    </a:cubicBezTo>
                    <a:cubicBezTo>
                      <a:pt x="132" y="368"/>
                      <a:pt x="130" y="368"/>
                      <a:pt x="129" y="366"/>
                    </a:cubicBezTo>
                    <a:cubicBezTo>
                      <a:pt x="131" y="368"/>
                      <a:pt x="130" y="365"/>
                      <a:pt x="132" y="367"/>
                    </a:cubicBezTo>
                    <a:close/>
                    <a:moveTo>
                      <a:pt x="104" y="404"/>
                    </a:moveTo>
                    <a:cubicBezTo>
                      <a:pt x="104" y="402"/>
                      <a:pt x="107" y="406"/>
                      <a:pt x="108" y="407"/>
                    </a:cubicBezTo>
                    <a:cubicBezTo>
                      <a:pt x="108" y="408"/>
                      <a:pt x="107" y="407"/>
                      <a:pt x="106" y="406"/>
                    </a:cubicBezTo>
                    <a:cubicBezTo>
                      <a:pt x="105" y="406"/>
                      <a:pt x="105" y="404"/>
                      <a:pt x="104" y="404"/>
                    </a:cubicBezTo>
                    <a:close/>
                    <a:moveTo>
                      <a:pt x="135" y="371"/>
                    </a:moveTo>
                    <a:cubicBezTo>
                      <a:pt x="136" y="371"/>
                      <a:pt x="137" y="371"/>
                      <a:pt x="137" y="371"/>
                    </a:cubicBezTo>
                    <a:cubicBezTo>
                      <a:pt x="139" y="372"/>
                      <a:pt x="138" y="373"/>
                      <a:pt x="139" y="374"/>
                    </a:cubicBezTo>
                    <a:cubicBezTo>
                      <a:pt x="139" y="374"/>
                      <a:pt x="136" y="371"/>
                      <a:pt x="137" y="373"/>
                    </a:cubicBezTo>
                    <a:cubicBezTo>
                      <a:pt x="137" y="373"/>
                      <a:pt x="136" y="372"/>
                      <a:pt x="135" y="371"/>
                    </a:cubicBezTo>
                    <a:close/>
                    <a:moveTo>
                      <a:pt x="139" y="375"/>
                    </a:moveTo>
                    <a:cubicBezTo>
                      <a:pt x="140" y="375"/>
                      <a:pt x="141" y="377"/>
                      <a:pt x="142" y="376"/>
                    </a:cubicBezTo>
                    <a:cubicBezTo>
                      <a:pt x="142" y="377"/>
                      <a:pt x="141" y="377"/>
                      <a:pt x="143" y="378"/>
                    </a:cubicBezTo>
                    <a:cubicBezTo>
                      <a:pt x="142" y="376"/>
                      <a:pt x="144" y="378"/>
                      <a:pt x="144" y="379"/>
                    </a:cubicBezTo>
                    <a:cubicBezTo>
                      <a:pt x="142" y="379"/>
                      <a:pt x="140" y="377"/>
                      <a:pt x="139" y="375"/>
                    </a:cubicBezTo>
                    <a:close/>
                    <a:moveTo>
                      <a:pt x="142" y="380"/>
                    </a:moveTo>
                    <a:cubicBezTo>
                      <a:pt x="142" y="380"/>
                      <a:pt x="141" y="379"/>
                      <a:pt x="140" y="378"/>
                    </a:cubicBezTo>
                    <a:cubicBezTo>
                      <a:pt x="140" y="377"/>
                      <a:pt x="140" y="377"/>
                      <a:pt x="140" y="377"/>
                    </a:cubicBezTo>
                    <a:cubicBezTo>
                      <a:pt x="141" y="378"/>
                      <a:pt x="141" y="378"/>
                      <a:pt x="142" y="379"/>
                    </a:cubicBezTo>
                    <a:cubicBezTo>
                      <a:pt x="140" y="379"/>
                      <a:pt x="141" y="379"/>
                      <a:pt x="142" y="380"/>
                    </a:cubicBezTo>
                    <a:close/>
                    <a:moveTo>
                      <a:pt x="114" y="415"/>
                    </a:moveTo>
                    <a:cubicBezTo>
                      <a:pt x="114" y="414"/>
                      <a:pt x="117" y="417"/>
                      <a:pt x="118" y="418"/>
                    </a:cubicBezTo>
                    <a:cubicBezTo>
                      <a:pt x="117" y="419"/>
                      <a:pt x="115" y="417"/>
                      <a:pt x="114" y="415"/>
                    </a:cubicBezTo>
                    <a:close/>
                    <a:moveTo>
                      <a:pt x="167" y="348"/>
                    </a:moveTo>
                    <a:cubicBezTo>
                      <a:pt x="168" y="347"/>
                      <a:pt x="168" y="348"/>
                      <a:pt x="169" y="347"/>
                    </a:cubicBezTo>
                    <a:cubicBezTo>
                      <a:pt x="170" y="348"/>
                      <a:pt x="172" y="350"/>
                      <a:pt x="172" y="351"/>
                    </a:cubicBezTo>
                    <a:cubicBezTo>
                      <a:pt x="169" y="347"/>
                      <a:pt x="169" y="349"/>
                      <a:pt x="167" y="348"/>
                    </a:cubicBezTo>
                    <a:close/>
                    <a:moveTo>
                      <a:pt x="150" y="371"/>
                    </a:moveTo>
                    <a:cubicBezTo>
                      <a:pt x="151" y="372"/>
                      <a:pt x="152" y="371"/>
                      <a:pt x="151" y="371"/>
                    </a:cubicBezTo>
                    <a:cubicBezTo>
                      <a:pt x="153" y="372"/>
                      <a:pt x="152" y="372"/>
                      <a:pt x="153" y="374"/>
                    </a:cubicBezTo>
                    <a:cubicBezTo>
                      <a:pt x="152" y="374"/>
                      <a:pt x="152" y="372"/>
                      <a:pt x="150" y="371"/>
                    </a:cubicBezTo>
                    <a:close/>
                    <a:moveTo>
                      <a:pt x="146" y="383"/>
                    </a:moveTo>
                    <a:cubicBezTo>
                      <a:pt x="147" y="382"/>
                      <a:pt x="149" y="385"/>
                      <a:pt x="149" y="384"/>
                    </a:cubicBezTo>
                    <a:cubicBezTo>
                      <a:pt x="151" y="386"/>
                      <a:pt x="149" y="385"/>
                      <a:pt x="150" y="386"/>
                    </a:cubicBezTo>
                    <a:cubicBezTo>
                      <a:pt x="151" y="387"/>
                      <a:pt x="153" y="389"/>
                      <a:pt x="154" y="390"/>
                    </a:cubicBezTo>
                    <a:cubicBezTo>
                      <a:pt x="151" y="389"/>
                      <a:pt x="149" y="386"/>
                      <a:pt x="146" y="383"/>
                    </a:cubicBezTo>
                    <a:close/>
                    <a:moveTo>
                      <a:pt x="149" y="384"/>
                    </a:moveTo>
                    <a:cubicBezTo>
                      <a:pt x="152" y="385"/>
                      <a:pt x="153" y="388"/>
                      <a:pt x="156" y="389"/>
                    </a:cubicBezTo>
                    <a:cubicBezTo>
                      <a:pt x="154" y="390"/>
                      <a:pt x="151" y="385"/>
                      <a:pt x="149" y="384"/>
                    </a:cubicBezTo>
                    <a:close/>
                    <a:moveTo>
                      <a:pt x="174" y="352"/>
                    </a:moveTo>
                    <a:cubicBezTo>
                      <a:pt x="175" y="353"/>
                      <a:pt x="174" y="354"/>
                      <a:pt x="175" y="355"/>
                    </a:cubicBezTo>
                    <a:cubicBezTo>
                      <a:pt x="174" y="355"/>
                      <a:pt x="173" y="351"/>
                      <a:pt x="174" y="352"/>
                    </a:cubicBezTo>
                    <a:close/>
                    <a:moveTo>
                      <a:pt x="166" y="373"/>
                    </a:moveTo>
                    <a:cubicBezTo>
                      <a:pt x="168" y="377"/>
                      <a:pt x="167" y="375"/>
                      <a:pt x="169" y="379"/>
                    </a:cubicBezTo>
                    <a:cubicBezTo>
                      <a:pt x="167" y="377"/>
                      <a:pt x="165" y="375"/>
                      <a:pt x="166" y="373"/>
                    </a:cubicBezTo>
                    <a:close/>
                    <a:moveTo>
                      <a:pt x="156" y="393"/>
                    </a:moveTo>
                    <a:cubicBezTo>
                      <a:pt x="157" y="393"/>
                      <a:pt x="160" y="395"/>
                      <a:pt x="162" y="396"/>
                    </a:cubicBezTo>
                    <a:cubicBezTo>
                      <a:pt x="161" y="396"/>
                      <a:pt x="164" y="399"/>
                      <a:pt x="167" y="401"/>
                    </a:cubicBezTo>
                    <a:cubicBezTo>
                      <a:pt x="167" y="401"/>
                      <a:pt x="166" y="401"/>
                      <a:pt x="166" y="402"/>
                    </a:cubicBezTo>
                    <a:cubicBezTo>
                      <a:pt x="164" y="401"/>
                      <a:pt x="165" y="400"/>
                      <a:pt x="164" y="399"/>
                    </a:cubicBezTo>
                    <a:cubicBezTo>
                      <a:pt x="163" y="400"/>
                      <a:pt x="161" y="397"/>
                      <a:pt x="160" y="398"/>
                    </a:cubicBezTo>
                    <a:cubicBezTo>
                      <a:pt x="160" y="397"/>
                      <a:pt x="159" y="394"/>
                      <a:pt x="158" y="395"/>
                    </a:cubicBezTo>
                    <a:cubicBezTo>
                      <a:pt x="157" y="394"/>
                      <a:pt x="157" y="394"/>
                      <a:pt x="156" y="393"/>
                    </a:cubicBezTo>
                    <a:close/>
                    <a:moveTo>
                      <a:pt x="165" y="385"/>
                    </a:moveTo>
                    <a:cubicBezTo>
                      <a:pt x="165" y="386"/>
                      <a:pt x="166" y="387"/>
                      <a:pt x="167" y="387"/>
                    </a:cubicBezTo>
                    <a:cubicBezTo>
                      <a:pt x="166" y="388"/>
                      <a:pt x="164" y="386"/>
                      <a:pt x="165" y="385"/>
                    </a:cubicBezTo>
                    <a:close/>
                    <a:moveTo>
                      <a:pt x="170" y="385"/>
                    </a:moveTo>
                    <a:cubicBezTo>
                      <a:pt x="171" y="384"/>
                      <a:pt x="173" y="387"/>
                      <a:pt x="176" y="389"/>
                    </a:cubicBezTo>
                    <a:cubicBezTo>
                      <a:pt x="174" y="389"/>
                      <a:pt x="173" y="387"/>
                      <a:pt x="170" y="385"/>
                    </a:cubicBezTo>
                    <a:close/>
                    <a:moveTo>
                      <a:pt x="168" y="389"/>
                    </a:moveTo>
                    <a:cubicBezTo>
                      <a:pt x="169" y="388"/>
                      <a:pt x="171" y="390"/>
                      <a:pt x="172" y="391"/>
                    </a:cubicBezTo>
                    <a:cubicBezTo>
                      <a:pt x="171" y="391"/>
                      <a:pt x="170" y="390"/>
                      <a:pt x="168" y="389"/>
                    </a:cubicBezTo>
                    <a:close/>
                    <a:moveTo>
                      <a:pt x="169" y="403"/>
                    </a:moveTo>
                    <a:cubicBezTo>
                      <a:pt x="170" y="404"/>
                      <a:pt x="171" y="404"/>
                      <a:pt x="171" y="404"/>
                    </a:cubicBezTo>
                    <a:cubicBezTo>
                      <a:pt x="173" y="406"/>
                      <a:pt x="168" y="405"/>
                      <a:pt x="169" y="403"/>
                    </a:cubicBezTo>
                    <a:close/>
                    <a:moveTo>
                      <a:pt x="174" y="398"/>
                    </a:moveTo>
                    <a:cubicBezTo>
                      <a:pt x="175" y="398"/>
                      <a:pt x="176" y="400"/>
                      <a:pt x="176" y="401"/>
                    </a:cubicBezTo>
                    <a:cubicBezTo>
                      <a:pt x="175" y="400"/>
                      <a:pt x="175" y="399"/>
                      <a:pt x="174" y="398"/>
                    </a:cubicBezTo>
                    <a:close/>
                    <a:moveTo>
                      <a:pt x="180" y="388"/>
                    </a:moveTo>
                    <a:cubicBezTo>
                      <a:pt x="182" y="389"/>
                      <a:pt x="185" y="391"/>
                      <a:pt x="188" y="392"/>
                    </a:cubicBezTo>
                    <a:cubicBezTo>
                      <a:pt x="187" y="393"/>
                      <a:pt x="184" y="390"/>
                      <a:pt x="184" y="392"/>
                    </a:cubicBezTo>
                    <a:cubicBezTo>
                      <a:pt x="183" y="391"/>
                      <a:pt x="181" y="390"/>
                      <a:pt x="180" y="388"/>
                    </a:cubicBezTo>
                    <a:close/>
                    <a:moveTo>
                      <a:pt x="185" y="392"/>
                    </a:moveTo>
                    <a:cubicBezTo>
                      <a:pt x="186" y="393"/>
                      <a:pt x="190" y="394"/>
                      <a:pt x="189" y="396"/>
                    </a:cubicBezTo>
                    <a:cubicBezTo>
                      <a:pt x="187" y="394"/>
                      <a:pt x="187" y="394"/>
                      <a:pt x="185" y="392"/>
                    </a:cubicBezTo>
                    <a:close/>
                    <a:moveTo>
                      <a:pt x="187" y="405"/>
                    </a:moveTo>
                    <a:cubicBezTo>
                      <a:pt x="188" y="406"/>
                      <a:pt x="188" y="407"/>
                      <a:pt x="190" y="408"/>
                    </a:cubicBezTo>
                    <a:cubicBezTo>
                      <a:pt x="190" y="409"/>
                      <a:pt x="189" y="408"/>
                      <a:pt x="188" y="408"/>
                    </a:cubicBezTo>
                    <a:cubicBezTo>
                      <a:pt x="186" y="407"/>
                      <a:pt x="186" y="407"/>
                      <a:pt x="186" y="407"/>
                    </a:cubicBezTo>
                    <a:cubicBezTo>
                      <a:pt x="185" y="406"/>
                      <a:pt x="186" y="405"/>
                      <a:pt x="187" y="405"/>
                    </a:cubicBezTo>
                    <a:close/>
                    <a:moveTo>
                      <a:pt x="170" y="441"/>
                    </a:moveTo>
                    <a:cubicBezTo>
                      <a:pt x="169" y="440"/>
                      <a:pt x="172" y="442"/>
                      <a:pt x="171" y="441"/>
                    </a:cubicBezTo>
                    <a:cubicBezTo>
                      <a:pt x="173" y="442"/>
                      <a:pt x="171" y="443"/>
                      <a:pt x="170" y="441"/>
                    </a:cubicBezTo>
                    <a:close/>
                    <a:moveTo>
                      <a:pt x="173" y="442"/>
                    </a:moveTo>
                    <a:cubicBezTo>
                      <a:pt x="177" y="445"/>
                      <a:pt x="176" y="444"/>
                      <a:pt x="181" y="446"/>
                    </a:cubicBezTo>
                    <a:cubicBezTo>
                      <a:pt x="181" y="447"/>
                      <a:pt x="181" y="447"/>
                      <a:pt x="181" y="448"/>
                    </a:cubicBezTo>
                    <a:cubicBezTo>
                      <a:pt x="180" y="447"/>
                      <a:pt x="178" y="446"/>
                      <a:pt x="176" y="445"/>
                    </a:cubicBezTo>
                    <a:cubicBezTo>
                      <a:pt x="175" y="445"/>
                      <a:pt x="173" y="444"/>
                      <a:pt x="172" y="443"/>
                    </a:cubicBezTo>
                    <a:cubicBezTo>
                      <a:pt x="173" y="442"/>
                      <a:pt x="173" y="441"/>
                      <a:pt x="175" y="443"/>
                    </a:cubicBezTo>
                    <a:cubicBezTo>
                      <a:pt x="175" y="443"/>
                      <a:pt x="174" y="443"/>
                      <a:pt x="173" y="442"/>
                    </a:cubicBezTo>
                    <a:close/>
                    <a:moveTo>
                      <a:pt x="193" y="410"/>
                    </a:moveTo>
                    <a:cubicBezTo>
                      <a:pt x="192" y="409"/>
                      <a:pt x="192" y="409"/>
                      <a:pt x="193" y="409"/>
                    </a:cubicBezTo>
                    <a:cubicBezTo>
                      <a:pt x="194" y="409"/>
                      <a:pt x="195" y="410"/>
                      <a:pt x="195" y="410"/>
                    </a:cubicBezTo>
                    <a:cubicBezTo>
                      <a:pt x="195" y="411"/>
                      <a:pt x="193" y="409"/>
                      <a:pt x="193" y="410"/>
                    </a:cubicBezTo>
                    <a:close/>
                    <a:moveTo>
                      <a:pt x="189" y="418"/>
                    </a:moveTo>
                    <a:cubicBezTo>
                      <a:pt x="188" y="417"/>
                      <a:pt x="191" y="419"/>
                      <a:pt x="191" y="419"/>
                    </a:cubicBezTo>
                    <a:cubicBezTo>
                      <a:pt x="192" y="420"/>
                      <a:pt x="190" y="418"/>
                      <a:pt x="192" y="418"/>
                    </a:cubicBezTo>
                    <a:cubicBezTo>
                      <a:pt x="193" y="419"/>
                      <a:pt x="193" y="420"/>
                      <a:pt x="193" y="421"/>
                    </a:cubicBezTo>
                    <a:cubicBezTo>
                      <a:pt x="191" y="420"/>
                      <a:pt x="190" y="419"/>
                      <a:pt x="189" y="418"/>
                    </a:cubicBezTo>
                    <a:close/>
                    <a:moveTo>
                      <a:pt x="194" y="420"/>
                    </a:moveTo>
                    <a:cubicBezTo>
                      <a:pt x="193" y="419"/>
                      <a:pt x="196" y="420"/>
                      <a:pt x="196" y="421"/>
                    </a:cubicBezTo>
                    <a:cubicBezTo>
                      <a:pt x="196" y="422"/>
                      <a:pt x="196" y="422"/>
                      <a:pt x="195" y="421"/>
                    </a:cubicBezTo>
                    <a:cubicBezTo>
                      <a:pt x="195" y="422"/>
                      <a:pt x="196" y="423"/>
                      <a:pt x="197" y="423"/>
                    </a:cubicBezTo>
                    <a:cubicBezTo>
                      <a:pt x="197" y="422"/>
                      <a:pt x="197" y="422"/>
                      <a:pt x="196" y="422"/>
                    </a:cubicBezTo>
                    <a:cubicBezTo>
                      <a:pt x="197" y="421"/>
                      <a:pt x="201" y="425"/>
                      <a:pt x="199" y="423"/>
                    </a:cubicBezTo>
                    <a:cubicBezTo>
                      <a:pt x="199" y="424"/>
                      <a:pt x="202" y="425"/>
                      <a:pt x="201" y="424"/>
                    </a:cubicBezTo>
                    <a:cubicBezTo>
                      <a:pt x="202" y="424"/>
                      <a:pt x="202" y="425"/>
                      <a:pt x="203" y="425"/>
                    </a:cubicBezTo>
                    <a:cubicBezTo>
                      <a:pt x="202" y="427"/>
                      <a:pt x="202" y="425"/>
                      <a:pt x="201" y="427"/>
                    </a:cubicBezTo>
                    <a:cubicBezTo>
                      <a:pt x="198" y="425"/>
                      <a:pt x="196" y="423"/>
                      <a:pt x="193" y="421"/>
                    </a:cubicBezTo>
                    <a:cubicBezTo>
                      <a:pt x="193" y="421"/>
                      <a:pt x="196" y="420"/>
                      <a:pt x="194" y="420"/>
                    </a:cubicBezTo>
                    <a:close/>
                    <a:moveTo>
                      <a:pt x="177" y="472"/>
                    </a:moveTo>
                    <a:cubicBezTo>
                      <a:pt x="177" y="473"/>
                      <a:pt x="177" y="473"/>
                      <a:pt x="177" y="473"/>
                    </a:cubicBezTo>
                    <a:cubicBezTo>
                      <a:pt x="174" y="472"/>
                      <a:pt x="174" y="470"/>
                      <a:pt x="177" y="472"/>
                    </a:cubicBezTo>
                    <a:close/>
                    <a:moveTo>
                      <a:pt x="177" y="473"/>
                    </a:moveTo>
                    <a:cubicBezTo>
                      <a:pt x="178" y="475"/>
                      <a:pt x="180" y="474"/>
                      <a:pt x="182" y="476"/>
                    </a:cubicBezTo>
                    <a:cubicBezTo>
                      <a:pt x="181" y="476"/>
                      <a:pt x="182" y="476"/>
                      <a:pt x="182" y="477"/>
                    </a:cubicBezTo>
                    <a:cubicBezTo>
                      <a:pt x="179" y="476"/>
                      <a:pt x="177" y="474"/>
                      <a:pt x="177" y="473"/>
                    </a:cubicBezTo>
                    <a:close/>
                    <a:moveTo>
                      <a:pt x="198" y="427"/>
                    </a:moveTo>
                    <a:cubicBezTo>
                      <a:pt x="199" y="427"/>
                      <a:pt x="199" y="427"/>
                      <a:pt x="199" y="427"/>
                    </a:cubicBezTo>
                    <a:cubicBezTo>
                      <a:pt x="201" y="427"/>
                      <a:pt x="200" y="428"/>
                      <a:pt x="201" y="428"/>
                    </a:cubicBezTo>
                    <a:cubicBezTo>
                      <a:pt x="201" y="429"/>
                      <a:pt x="199" y="428"/>
                      <a:pt x="198" y="427"/>
                    </a:cubicBezTo>
                    <a:close/>
                    <a:moveTo>
                      <a:pt x="213" y="433"/>
                    </a:moveTo>
                    <a:cubicBezTo>
                      <a:pt x="213" y="432"/>
                      <a:pt x="216" y="434"/>
                      <a:pt x="216" y="435"/>
                    </a:cubicBezTo>
                    <a:cubicBezTo>
                      <a:pt x="214" y="434"/>
                      <a:pt x="214" y="433"/>
                      <a:pt x="213" y="433"/>
                    </a:cubicBezTo>
                    <a:close/>
                    <a:moveTo>
                      <a:pt x="217" y="439"/>
                    </a:moveTo>
                    <a:cubicBezTo>
                      <a:pt x="218" y="440"/>
                      <a:pt x="221" y="441"/>
                      <a:pt x="221" y="442"/>
                    </a:cubicBezTo>
                    <a:cubicBezTo>
                      <a:pt x="218" y="441"/>
                      <a:pt x="217" y="440"/>
                      <a:pt x="217" y="439"/>
                    </a:cubicBezTo>
                    <a:close/>
                    <a:moveTo>
                      <a:pt x="222" y="441"/>
                    </a:moveTo>
                    <a:cubicBezTo>
                      <a:pt x="223" y="442"/>
                      <a:pt x="223" y="442"/>
                      <a:pt x="225" y="443"/>
                    </a:cubicBezTo>
                    <a:cubicBezTo>
                      <a:pt x="224" y="443"/>
                      <a:pt x="223" y="443"/>
                      <a:pt x="222" y="443"/>
                    </a:cubicBezTo>
                    <a:cubicBezTo>
                      <a:pt x="221" y="442"/>
                      <a:pt x="222" y="442"/>
                      <a:pt x="222" y="441"/>
                    </a:cubicBezTo>
                    <a:close/>
                    <a:moveTo>
                      <a:pt x="211" y="512"/>
                    </a:moveTo>
                    <a:cubicBezTo>
                      <a:pt x="212" y="512"/>
                      <a:pt x="212" y="513"/>
                      <a:pt x="212" y="513"/>
                    </a:cubicBezTo>
                    <a:cubicBezTo>
                      <a:pt x="214" y="514"/>
                      <a:pt x="214" y="513"/>
                      <a:pt x="216" y="514"/>
                    </a:cubicBezTo>
                    <a:cubicBezTo>
                      <a:pt x="215" y="515"/>
                      <a:pt x="210" y="513"/>
                      <a:pt x="211" y="512"/>
                    </a:cubicBezTo>
                    <a:close/>
                    <a:moveTo>
                      <a:pt x="234" y="441"/>
                    </a:moveTo>
                    <a:cubicBezTo>
                      <a:pt x="235" y="440"/>
                      <a:pt x="238" y="443"/>
                      <a:pt x="236" y="444"/>
                    </a:cubicBezTo>
                    <a:cubicBezTo>
                      <a:pt x="235" y="443"/>
                      <a:pt x="237" y="442"/>
                      <a:pt x="234" y="441"/>
                    </a:cubicBezTo>
                    <a:close/>
                    <a:moveTo>
                      <a:pt x="234" y="446"/>
                    </a:moveTo>
                    <a:cubicBezTo>
                      <a:pt x="236" y="448"/>
                      <a:pt x="237" y="447"/>
                      <a:pt x="239" y="449"/>
                    </a:cubicBezTo>
                    <a:cubicBezTo>
                      <a:pt x="239" y="450"/>
                      <a:pt x="236" y="448"/>
                      <a:pt x="237" y="449"/>
                    </a:cubicBezTo>
                    <a:cubicBezTo>
                      <a:pt x="236" y="448"/>
                      <a:pt x="234" y="447"/>
                      <a:pt x="234" y="446"/>
                    </a:cubicBezTo>
                    <a:close/>
                    <a:moveTo>
                      <a:pt x="227" y="521"/>
                    </a:moveTo>
                    <a:cubicBezTo>
                      <a:pt x="227" y="520"/>
                      <a:pt x="232" y="522"/>
                      <a:pt x="231" y="522"/>
                    </a:cubicBezTo>
                    <a:cubicBezTo>
                      <a:pt x="229" y="522"/>
                      <a:pt x="229" y="521"/>
                      <a:pt x="227" y="521"/>
                    </a:cubicBezTo>
                    <a:close/>
                    <a:moveTo>
                      <a:pt x="238" y="452"/>
                    </a:moveTo>
                    <a:cubicBezTo>
                      <a:pt x="239" y="452"/>
                      <a:pt x="239" y="452"/>
                      <a:pt x="239" y="451"/>
                    </a:cubicBezTo>
                    <a:cubicBezTo>
                      <a:pt x="242" y="452"/>
                      <a:pt x="241" y="454"/>
                      <a:pt x="238" y="452"/>
                    </a:cubicBezTo>
                    <a:close/>
                    <a:moveTo>
                      <a:pt x="239" y="455"/>
                    </a:moveTo>
                    <a:cubicBezTo>
                      <a:pt x="239" y="455"/>
                      <a:pt x="241" y="456"/>
                      <a:pt x="242" y="456"/>
                    </a:cubicBezTo>
                    <a:cubicBezTo>
                      <a:pt x="242" y="457"/>
                      <a:pt x="239" y="456"/>
                      <a:pt x="239" y="455"/>
                    </a:cubicBezTo>
                    <a:close/>
                    <a:moveTo>
                      <a:pt x="241" y="468"/>
                    </a:moveTo>
                    <a:cubicBezTo>
                      <a:pt x="243" y="470"/>
                      <a:pt x="247" y="470"/>
                      <a:pt x="246" y="472"/>
                    </a:cubicBezTo>
                    <a:cubicBezTo>
                      <a:pt x="245" y="470"/>
                      <a:pt x="241" y="470"/>
                      <a:pt x="241" y="468"/>
                    </a:cubicBezTo>
                    <a:close/>
                    <a:moveTo>
                      <a:pt x="235" y="520"/>
                    </a:moveTo>
                    <a:cubicBezTo>
                      <a:pt x="237" y="521"/>
                      <a:pt x="241" y="522"/>
                      <a:pt x="240" y="523"/>
                    </a:cubicBezTo>
                    <a:cubicBezTo>
                      <a:pt x="237" y="522"/>
                      <a:pt x="235" y="521"/>
                      <a:pt x="235" y="520"/>
                    </a:cubicBezTo>
                    <a:close/>
                    <a:moveTo>
                      <a:pt x="246" y="455"/>
                    </a:moveTo>
                    <a:cubicBezTo>
                      <a:pt x="249" y="455"/>
                      <a:pt x="248" y="456"/>
                      <a:pt x="249" y="457"/>
                    </a:cubicBezTo>
                    <a:cubicBezTo>
                      <a:pt x="249" y="457"/>
                      <a:pt x="247" y="456"/>
                      <a:pt x="246" y="456"/>
                    </a:cubicBezTo>
                    <a:cubicBezTo>
                      <a:pt x="245" y="455"/>
                      <a:pt x="247" y="456"/>
                      <a:pt x="246" y="455"/>
                    </a:cubicBezTo>
                    <a:close/>
                    <a:moveTo>
                      <a:pt x="251" y="457"/>
                    </a:moveTo>
                    <a:cubicBezTo>
                      <a:pt x="252" y="456"/>
                      <a:pt x="255" y="457"/>
                      <a:pt x="257" y="458"/>
                    </a:cubicBezTo>
                    <a:cubicBezTo>
                      <a:pt x="256" y="459"/>
                      <a:pt x="253" y="458"/>
                      <a:pt x="251" y="457"/>
                    </a:cubicBezTo>
                    <a:close/>
                    <a:moveTo>
                      <a:pt x="251" y="473"/>
                    </a:moveTo>
                    <a:cubicBezTo>
                      <a:pt x="251" y="472"/>
                      <a:pt x="251" y="471"/>
                      <a:pt x="254" y="472"/>
                    </a:cubicBezTo>
                    <a:cubicBezTo>
                      <a:pt x="253" y="473"/>
                      <a:pt x="253" y="473"/>
                      <a:pt x="251" y="473"/>
                    </a:cubicBezTo>
                    <a:close/>
                    <a:moveTo>
                      <a:pt x="252" y="465"/>
                    </a:moveTo>
                    <a:cubicBezTo>
                      <a:pt x="253" y="465"/>
                      <a:pt x="256" y="466"/>
                      <a:pt x="256" y="466"/>
                    </a:cubicBezTo>
                    <a:cubicBezTo>
                      <a:pt x="256" y="467"/>
                      <a:pt x="256" y="467"/>
                      <a:pt x="254" y="467"/>
                    </a:cubicBezTo>
                    <a:cubicBezTo>
                      <a:pt x="255" y="466"/>
                      <a:pt x="254" y="466"/>
                      <a:pt x="252" y="465"/>
                    </a:cubicBezTo>
                    <a:close/>
                    <a:moveTo>
                      <a:pt x="268" y="472"/>
                    </a:moveTo>
                    <a:cubicBezTo>
                      <a:pt x="265" y="472"/>
                      <a:pt x="265" y="472"/>
                      <a:pt x="265" y="472"/>
                    </a:cubicBezTo>
                    <a:cubicBezTo>
                      <a:pt x="265" y="471"/>
                      <a:pt x="267" y="471"/>
                      <a:pt x="268" y="471"/>
                    </a:cubicBezTo>
                    <a:cubicBezTo>
                      <a:pt x="269" y="472"/>
                      <a:pt x="266" y="471"/>
                      <a:pt x="268" y="472"/>
                    </a:cubicBezTo>
                    <a:close/>
                    <a:moveTo>
                      <a:pt x="277" y="532"/>
                    </a:moveTo>
                    <a:cubicBezTo>
                      <a:pt x="278" y="531"/>
                      <a:pt x="279" y="531"/>
                      <a:pt x="281" y="532"/>
                    </a:cubicBezTo>
                    <a:cubicBezTo>
                      <a:pt x="283" y="533"/>
                      <a:pt x="278" y="532"/>
                      <a:pt x="277" y="532"/>
                    </a:cubicBezTo>
                    <a:close/>
                    <a:moveTo>
                      <a:pt x="293" y="477"/>
                    </a:moveTo>
                    <a:cubicBezTo>
                      <a:pt x="293" y="475"/>
                      <a:pt x="298" y="477"/>
                      <a:pt x="297" y="478"/>
                    </a:cubicBezTo>
                    <a:cubicBezTo>
                      <a:pt x="295" y="478"/>
                      <a:pt x="295" y="477"/>
                      <a:pt x="293" y="477"/>
                    </a:cubicBezTo>
                    <a:close/>
                    <a:moveTo>
                      <a:pt x="296" y="511"/>
                    </a:moveTo>
                    <a:cubicBezTo>
                      <a:pt x="296" y="510"/>
                      <a:pt x="297" y="510"/>
                      <a:pt x="297" y="510"/>
                    </a:cubicBezTo>
                    <a:cubicBezTo>
                      <a:pt x="298" y="510"/>
                      <a:pt x="300" y="511"/>
                      <a:pt x="302" y="511"/>
                    </a:cubicBezTo>
                    <a:cubicBezTo>
                      <a:pt x="301" y="513"/>
                      <a:pt x="298" y="511"/>
                      <a:pt x="296" y="511"/>
                    </a:cubicBezTo>
                    <a:close/>
                    <a:moveTo>
                      <a:pt x="331" y="514"/>
                    </a:moveTo>
                    <a:cubicBezTo>
                      <a:pt x="332" y="514"/>
                      <a:pt x="333" y="513"/>
                      <a:pt x="334" y="513"/>
                    </a:cubicBezTo>
                    <a:cubicBezTo>
                      <a:pt x="334" y="514"/>
                      <a:pt x="334" y="514"/>
                      <a:pt x="334" y="514"/>
                    </a:cubicBezTo>
                    <a:lnTo>
                      <a:pt x="331" y="514"/>
                    </a:lnTo>
                    <a:close/>
                    <a:moveTo>
                      <a:pt x="350" y="548"/>
                    </a:moveTo>
                    <a:cubicBezTo>
                      <a:pt x="354" y="548"/>
                      <a:pt x="357" y="548"/>
                      <a:pt x="362" y="548"/>
                    </a:cubicBezTo>
                    <a:cubicBezTo>
                      <a:pt x="362" y="549"/>
                      <a:pt x="358" y="549"/>
                      <a:pt x="357" y="548"/>
                    </a:cubicBezTo>
                    <a:cubicBezTo>
                      <a:pt x="357" y="549"/>
                      <a:pt x="359" y="549"/>
                      <a:pt x="360" y="549"/>
                    </a:cubicBezTo>
                    <a:cubicBezTo>
                      <a:pt x="356" y="549"/>
                      <a:pt x="351" y="549"/>
                      <a:pt x="350" y="548"/>
                    </a:cubicBezTo>
                    <a:close/>
                    <a:moveTo>
                      <a:pt x="413" y="551"/>
                    </a:moveTo>
                    <a:cubicBezTo>
                      <a:pt x="412" y="550"/>
                      <a:pt x="414" y="549"/>
                      <a:pt x="416" y="549"/>
                    </a:cubicBezTo>
                    <a:cubicBezTo>
                      <a:pt x="417" y="550"/>
                      <a:pt x="415" y="551"/>
                      <a:pt x="413" y="551"/>
                    </a:cubicBezTo>
                    <a:close/>
                    <a:moveTo>
                      <a:pt x="484" y="456"/>
                    </a:moveTo>
                    <a:cubicBezTo>
                      <a:pt x="485" y="457"/>
                      <a:pt x="483" y="457"/>
                      <a:pt x="484" y="458"/>
                    </a:cubicBezTo>
                    <a:cubicBezTo>
                      <a:pt x="482" y="459"/>
                      <a:pt x="481" y="457"/>
                      <a:pt x="484" y="456"/>
                    </a:cubicBezTo>
                    <a:close/>
                    <a:moveTo>
                      <a:pt x="540" y="514"/>
                    </a:moveTo>
                    <a:cubicBezTo>
                      <a:pt x="538" y="514"/>
                      <a:pt x="544" y="510"/>
                      <a:pt x="545" y="511"/>
                    </a:cubicBezTo>
                    <a:cubicBezTo>
                      <a:pt x="542" y="512"/>
                      <a:pt x="543" y="512"/>
                      <a:pt x="540" y="514"/>
                    </a:cubicBezTo>
                    <a:close/>
                    <a:moveTo>
                      <a:pt x="562" y="519"/>
                    </a:moveTo>
                    <a:cubicBezTo>
                      <a:pt x="562" y="518"/>
                      <a:pt x="561" y="517"/>
                      <a:pt x="564" y="516"/>
                    </a:cubicBezTo>
                    <a:cubicBezTo>
                      <a:pt x="565" y="516"/>
                      <a:pt x="565" y="517"/>
                      <a:pt x="562" y="519"/>
                    </a:cubicBezTo>
                    <a:close/>
                    <a:moveTo>
                      <a:pt x="629" y="457"/>
                    </a:moveTo>
                    <a:cubicBezTo>
                      <a:pt x="627" y="457"/>
                      <a:pt x="630" y="455"/>
                      <a:pt x="631" y="453"/>
                    </a:cubicBezTo>
                    <a:cubicBezTo>
                      <a:pt x="633" y="454"/>
                      <a:pt x="630" y="455"/>
                      <a:pt x="629" y="457"/>
                    </a:cubicBezTo>
                    <a:close/>
                    <a:moveTo>
                      <a:pt x="501" y="311"/>
                    </a:moveTo>
                    <a:cubicBezTo>
                      <a:pt x="499" y="313"/>
                      <a:pt x="498" y="313"/>
                      <a:pt x="498" y="315"/>
                    </a:cubicBezTo>
                    <a:cubicBezTo>
                      <a:pt x="495" y="316"/>
                      <a:pt x="498" y="312"/>
                      <a:pt x="499" y="311"/>
                    </a:cubicBezTo>
                    <a:cubicBezTo>
                      <a:pt x="499" y="311"/>
                      <a:pt x="500" y="312"/>
                      <a:pt x="500" y="311"/>
                    </a:cubicBezTo>
                    <a:cubicBezTo>
                      <a:pt x="500" y="310"/>
                      <a:pt x="500" y="311"/>
                      <a:pt x="501" y="311"/>
                    </a:cubicBezTo>
                    <a:close/>
                    <a:moveTo>
                      <a:pt x="646" y="409"/>
                    </a:moveTo>
                    <a:cubicBezTo>
                      <a:pt x="644" y="411"/>
                      <a:pt x="647" y="406"/>
                      <a:pt x="647" y="405"/>
                    </a:cubicBezTo>
                    <a:cubicBezTo>
                      <a:pt x="649" y="404"/>
                      <a:pt x="646" y="408"/>
                      <a:pt x="646" y="409"/>
                    </a:cubicBezTo>
                    <a:close/>
                    <a:moveTo>
                      <a:pt x="650" y="403"/>
                    </a:moveTo>
                    <a:cubicBezTo>
                      <a:pt x="649" y="403"/>
                      <a:pt x="648" y="405"/>
                      <a:pt x="648" y="404"/>
                    </a:cubicBezTo>
                    <a:cubicBezTo>
                      <a:pt x="653" y="396"/>
                      <a:pt x="657" y="392"/>
                      <a:pt x="661" y="385"/>
                    </a:cubicBezTo>
                    <a:cubicBezTo>
                      <a:pt x="658" y="387"/>
                      <a:pt x="662" y="382"/>
                      <a:pt x="658" y="384"/>
                    </a:cubicBezTo>
                    <a:cubicBezTo>
                      <a:pt x="657" y="386"/>
                      <a:pt x="657" y="387"/>
                      <a:pt x="656" y="388"/>
                    </a:cubicBezTo>
                    <a:cubicBezTo>
                      <a:pt x="655" y="390"/>
                      <a:pt x="655" y="388"/>
                      <a:pt x="653" y="391"/>
                    </a:cubicBezTo>
                    <a:cubicBezTo>
                      <a:pt x="652" y="391"/>
                      <a:pt x="653" y="389"/>
                      <a:pt x="652" y="388"/>
                    </a:cubicBezTo>
                    <a:cubicBezTo>
                      <a:pt x="654" y="386"/>
                      <a:pt x="653" y="390"/>
                      <a:pt x="655" y="387"/>
                    </a:cubicBezTo>
                    <a:cubicBezTo>
                      <a:pt x="656" y="387"/>
                      <a:pt x="654" y="388"/>
                      <a:pt x="656" y="388"/>
                    </a:cubicBezTo>
                    <a:cubicBezTo>
                      <a:pt x="655" y="387"/>
                      <a:pt x="658" y="383"/>
                      <a:pt x="658" y="381"/>
                    </a:cubicBezTo>
                    <a:cubicBezTo>
                      <a:pt x="659" y="383"/>
                      <a:pt x="662" y="379"/>
                      <a:pt x="661" y="381"/>
                    </a:cubicBezTo>
                    <a:cubicBezTo>
                      <a:pt x="662" y="382"/>
                      <a:pt x="663" y="379"/>
                      <a:pt x="664" y="378"/>
                    </a:cubicBezTo>
                    <a:cubicBezTo>
                      <a:pt x="664" y="378"/>
                      <a:pt x="664" y="379"/>
                      <a:pt x="664" y="379"/>
                    </a:cubicBezTo>
                    <a:cubicBezTo>
                      <a:pt x="663" y="381"/>
                      <a:pt x="662" y="382"/>
                      <a:pt x="662" y="383"/>
                    </a:cubicBezTo>
                    <a:cubicBezTo>
                      <a:pt x="663" y="383"/>
                      <a:pt x="664" y="380"/>
                      <a:pt x="665" y="380"/>
                    </a:cubicBezTo>
                    <a:cubicBezTo>
                      <a:pt x="664" y="382"/>
                      <a:pt x="663" y="384"/>
                      <a:pt x="661" y="387"/>
                    </a:cubicBezTo>
                    <a:cubicBezTo>
                      <a:pt x="662" y="385"/>
                      <a:pt x="664" y="385"/>
                      <a:pt x="666" y="382"/>
                    </a:cubicBezTo>
                    <a:cubicBezTo>
                      <a:pt x="667" y="381"/>
                      <a:pt x="666" y="383"/>
                      <a:pt x="665" y="385"/>
                    </a:cubicBezTo>
                    <a:cubicBezTo>
                      <a:pt x="665" y="385"/>
                      <a:pt x="666" y="384"/>
                      <a:pt x="666" y="385"/>
                    </a:cubicBezTo>
                    <a:cubicBezTo>
                      <a:pt x="667" y="383"/>
                      <a:pt x="668" y="381"/>
                      <a:pt x="670" y="379"/>
                    </a:cubicBezTo>
                    <a:cubicBezTo>
                      <a:pt x="670" y="380"/>
                      <a:pt x="667" y="384"/>
                      <a:pt x="670" y="382"/>
                    </a:cubicBezTo>
                    <a:cubicBezTo>
                      <a:pt x="669" y="385"/>
                      <a:pt x="668" y="384"/>
                      <a:pt x="667" y="385"/>
                    </a:cubicBezTo>
                    <a:cubicBezTo>
                      <a:pt x="667" y="386"/>
                      <a:pt x="667" y="386"/>
                      <a:pt x="667" y="386"/>
                    </a:cubicBezTo>
                    <a:cubicBezTo>
                      <a:pt x="666" y="387"/>
                      <a:pt x="666" y="387"/>
                      <a:pt x="666" y="386"/>
                    </a:cubicBezTo>
                    <a:cubicBezTo>
                      <a:pt x="665" y="388"/>
                      <a:pt x="665" y="389"/>
                      <a:pt x="664" y="390"/>
                    </a:cubicBezTo>
                    <a:cubicBezTo>
                      <a:pt x="663" y="390"/>
                      <a:pt x="664" y="389"/>
                      <a:pt x="664" y="389"/>
                    </a:cubicBezTo>
                    <a:cubicBezTo>
                      <a:pt x="660" y="392"/>
                      <a:pt x="658" y="397"/>
                      <a:pt x="654" y="402"/>
                    </a:cubicBezTo>
                    <a:cubicBezTo>
                      <a:pt x="655" y="402"/>
                      <a:pt x="656" y="400"/>
                      <a:pt x="657" y="402"/>
                    </a:cubicBezTo>
                    <a:cubicBezTo>
                      <a:pt x="655" y="404"/>
                      <a:pt x="654" y="402"/>
                      <a:pt x="653" y="405"/>
                    </a:cubicBezTo>
                    <a:cubicBezTo>
                      <a:pt x="652" y="403"/>
                      <a:pt x="650" y="407"/>
                      <a:pt x="648" y="409"/>
                    </a:cubicBezTo>
                    <a:cubicBezTo>
                      <a:pt x="647" y="408"/>
                      <a:pt x="647" y="406"/>
                      <a:pt x="650" y="403"/>
                    </a:cubicBezTo>
                    <a:close/>
                    <a:moveTo>
                      <a:pt x="650" y="395"/>
                    </a:moveTo>
                    <a:cubicBezTo>
                      <a:pt x="650" y="395"/>
                      <a:pt x="649" y="394"/>
                      <a:pt x="650" y="393"/>
                    </a:cubicBezTo>
                    <a:cubicBezTo>
                      <a:pt x="652" y="390"/>
                      <a:pt x="652" y="390"/>
                      <a:pt x="652" y="390"/>
                    </a:cubicBezTo>
                    <a:cubicBezTo>
                      <a:pt x="653" y="391"/>
                      <a:pt x="650" y="393"/>
                      <a:pt x="650" y="395"/>
                    </a:cubicBezTo>
                    <a:close/>
                    <a:moveTo>
                      <a:pt x="646" y="399"/>
                    </a:moveTo>
                    <a:cubicBezTo>
                      <a:pt x="646" y="398"/>
                      <a:pt x="647" y="397"/>
                      <a:pt x="648" y="396"/>
                    </a:cubicBezTo>
                    <a:cubicBezTo>
                      <a:pt x="649" y="396"/>
                      <a:pt x="649" y="396"/>
                      <a:pt x="649" y="396"/>
                    </a:cubicBezTo>
                    <a:cubicBezTo>
                      <a:pt x="648" y="398"/>
                      <a:pt x="648" y="397"/>
                      <a:pt x="646" y="399"/>
                    </a:cubicBezTo>
                    <a:close/>
                    <a:moveTo>
                      <a:pt x="674" y="408"/>
                    </a:moveTo>
                    <a:cubicBezTo>
                      <a:pt x="673" y="407"/>
                      <a:pt x="674" y="405"/>
                      <a:pt x="675" y="403"/>
                    </a:cubicBezTo>
                    <a:cubicBezTo>
                      <a:pt x="676" y="404"/>
                      <a:pt x="675" y="406"/>
                      <a:pt x="674" y="408"/>
                    </a:cubicBezTo>
                    <a:close/>
                    <a:moveTo>
                      <a:pt x="504" y="307"/>
                    </a:moveTo>
                    <a:cubicBezTo>
                      <a:pt x="506" y="304"/>
                      <a:pt x="507" y="301"/>
                      <a:pt x="509" y="299"/>
                    </a:cubicBezTo>
                    <a:cubicBezTo>
                      <a:pt x="510" y="301"/>
                      <a:pt x="506" y="306"/>
                      <a:pt x="504" y="307"/>
                    </a:cubicBezTo>
                    <a:close/>
                    <a:moveTo>
                      <a:pt x="661" y="397"/>
                    </a:moveTo>
                    <a:cubicBezTo>
                      <a:pt x="661" y="396"/>
                      <a:pt x="662" y="394"/>
                      <a:pt x="664" y="392"/>
                    </a:cubicBezTo>
                    <a:cubicBezTo>
                      <a:pt x="665" y="391"/>
                      <a:pt x="664" y="393"/>
                      <a:pt x="665" y="393"/>
                    </a:cubicBezTo>
                    <a:cubicBezTo>
                      <a:pt x="663" y="395"/>
                      <a:pt x="663" y="394"/>
                      <a:pt x="661" y="397"/>
                    </a:cubicBezTo>
                    <a:close/>
                    <a:moveTo>
                      <a:pt x="667" y="391"/>
                    </a:moveTo>
                    <a:cubicBezTo>
                      <a:pt x="667" y="391"/>
                      <a:pt x="667" y="390"/>
                      <a:pt x="667" y="390"/>
                    </a:cubicBezTo>
                    <a:cubicBezTo>
                      <a:pt x="668" y="388"/>
                      <a:pt x="669" y="387"/>
                      <a:pt x="671" y="385"/>
                    </a:cubicBezTo>
                    <a:cubicBezTo>
                      <a:pt x="670" y="387"/>
                      <a:pt x="668" y="390"/>
                      <a:pt x="667" y="391"/>
                    </a:cubicBezTo>
                    <a:close/>
                    <a:moveTo>
                      <a:pt x="662" y="379"/>
                    </a:moveTo>
                    <a:cubicBezTo>
                      <a:pt x="661" y="379"/>
                      <a:pt x="663" y="377"/>
                      <a:pt x="662" y="377"/>
                    </a:cubicBezTo>
                    <a:cubicBezTo>
                      <a:pt x="663" y="376"/>
                      <a:pt x="663" y="377"/>
                      <a:pt x="664" y="377"/>
                    </a:cubicBezTo>
                    <a:cubicBezTo>
                      <a:pt x="663" y="378"/>
                      <a:pt x="663" y="378"/>
                      <a:pt x="662" y="379"/>
                    </a:cubicBezTo>
                    <a:close/>
                    <a:moveTo>
                      <a:pt x="511" y="296"/>
                    </a:moveTo>
                    <a:cubicBezTo>
                      <a:pt x="511" y="295"/>
                      <a:pt x="512" y="294"/>
                      <a:pt x="513" y="293"/>
                    </a:cubicBezTo>
                    <a:cubicBezTo>
                      <a:pt x="513" y="294"/>
                      <a:pt x="512" y="295"/>
                      <a:pt x="511" y="296"/>
                    </a:cubicBezTo>
                    <a:close/>
                    <a:moveTo>
                      <a:pt x="533" y="277"/>
                    </a:moveTo>
                    <a:cubicBezTo>
                      <a:pt x="532" y="275"/>
                      <a:pt x="535" y="272"/>
                      <a:pt x="536" y="269"/>
                    </a:cubicBezTo>
                    <a:cubicBezTo>
                      <a:pt x="537" y="270"/>
                      <a:pt x="534" y="275"/>
                      <a:pt x="533" y="277"/>
                    </a:cubicBezTo>
                    <a:close/>
                    <a:moveTo>
                      <a:pt x="698" y="315"/>
                    </a:moveTo>
                    <a:cubicBezTo>
                      <a:pt x="699" y="312"/>
                      <a:pt x="700" y="307"/>
                      <a:pt x="702" y="306"/>
                    </a:cubicBezTo>
                    <a:cubicBezTo>
                      <a:pt x="702" y="308"/>
                      <a:pt x="700" y="311"/>
                      <a:pt x="702" y="310"/>
                    </a:cubicBezTo>
                    <a:cubicBezTo>
                      <a:pt x="701" y="313"/>
                      <a:pt x="700" y="313"/>
                      <a:pt x="700" y="315"/>
                    </a:cubicBezTo>
                    <a:cubicBezTo>
                      <a:pt x="699" y="314"/>
                      <a:pt x="698" y="316"/>
                      <a:pt x="698" y="315"/>
                    </a:cubicBezTo>
                    <a:close/>
                    <a:moveTo>
                      <a:pt x="535" y="265"/>
                    </a:moveTo>
                    <a:cubicBezTo>
                      <a:pt x="534" y="264"/>
                      <a:pt x="535" y="262"/>
                      <a:pt x="536" y="261"/>
                    </a:cubicBezTo>
                    <a:cubicBezTo>
                      <a:pt x="537" y="262"/>
                      <a:pt x="536" y="264"/>
                      <a:pt x="535" y="265"/>
                    </a:cubicBezTo>
                    <a:close/>
                    <a:moveTo>
                      <a:pt x="696" y="312"/>
                    </a:moveTo>
                    <a:cubicBezTo>
                      <a:pt x="696" y="312"/>
                      <a:pt x="698" y="308"/>
                      <a:pt x="698" y="307"/>
                    </a:cubicBezTo>
                    <a:cubicBezTo>
                      <a:pt x="699" y="308"/>
                      <a:pt x="697" y="311"/>
                      <a:pt x="696" y="312"/>
                    </a:cubicBezTo>
                    <a:close/>
                    <a:moveTo>
                      <a:pt x="537" y="261"/>
                    </a:moveTo>
                    <a:cubicBezTo>
                      <a:pt x="538" y="259"/>
                      <a:pt x="538" y="259"/>
                      <a:pt x="538" y="259"/>
                    </a:cubicBezTo>
                    <a:cubicBezTo>
                      <a:pt x="539" y="259"/>
                      <a:pt x="538" y="261"/>
                      <a:pt x="537" y="261"/>
                    </a:cubicBezTo>
                    <a:close/>
                    <a:moveTo>
                      <a:pt x="542" y="245"/>
                    </a:moveTo>
                    <a:cubicBezTo>
                      <a:pt x="542" y="245"/>
                      <a:pt x="543" y="242"/>
                      <a:pt x="543" y="243"/>
                    </a:cubicBezTo>
                    <a:cubicBezTo>
                      <a:pt x="544" y="244"/>
                      <a:pt x="543" y="243"/>
                      <a:pt x="542" y="245"/>
                    </a:cubicBezTo>
                    <a:close/>
                    <a:moveTo>
                      <a:pt x="551" y="244"/>
                    </a:moveTo>
                    <a:cubicBezTo>
                      <a:pt x="551" y="243"/>
                      <a:pt x="551" y="241"/>
                      <a:pt x="551" y="240"/>
                    </a:cubicBezTo>
                    <a:cubicBezTo>
                      <a:pt x="551" y="239"/>
                      <a:pt x="552" y="238"/>
                      <a:pt x="552" y="237"/>
                    </a:cubicBezTo>
                    <a:cubicBezTo>
                      <a:pt x="552" y="235"/>
                      <a:pt x="553" y="233"/>
                      <a:pt x="552" y="231"/>
                    </a:cubicBezTo>
                    <a:cubicBezTo>
                      <a:pt x="552" y="229"/>
                      <a:pt x="553" y="231"/>
                      <a:pt x="553" y="229"/>
                    </a:cubicBezTo>
                    <a:cubicBezTo>
                      <a:pt x="555" y="230"/>
                      <a:pt x="555" y="231"/>
                      <a:pt x="556" y="232"/>
                    </a:cubicBezTo>
                    <a:cubicBezTo>
                      <a:pt x="554" y="234"/>
                      <a:pt x="555" y="237"/>
                      <a:pt x="555" y="239"/>
                    </a:cubicBezTo>
                    <a:cubicBezTo>
                      <a:pt x="555" y="240"/>
                      <a:pt x="554" y="240"/>
                      <a:pt x="553" y="242"/>
                    </a:cubicBezTo>
                    <a:cubicBezTo>
                      <a:pt x="552" y="242"/>
                      <a:pt x="554" y="241"/>
                      <a:pt x="553" y="239"/>
                    </a:cubicBezTo>
                    <a:cubicBezTo>
                      <a:pt x="552" y="240"/>
                      <a:pt x="552" y="240"/>
                      <a:pt x="552" y="241"/>
                    </a:cubicBezTo>
                    <a:cubicBezTo>
                      <a:pt x="551" y="242"/>
                      <a:pt x="551" y="243"/>
                      <a:pt x="551" y="244"/>
                    </a:cubicBezTo>
                    <a:close/>
                    <a:moveTo>
                      <a:pt x="544" y="238"/>
                    </a:moveTo>
                    <a:cubicBezTo>
                      <a:pt x="545" y="238"/>
                      <a:pt x="545" y="237"/>
                      <a:pt x="545" y="238"/>
                    </a:cubicBezTo>
                    <a:cubicBezTo>
                      <a:pt x="546" y="237"/>
                      <a:pt x="546" y="237"/>
                      <a:pt x="546" y="237"/>
                    </a:cubicBezTo>
                    <a:cubicBezTo>
                      <a:pt x="546" y="237"/>
                      <a:pt x="546" y="238"/>
                      <a:pt x="545" y="239"/>
                    </a:cubicBezTo>
                    <a:cubicBezTo>
                      <a:pt x="544" y="239"/>
                      <a:pt x="544" y="239"/>
                      <a:pt x="544" y="238"/>
                    </a:cubicBezTo>
                    <a:close/>
                    <a:moveTo>
                      <a:pt x="548" y="238"/>
                    </a:moveTo>
                    <a:cubicBezTo>
                      <a:pt x="547" y="237"/>
                      <a:pt x="547" y="236"/>
                      <a:pt x="548" y="235"/>
                    </a:cubicBezTo>
                    <a:cubicBezTo>
                      <a:pt x="549" y="236"/>
                      <a:pt x="548" y="237"/>
                      <a:pt x="548" y="238"/>
                    </a:cubicBezTo>
                    <a:close/>
                    <a:moveTo>
                      <a:pt x="577" y="243"/>
                    </a:moveTo>
                    <a:cubicBezTo>
                      <a:pt x="576" y="244"/>
                      <a:pt x="577" y="241"/>
                      <a:pt x="576" y="242"/>
                    </a:cubicBezTo>
                    <a:cubicBezTo>
                      <a:pt x="577" y="241"/>
                      <a:pt x="577" y="240"/>
                      <a:pt x="578" y="240"/>
                    </a:cubicBezTo>
                    <a:cubicBezTo>
                      <a:pt x="578" y="242"/>
                      <a:pt x="576" y="242"/>
                      <a:pt x="577" y="243"/>
                    </a:cubicBezTo>
                    <a:close/>
                    <a:moveTo>
                      <a:pt x="582" y="240"/>
                    </a:moveTo>
                    <a:cubicBezTo>
                      <a:pt x="581" y="240"/>
                      <a:pt x="582" y="238"/>
                      <a:pt x="581" y="240"/>
                    </a:cubicBezTo>
                    <a:cubicBezTo>
                      <a:pt x="580" y="235"/>
                      <a:pt x="584" y="237"/>
                      <a:pt x="583" y="237"/>
                    </a:cubicBezTo>
                    <a:cubicBezTo>
                      <a:pt x="584" y="237"/>
                      <a:pt x="584" y="237"/>
                      <a:pt x="584" y="237"/>
                    </a:cubicBezTo>
                    <a:cubicBezTo>
                      <a:pt x="584" y="237"/>
                      <a:pt x="584" y="237"/>
                      <a:pt x="584" y="237"/>
                    </a:cubicBezTo>
                    <a:cubicBezTo>
                      <a:pt x="583" y="239"/>
                      <a:pt x="583" y="239"/>
                      <a:pt x="582" y="240"/>
                    </a:cubicBezTo>
                    <a:close/>
                    <a:moveTo>
                      <a:pt x="550" y="233"/>
                    </a:moveTo>
                    <a:cubicBezTo>
                      <a:pt x="549" y="233"/>
                      <a:pt x="551" y="230"/>
                      <a:pt x="550" y="230"/>
                    </a:cubicBezTo>
                    <a:cubicBezTo>
                      <a:pt x="550" y="229"/>
                      <a:pt x="551" y="229"/>
                      <a:pt x="551" y="230"/>
                    </a:cubicBezTo>
                    <a:cubicBezTo>
                      <a:pt x="551" y="231"/>
                      <a:pt x="550" y="232"/>
                      <a:pt x="550" y="233"/>
                    </a:cubicBezTo>
                    <a:close/>
                    <a:moveTo>
                      <a:pt x="574" y="237"/>
                    </a:moveTo>
                    <a:cubicBezTo>
                      <a:pt x="573" y="237"/>
                      <a:pt x="574" y="233"/>
                      <a:pt x="575" y="234"/>
                    </a:cubicBezTo>
                    <a:cubicBezTo>
                      <a:pt x="575" y="236"/>
                      <a:pt x="575" y="236"/>
                      <a:pt x="574" y="237"/>
                    </a:cubicBezTo>
                    <a:close/>
                    <a:moveTo>
                      <a:pt x="554" y="226"/>
                    </a:moveTo>
                    <a:cubicBezTo>
                      <a:pt x="555" y="226"/>
                      <a:pt x="556" y="226"/>
                      <a:pt x="556" y="228"/>
                    </a:cubicBezTo>
                    <a:cubicBezTo>
                      <a:pt x="556" y="226"/>
                      <a:pt x="553" y="229"/>
                      <a:pt x="554" y="226"/>
                    </a:cubicBezTo>
                    <a:close/>
                    <a:moveTo>
                      <a:pt x="547" y="226"/>
                    </a:moveTo>
                    <a:cubicBezTo>
                      <a:pt x="548" y="226"/>
                      <a:pt x="548" y="223"/>
                      <a:pt x="547" y="222"/>
                    </a:cubicBezTo>
                    <a:cubicBezTo>
                      <a:pt x="549" y="222"/>
                      <a:pt x="549" y="226"/>
                      <a:pt x="548" y="227"/>
                    </a:cubicBezTo>
                    <a:cubicBezTo>
                      <a:pt x="547" y="227"/>
                      <a:pt x="548" y="225"/>
                      <a:pt x="547" y="226"/>
                    </a:cubicBezTo>
                    <a:close/>
                    <a:moveTo>
                      <a:pt x="560" y="227"/>
                    </a:moveTo>
                    <a:cubicBezTo>
                      <a:pt x="560" y="227"/>
                      <a:pt x="560" y="226"/>
                      <a:pt x="560" y="225"/>
                    </a:cubicBezTo>
                    <a:cubicBezTo>
                      <a:pt x="561" y="225"/>
                      <a:pt x="561" y="225"/>
                      <a:pt x="561" y="225"/>
                    </a:cubicBezTo>
                    <a:cubicBezTo>
                      <a:pt x="561" y="227"/>
                      <a:pt x="560" y="226"/>
                      <a:pt x="560" y="227"/>
                    </a:cubicBezTo>
                    <a:close/>
                    <a:moveTo>
                      <a:pt x="556" y="220"/>
                    </a:moveTo>
                    <a:cubicBezTo>
                      <a:pt x="556" y="221"/>
                      <a:pt x="557" y="218"/>
                      <a:pt x="557" y="218"/>
                    </a:cubicBezTo>
                    <a:cubicBezTo>
                      <a:pt x="559" y="219"/>
                      <a:pt x="560" y="219"/>
                      <a:pt x="560" y="221"/>
                    </a:cubicBezTo>
                    <a:cubicBezTo>
                      <a:pt x="559" y="223"/>
                      <a:pt x="558" y="223"/>
                      <a:pt x="556" y="225"/>
                    </a:cubicBezTo>
                    <a:cubicBezTo>
                      <a:pt x="556" y="223"/>
                      <a:pt x="556" y="222"/>
                      <a:pt x="557" y="220"/>
                    </a:cubicBezTo>
                    <a:cubicBezTo>
                      <a:pt x="557" y="220"/>
                      <a:pt x="557" y="219"/>
                      <a:pt x="556" y="220"/>
                    </a:cubicBezTo>
                    <a:close/>
                    <a:moveTo>
                      <a:pt x="555" y="221"/>
                    </a:moveTo>
                    <a:cubicBezTo>
                      <a:pt x="555" y="222"/>
                      <a:pt x="553" y="220"/>
                      <a:pt x="553" y="220"/>
                    </a:cubicBezTo>
                    <a:cubicBezTo>
                      <a:pt x="553" y="219"/>
                      <a:pt x="554" y="219"/>
                      <a:pt x="554" y="218"/>
                    </a:cubicBezTo>
                    <a:cubicBezTo>
                      <a:pt x="554" y="219"/>
                      <a:pt x="554" y="220"/>
                      <a:pt x="555" y="221"/>
                    </a:cubicBezTo>
                    <a:close/>
                    <a:moveTo>
                      <a:pt x="572" y="223"/>
                    </a:moveTo>
                    <a:cubicBezTo>
                      <a:pt x="572" y="224"/>
                      <a:pt x="571" y="222"/>
                      <a:pt x="570" y="223"/>
                    </a:cubicBezTo>
                    <a:cubicBezTo>
                      <a:pt x="570" y="221"/>
                      <a:pt x="571" y="221"/>
                      <a:pt x="572" y="220"/>
                    </a:cubicBezTo>
                    <a:cubicBezTo>
                      <a:pt x="573" y="220"/>
                      <a:pt x="572" y="223"/>
                      <a:pt x="572" y="223"/>
                    </a:cubicBezTo>
                    <a:close/>
                    <a:moveTo>
                      <a:pt x="553" y="217"/>
                    </a:moveTo>
                    <a:cubicBezTo>
                      <a:pt x="553" y="217"/>
                      <a:pt x="552" y="217"/>
                      <a:pt x="552" y="217"/>
                    </a:cubicBezTo>
                    <a:cubicBezTo>
                      <a:pt x="552" y="216"/>
                      <a:pt x="552" y="216"/>
                      <a:pt x="552" y="216"/>
                    </a:cubicBezTo>
                    <a:cubicBezTo>
                      <a:pt x="553" y="216"/>
                      <a:pt x="553" y="217"/>
                      <a:pt x="553" y="216"/>
                    </a:cubicBezTo>
                    <a:cubicBezTo>
                      <a:pt x="554" y="216"/>
                      <a:pt x="553" y="217"/>
                      <a:pt x="553" y="217"/>
                    </a:cubicBezTo>
                    <a:close/>
                    <a:moveTo>
                      <a:pt x="710" y="224"/>
                    </a:moveTo>
                    <a:cubicBezTo>
                      <a:pt x="709" y="224"/>
                      <a:pt x="710" y="219"/>
                      <a:pt x="710" y="217"/>
                    </a:cubicBezTo>
                    <a:cubicBezTo>
                      <a:pt x="710" y="219"/>
                      <a:pt x="710" y="223"/>
                      <a:pt x="710" y="224"/>
                    </a:cubicBezTo>
                    <a:close/>
                    <a:moveTo>
                      <a:pt x="725" y="204"/>
                    </a:moveTo>
                    <a:cubicBezTo>
                      <a:pt x="724" y="204"/>
                      <a:pt x="724" y="204"/>
                      <a:pt x="723" y="203"/>
                    </a:cubicBezTo>
                    <a:cubicBezTo>
                      <a:pt x="724" y="200"/>
                      <a:pt x="724" y="200"/>
                      <a:pt x="725" y="196"/>
                    </a:cubicBezTo>
                    <a:cubicBezTo>
                      <a:pt x="726" y="197"/>
                      <a:pt x="726" y="201"/>
                      <a:pt x="725" y="204"/>
                    </a:cubicBezTo>
                    <a:close/>
                    <a:moveTo>
                      <a:pt x="733" y="196"/>
                    </a:moveTo>
                    <a:cubicBezTo>
                      <a:pt x="731" y="196"/>
                      <a:pt x="732" y="194"/>
                      <a:pt x="732" y="190"/>
                    </a:cubicBezTo>
                    <a:cubicBezTo>
                      <a:pt x="733" y="191"/>
                      <a:pt x="733" y="193"/>
                      <a:pt x="733" y="196"/>
                    </a:cubicBezTo>
                    <a:close/>
                    <a:moveTo>
                      <a:pt x="711" y="197"/>
                    </a:moveTo>
                    <a:cubicBezTo>
                      <a:pt x="711" y="194"/>
                      <a:pt x="711" y="194"/>
                      <a:pt x="711" y="194"/>
                    </a:cubicBezTo>
                    <a:cubicBezTo>
                      <a:pt x="712" y="194"/>
                      <a:pt x="712" y="193"/>
                      <a:pt x="714" y="192"/>
                    </a:cubicBezTo>
                    <a:cubicBezTo>
                      <a:pt x="714" y="193"/>
                      <a:pt x="714" y="194"/>
                      <a:pt x="714" y="195"/>
                    </a:cubicBezTo>
                    <a:cubicBezTo>
                      <a:pt x="713" y="193"/>
                      <a:pt x="712" y="196"/>
                      <a:pt x="711" y="197"/>
                    </a:cubicBezTo>
                    <a:close/>
                    <a:moveTo>
                      <a:pt x="614" y="201"/>
                    </a:moveTo>
                    <a:cubicBezTo>
                      <a:pt x="615" y="199"/>
                      <a:pt x="615" y="198"/>
                      <a:pt x="616" y="196"/>
                    </a:cubicBezTo>
                    <a:cubicBezTo>
                      <a:pt x="616" y="195"/>
                      <a:pt x="616" y="195"/>
                      <a:pt x="616" y="194"/>
                    </a:cubicBezTo>
                    <a:cubicBezTo>
                      <a:pt x="615" y="194"/>
                      <a:pt x="615" y="194"/>
                      <a:pt x="614" y="195"/>
                    </a:cubicBezTo>
                    <a:cubicBezTo>
                      <a:pt x="614" y="196"/>
                      <a:pt x="615" y="195"/>
                      <a:pt x="615" y="195"/>
                    </a:cubicBezTo>
                    <a:cubicBezTo>
                      <a:pt x="615" y="196"/>
                      <a:pt x="615" y="196"/>
                      <a:pt x="615" y="198"/>
                    </a:cubicBezTo>
                    <a:cubicBezTo>
                      <a:pt x="614" y="198"/>
                      <a:pt x="614" y="196"/>
                      <a:pt x="613" y="196"/>
                    </a:cubicBezTo>
                    <a:cubicBezTo>
                      <a:pt x="612" y="197"/>
                      <a:pt x="614" y="199"/>
                      <a:pt x="613" y="199"/>
                    </a:cubicBezTo>
                    <a:cubicBezTo>
                      <a:pt x="612" y="199"/>
                      <a:pt x="613" y="195"/>
                      <a:pt x="612" y="196"/>
                    </a:cubicBezTo>
                    <a:cubicBezTo>
                      <a:pt x="611" y="194"/>
                      <a:pt x="612" y="194"/>
                      <a:pt x="612" y="192"/>
                    </a:cubicBezTo>
                    <a:cubicBezTo>
                      <a:pt x="611" y="192"/>
                      <a:pt x="611" y="194"/>
                      <a:pt x="611" y="195"/>
                    </a:cubicBezTo>
                    <a:cubicBezTo>
                      <a:pt x="610" y="195"/>
                      <a:pt x="610" y="195"/>
                      <a:pt x="610" y="195"/>
                    </a:cubicBezTo>
                    <a:cubicBezTo>
                      <a:pt x="610" y="193"/>
                      <a:pt x="610" y="192"/>
                      <a:pt x="611" y="190"/>
                    </a:cubicBezTo>
                    <a:cubicBezTo>
                      <a:pt x="611" y="189"/>
                      <a:pt x="610" y="188"/>
                      <a:pt x="610" y="190"/>
                    </a:cubicBezTo>
                    <a:cubicBezTo>
                      <a:pt x="610" y="187"/>
                      <a:pt x="610" y="184"/>
                      <a:pt x="611" y="181"/>
                    </a:cubicBezTo>
                    <a:cubicBezTo>
                      <a:pt x="611" y="179"/>
                      <a:pt x="610" y="183"/>
                      <a:pt x="610" y="181"/>
                    </a:cubicBezTo>
                    <a:cubicBezTo>
                      <a:pt x="610" y="180"/>
                      <a:pt x="612" y="179"/>
                      <a:pt x="613" y="179"/>
                    </a:cubicBezTo>
                    <a:cubicBezTo>
                      <a:pt x="612" y="183"/>
                      <a:pt x="611" y="185"/>
                      <a:pt x="611" y="188"/>
                    </a:cubicBezTo>
                    <a:cubicBezTo>
                      <a:pt x="612" y="188"/>
                      <a:pt x="612" y="186"/>
                      <a:pt x="612" y="184"/>
                    </a:cubicBezTo>
                    <a:cubicBezTo>
                      <a:pt x="613" y="185"/>
                      <a:pt x="613" y="183"/>
                      <a:pt x="613" y="182"/>
                    </a:cubicBezTo>
                    <a:cubicBezTo>
                      <a:pt x="615" y="183"/>
                      <a:pt x="614" y="186"/>
                      <a:pt x="614" y="189"/>
                    </a:cubicBezTo>
                    <a:cubicBezTo>
                      <a:pt x="615" y="188"/>
                      <a:pt x="615" y="183"/>
                      <a:pt x="614" y="180"/>
                    </a:cubicBezTo>
                    <a:cubicBezTo>
                      <a:pt x="615" y="179"/>
                      <a:pt x="615" y="182"/>
                      <a:pt x="616" y="181"/>
                    </a:cubicBezTo>
                    <a:cubicBezTo>
                      <a:pt x="617" y="180"/>
                      <a:pt x="616" y="179"/>
                      <a:pt x="616" y="177"/>
                    </a:cubicBezTo>
                    <a:cubicBezTo>
                      <a:pt x="617" y="177"/>
                      <a:pt x="617" y="180"/>
                      <a:pt x="617" y="183"/>
                    </a:cubicBezTo>
                    <a:cubicBezTo>
                      <a:pt x="617" y="181"/>
                      <a:pt x="616" y="181"/>
                      <a:pt x="616" y="183"/>
                    </a:cubicBezTo>
                    <a:cubicBezTo>
                      <a:pt x="617" y="185"/>
                      <a:pt x="617" y="187"/>
                      <a:pt x="618" y="190"/>
                    </a:cubicBezTo>
                    <a:cubicBezTo>
                      <a:pt x="619" y="188"/>
                      <a:pt x="617" y="186"/>
                      <a:pt x="617" y="183"/>
                    </a:cubicBezTo>
                    <a:cubicBezTo>
                      <a:pt x="618" y="184"/>
                      <a:pt x="617" y="182"/>
                      <a:pt x="618" y="181"/>
                    </a:cubicBezTo>
                    <a:cubicBezTo>
                      <a:pt x="619" y="181"/>
                      <a:pt x="620" y="182"/>
                      <a:pt x="620" y="183"/>
                    </a:cubicBezTo>
                    <a:cubicBezTo>
                      <a:pt x="620" y="183"/>
                      <a:pt x="619" y="183"/>
                      <a:pt x="619" y="182"/>
                    </a:cubicBezTo>
                    <a:cubicBezTo>
                      <a:pt x="618" y="189"/>
                      <a:pt x="619" y="192"/>
                      <a:pt x="618" y="194"/>
                    </a:cubicBezTo>
                    <a:cubicBezTo>
                      <a:pt x="616" y="194"/>
                      <a:pt x="616" y="194"/>
                      <a:pt x="616" y="194"/>
                    </a:cubicBezTo>
                    <a:cubicBezTo>
                      <a:pt x="617" y="197"/>
                      <a:pt x="616" y="197"/>
                      <a:pt x="616" y="199"/>
                    </a:cubicBezTo>
                    <a:cubicBezTo>
                      <a:pt x="615" y="198"/>
                      <a:pt x="615" y="201"/>
                      <a:pt x="614" y="201"/>
                    </a:cubicBezTo>
                    <a:close/>
                    <a:moveTo>
                      <a:pt x="608" y="197"/>
                    </a:moveTo>
                    <a:cubicBezTo>
                      <a:pt x="608" y="194"/>
                      <a:pt x="609" y="193"/>
                      <a:pt x="607" y="194"/>
                    </a:cubicBezTo>
                    <a:cubicBezTo>
                      <a:pt x="607" y="193"/>
                      <a:pt x="609" y="192"/>
                      <a:pt x="608" y="191"/>
                    </a:cubicBezTo>
                    <a:cubicBezTo>
                      <a:pt x="608" y="189"/>
                      <a:pt x="609" y="189"/>
                      <a:pt x="609" y="188"/>
                    </a:cubicBezTo>
                    <a:cubicBezTo>
                      <a:pt x="609" y="189"/>
                      <a:pt x="610" y="190"/>
                      <a:pt x="610" y="192"/>
                    </a:cubicBezTo>
                    <a:cubicBezTo>
                      <a:pt x="607" y="191"/>
                      <a:pt x="610" y="196"/>
                      <a:pt x="608" y="197"/>
                    </a:cubicBezTo>
                    <a:close/>
                    <a:moveTo>
                      <a:pt x="620" y="200"/>
                    </a:moveTo>
                    <a:cubicBezTo>
                      <a:pt x="619" y="199"/>
                      <a:pt x="619" y="197"/>
                      <a:pt x="620" y="196"/>
                    </a:cubicBezTo>
                    <a:cubicBezTo>
                      <a:pt x="621" y="196"/>
                      <a:pt x="620" y="198"/>
                      <a:pt x="620" y="200"/>
                    </a:cubicBezTo>
                    <a:close/>
                    <a:moveTo>
                      <a:pt x="607" y="190"/>
                    </a:moveTo>
                    <a:cubicBezTo>
                      <a:pt x="606" y="188"/>
                      <a:pt x="607" y="186"/>
                      <a:pt x="606" y="185"/>
                    </a:cubicBezTo>
                    <a:cubicBezTo>
                      <a:pt x="606" y="183"/>
                      <a:pt x="606" y="185"/>
                      <a:pt x="607" y="184"/>
                    </a:cubicBezTo>
                    <a:cubicBezTo>
                      <a:pt x="607" y="182"/>
                      <a:pt x="607" y="179"/>
                      <a:pt x="607" y="178"/>
                    </a:cubicBezTo>
                    <a:cubicBezTo>
                      <a:pt x="608" y="177"/>
                      <a:pt x="607" y="179"/>
                      <a:pt x="607" y="180"/>
                    </a:cubicBezTo>
                    <a:cubicBezTo>
                      <a:pt x="608" y="179"/>
                      <a:pt x="609" y="177"/>
                      <a:pt x="608" y="174"/>
                    </a:cubicBezTo>
                    <a:cubicBezTo>
                      <a:pt x="609" y="174"/>
                      <a:pt x="610" y="176"/>
                      <a:pt x="610" y="176"/>
                    </a:cubicBezTo>
                    <a:cubicBezTo>
                      <a:pt x="610" y="177"/>
                      <a:pt x="610" y="176"/>
                      <a:pt x="610" y="179"/>
                    </a:cubicBezTo>
                    <a:cubicBezTo>
                      <a:pt x="609" y="179"/>
                      <a:pt x="609" y="178"/>
                      <a:pt x="609" y="178"/>
                    </a:cubicBezTo>
                    <a:cubicBezTo>
                      <a:pt x="610" y="180"/>
                      <a:pt x="610" y="183"/>
                      <a:pt x="609" y="187"/>
                    </a:cubicBezTo>
                    <a:cubicBezTo>
                      <a:pt x="609" y="184"/>
                      <a:pt x="609" y="182"/>
                      <a:pt x="608" y="180"/>
                    </a:cubicBezTo>
                    <a:cubicBezTo>
                      <a:pt x="607" y="182"/>
                      <a:pt x="609" y="189"/>
                      <a:pt x="607" y="190"/>
                    </a:cubicBezTo>
                    <a:close/>
                    <a:moveTo>
                      <a:pt x="585" y="188"/>
                    </a:moveTo>
                    <a:cubicBezTo>
                      <a:pt x="584" y="187"/>
                      <a:pt x="585" y="184"/>
                      <a:pt x="586" y="184"/>
                    </a:cubicBezTo>
                    <a:cubicBezTo>
                      <a:pt x="586" y="186"/>
                      <a:pt x="585" y="187"/>
                      <a:pt x="585" y="188"/>
                    </a:cubicBezTo>
                    <a:close/>
                    <a:moveTo>
                      <a:pt x="703" y="172"/>
                    </a:moveTo>
                    <a:cubicBezTo>
                      <a:pt x="702" y="169"/>
                      <a:pt x="702" y="169"/>
                      <a:pt x="702" y="169"/>
                    </a:cubicBezTo>
                    <a:cubicBezTo>
                      <a:pt x="704" y="169"/>
                      <a:pt x="704" y="169"/>
                      <a:pt x="704" y="169"/>
                    </a:cubicBezTo>
                    <a:cubicBezTo>
                      <a:pt x="704" y="171"/>
                      <a:pt x="703" y="172"/>
                      <a:pt x="703" y="172"/>
                    </a:cubicBezTo>
                    <a:close/>
                    <a:moveTo>
                      <a:pt x="588" y="183"/>
                    </a:moveTo>
                    <a:cubicBezTo>
                      <a:pt x="588" y="183"/>
                      <a:pt x="589" y="182"/>
                      <a:pt x="589" y="182"/>
                    </a:cubicBezTo>
                    <a:cubicBezTo>
                      <a:pt x="589" y="182"/>
                      <a:pt x="589" y="184"/>
                      <a:pt x="589" y="184"/>
                    </a:cubicBezTo>
                    <a:cubicBezTo>
                      <a:pt x="589" y="183"/>
                      <a:pt x="587" y="184"/>
                      <a:pt x="588" y="182"/>
                    </a:cubicBezTo>
                    <a:cubicBezTo>
                      <a:pt x="588" y="182"/>
                      <a:pt x="588" y="183"/>
                      <a:pt x="588" y="183"/>
                    </a:cubicBezTo>
                    <a:close/>
                    <a:moveTo>
                      <a:pt x="611" y="179"/>
                    </a:moveTo>
                    <a:cubicBezTo>
                      <a:pt x="611" y="178"/>
                      <a:pt x="611" y="177"/>
                      <a:pt x="611" y="176"/>
                    </a:cubicBezTo>
                    <a:cubicBezTo>
                      <a:pt x="612" y="176"/>
                      <a:pt x="612" y="176"/>
                      <a:pt x="612" y="176"/>
                    </a:cubicBezTo>
                    <a:cubicBezTo>
                      <a:pt x="612" y="178"/>
                      <a:pt x="611" y="179"/>
                      <a:pt x="611" y="179"/>
                    </a:cubicBezTo>
                    <a:close/>
                    <a:moveTo>
                      <a:pt x="587" y="181"/>
                    </a:moveTo>
                    <a:cubicBezTo>
                      <a:pt x="586" y="180"/>
                      <a:pt x="588" y="176"/>
                      <a:pt x="588" y="177"/>
                    </a:cubicBezTo>
                    <a:cubicBezTo>
                      <a:pt x="588" y="179"/>
                      <a:pt x="588" y="180"/>
                      <a:pt x="587" y="181"/>
                    </a:cubicBezTo>
                    <a:close/>
                    <a:moveTo>
                      <a:pt x="621" y="172"/>
                    </a:moveTo>
                    <a:cubicBezTo>
                      <a:pt x="620" y="172"/>
                      <a:pt x="620" y="172"/>
                      <a:pt x="620" y="172"/>
                    </a:cubicBezTo>
                    <a:cubicBezTo>
                      <a:pt x="620" y="171"/>
                      <a:pt x="620" y="171"/>
                      <a:pt x="619" y="171"/>
                    </a:cubicBezTo>
                    <a:cubicBezTo>
                      <a:pt x="620" y="170"/>
                      <a:pt x="621" y="170"/>
                      <a:pt x="621" y="172"/>
                    </a:cubicBezTo>
                    <a:close/>
                    <a:moveTo>
                      <a:pt x="602" y="171"/>
                    </a:moveTo>
                    <a:cubicBezTo>
                      <a:pt x="601" y="171"/>
                      <a:pt x="601" y="168"/>
                      <a:pt x="602" y="168"/>
                    </a:cubicBezTo>
                    <a:cubicBezTo>
                      <a:pt x="603" y="169"/>
                      <a:pt x="602" y="170"/>
                      <a:pt x="602" y="171"/>
                    </a:cubicBezTo>
                    <a:close/>
                    <a:moveTo>
                      <a:pt x="601" y="166"/>
                    </a:moveTo>
                    <a:cubicBezTo>
                      <a:pt x="600" y="165"/>
                      <a:pt x="601" y="164"/>
                      <a:pt x="601" y="163"/>
                    </a:cubicBezTo>
                    <a:cubicBezTo>
                      <a:pt x="601" y="163"/>
                      <a:pt x="601" y="165"/>
                      <a:pt x="602" y="165"/>
                    </a:cubicBezTo>
                    <a:cubicBezTo>
                      <a:pt x="602" y="166"/>
                      <a:pt x="601" y="166"/>
                      <a:pt x="601" y="166"/>
                    </a:cubicBezTo>
                    <a:close/>
                    <a:moveTo>
                      <a:pt x="664" y="115"/>
                    </a:moveTo>
                    <a:cubicBezTo>
                      <a:pt x="663" y="114"/>
                      <a:pt x="664" y="119"/>
                      <a:pt x="662" y="118"/>
                    </a:cubicBezTo>
                    <a:cubicBezTo>
                      <a:pt x="662" y="113"/>
                      <a:pt x="659" y="108"/>
                      <a:pt x="659" y="102"/>
                    </a:cubicBezTo>
                    <a:cubicBezTo>
                      <a:pt x="660" y="102"/>
                      <a:pt x="661" y="101"/>
                      <a:pt x="660" y="98"/>
                    </a:cubicBezTo>
                    <a:cubicBezTo>
                      <a:pt x="661" y="99"/>
                      <a:pt x="661" y="98"/>
                      <a:pt x="663" y="97"/>
                    </a:cubicBezTo>
                    <a:cubicBezTo>
                      <a:pt x="663" y="99"/>
                      <a:pt x="662" y="100"/>
                      <a:pt x="662" y="102"/>
                    </a:cubicBezTo>
                    <a:cubicBezTo>
                      <a:pt x="664" y="105"/>
                      <a:pt x="664" y="109"/>
                      <a:pt x="665" y="110"/>
                    </a:cubicBezTo>
                    <a:cubicBezTo>
                      <a:pt x="665" y="112"/>
                      <a:pt x="665" y="112"/>
                      <a:pt x="664" y="113"/>
                    </a:cubicBezTo>
                    <a:cubicBezTo>
                      <a:pt x="665" y="115"/>
                      <a:pt x="665" y="117"/>
                      <a:pt x="664" y="118"/>
                    </a:cubicBezTo>
                    <a:cubicBezTo>
                      <a:pt x="664" y="118"/>
                      <a:pt x="663" y="116"/>
                      <a:pt x="664" y="115"/>
                    </a:cubicBezTo>
                    <a:close/>
                    <a:moveTo>
                      <a:pt x="665" y="117"/>
                    </a:moveTo>
                    <a:cubicBezTo>
                      <a:pt x="667" y="119"/>
                      <a:pt x="666" y="115"/>
                      <a:pt x="667" y="114"/>
                    </a:cubicBezTo>
                    <a:cubicBezTo>
                      <a:pt x="668" y="123"/>
                      <a:pt x="672" y="136"/>
                      <a:pt x="669" y="140"/>
                    </a:cubicBezTo>
                    <a:cubicBezTo>
                      <a:pt x="670" y="142"/>
                      <a:pt x="670" y="144"/>
                      <a:pt x="670" y="145"/>
                    </a:cubicBezTo>
                    <a:cubicBezTo>
                      <a:pt x="670" y="147"/>
                      <a:pt x="670" y="144"/>
                      <a:pt x="671" y="145"/>
                    </a:cubicBezTo>
                    <a:cubicBezTo>
                      <a:pt x="671" y="147"/>
                      <a:pt x="671" y="150"/>
                      <a:pt x="670" y="151"/>
                    </a:cubicBezTo>
                    <a:cubicBezTo>
                      <a:pt x="669" y="147"/>
                      <a:pt x="669" y="145"/>
                      <a:pt x="669" y="143"/>
                    </a:cubicBezTo>
                    <a:cubicBezTo>
                      <a:pt x="668" y="140"/>
                      <a:pt x="668" y="139"/>
                      <a:pt x="668" y="136"/>
                    </a:cubicBezTo>
                    <a:cubicBezTo>
                      <a:pt x="668" y="136"/>
                      <a:pt x="668" y="137"/>
                      <a:pt x="668" y="138"/>
                    </a:cubicBezTo>
                    <a:cubicBezTo>
                      <a:pt x="666" y="136"/>
                      <a:pt x="666" y="134"/>
                      <a:pt x="666" y="131"/>
                    </a:cubicBezTo>
                    <a:cubicBezTo>
                      <a:pt x="666" y="129"/>
                      <a:pt x="665" y="126"/>
                      <a:pt x="664" y="122"/>
                    </a:cubicBezTo>
                    <a:cubicBezTo>
                      <a:pt x="665" y="121"/>
                      <a:pt x="665" y="120"/>
                      <a:pt x="666" y="119"/>
                    </a:cubicBezTo>
                    <a:cubicBezTo>
                      <a:pt x="666" y="119"/>
                      <a:pt x="665" y="119"/>
                      <a:pt x="665" y="117"/>
                    </a:cubicBezTo>
                    <a:close/>
                    <a:moveTo>
                      <a:pt x="689" y="125"/>
                    </a:moveTo>
                    <a:cubicBezTo>
                      <a:pt x="688" y="126"/>
                      <a:pt x="687" y="122"/>
                      <a:pt x="688" y="122"/>
                    </a:cubicBezTo>
                    <a:lnTo>
                      <a:pt x="689" y="125"/>
                    </a:lnTo>
                    <a:close/>
                    <a:moveTo>
                      <a:pt x="618" y="146"/>
                    </a:moveTo>
                    <a:cubicBezTo>
                      <a:pt x="616" y="147"/>
                      <a:pt x="618" y="142"/>
                      <a:pt x="618" y="146"/>
                    </a:cubicBezTo>
                    <a:close/>
                    <a:moveTo>
                      <a:pt x="619" y="145"/>
                    </a:moveTo>
                    <a:cubicBezTo>
                      <a:pt x="619" y="145"/>
                      <a:pt x="618" y="142"/>
                      <a:pt x="619" y="142"/>
                    </a:cubicBezTo>
                    <a:cubicBezTo>
                      <a:pt x="620" y="144"/>
                      <a:pt x="619" y="144"/>
                      <a:pt x="619" y="145"/>
                    </a:cubicBezTo>
                    <a:close/>
                    <a:moveTo>
                      <a:pt x="690" y="122"/>
                    </a:moveTo>
                    <a:cubicBezTo>
                      <a:pt x="689" y="119"/>
                      <a:pt x="690" y="118"/>
                      <a:pt x="690" y="116"/>
                    </a:cubicBezTo>
                    <a:cubicBezTo>
                      <a:pt x="690" y="117"/>
                      <a:pt x="691" y="118"/>
                      <a:pt x="691" y="120"/>
                    </a:cubicBezTo>
                    <a:cubicBezTo>
                      <a:pt x="691" y="121"/>
                      <a:pt x="691" y="122"/>
                      <a:pt x="690" y="122"/>
                    </a:cubicBezTo>
                    <a:close/>
                    <a:moveTo>
                      <a:pt x="686" y="104"/>
                    </a:moveTo>
                    <a:cubicBezTo>
                      <a:pt x="685" y="104"/>
                      <a:pt x="684" y="102"/>
                      <a:pt x="683" y="101"/>
                    </a:cubicBezTo>
                    <a:cubicBezTo>
                      <a:pt x="682" y="102"/>
                      <a:pt x="684" y="103"/>
                      <a:pt x="683" y="104"/>
                    </a:cubicBezTo>
                    <a:cubicBezTo>
                      <a:pt x="682" y="105"/>
                      <a:pt x="682" y="100"/>
                      <a:pt x="681" y="99"/>
                    </a:cubicBezTo>
                    <a:cubicBezTo>
                      <a:pt x="683" y="98"/>
                      <a:pt x="681" y="95"/>
                      <a:pt x="682" y="94"/>
                    </a:cubicBezTo>
                    <a:cubicBezTo>
                      <a:pt x="683" y="97"/>
                      <a:pt x="684" y="100"/>
                      <a:pt x="685" y="100"/>
                    </a:cubicBezTo>
                    <a:cubicBezTo>
                      <a:pt x="686" y="102"/>
                      <a:pt x="685" y="103"/>
                      <a:pt x="686" y="104"/>
                    </a:cubicBezTo>
                    <a:close/>
                    <a:moveTo>
                      <a:pt x="618" y="122"/>
                    </a:moveTo>
                    <a:cubicBezTo>
                      <a:pt x="617" y="122"/>
                      <a:pt x="616" y="119"/>
                      <a:pt x="617" y="119"/>
                    </a:cubicBezTo>
                    <a:cubicBezTo>
                      <a:pt x="617" y="120"/>
                      <a:pt x="618" y="121"/>
                      <a:pt x="618" y="122"/>
                    </a:cubicBezTo>
                    <a:close/>
                    <a:moveTo>
                      <a:pt x="621" y="113"/>
                    </a:moveTo>
                    <a:cubicBezTo>
                      <a:pt x="621" y="114"/>
                      <a:pt x="622" y="116"/>
                      <a:pt x="621" y="116"/>
                    </a:cubicBezTo>
                    <a:cubicBezTo>
                      <a:pt x="621" y="115"/>
                      <a:pt x="620" y="113"/>
                      <a:pt x="621" y="113"/>
                    </a:cubicBezTo>
                    <a:close/>
                    <a:moveTo>
                      <a:pt x="618" y="110"/>
                    </a:moveTo>
                    <a:cubicBezTo>
                      <a:pt x="619" y="109"/>
                      <a:pt x="618" y="106"/>
                      <a:pt x="619" y="108"/>
                    </a:cubicBezTo>
                    <a:cubicBezTo>
                      <a:pt x="619" y="106"/>
                      <a:pt x="617" y="102"/>
                      <a:pt x="619" y="101"/>
                    </a:cubicBezTo>
                    <a:cubicBezTo>
                      <a:pt x="620" y="105"/>
                      <a:pt x="622" y="109"/>
                      <a:pt x="621" y="113"/>
                    </a:cubicBezTo>
                    <a:cubicBezTo>
                      <a:pt x="620" y="113"/>
                      <a:pt x="620" y="111"/>
                      <a:pt x="619" y="110"/>
                    </a:cubicBezTo>
                    <a:cubicBezTo>
                      <a:pt x="619" y="111"/>
                      <a:pt x="619" y="113"/>
                      <a:pt x="620" y="114"/>
                    </a:cubicBezTo>
                    <a:cubicBezTo>
                      <a:pt x="620" y="116"/>
                      <a:pt x="620" y="117"/>
                      <a:pt x="621" y="118"/>
                    </a:cubicBezTo>
                    <a:cubicBezTo>
                      <a:pt x="620" y="120"/>
                      <a:pt x="618" y="113"/>
                      <a:pt x="619" y="111"/>
                    </a:cubicBezTo>
                    <a:cubicBezTo>
                      <a:pt x="618" y="110"/>
                      <a:pt x="617" y="109"/>
                      <a:pt x="618" y="110"/>
                    </a:cubicBezTo>
                    <a:cubicBezTo>
                      <a:pt x="617" y="109"/>
                      <a:pt x="617" y="106"/>
                      <a:pt x="616" y="105"/>
                    </a:cubicBezTo>
                    <a:cubicBezTo>
                      <a:pt x="618" y="104"/>
                      <a:pt x="618" y="109"/>
                      <a:pt x="618" y="110"/>
                    </a:cubicBezTo>
                    <a:close/>
                    <a:moveTo>
                      <a:pt x="665" y="96"/>
                    </a:moveTo>
                    <a:cubicBezTo>
                      <a:pt x="663" y="96"/>
                      <a:pt x="663" y="93"/>
                      <a:pt x="662" y="92"/>
                    </a:cubicBezTo>
                    <a:cubicBezTo>
                      <a:pt x="662" y="92"/>
                      <a:pt x="663" y="95"/>
                      <a:pt x="662" y="96"/>
                    </a:cubicBezTo>
                    <a:cubicBezTo>
                      <a:pt x="661" y="96"/>
                      <a:pt x="660" y="95"/>
                      <a:pt x="660" y="92"/>
                    </a:cubicBezTo>
                    <a:cubicBezTo>
                      <a:pt x="660" y="88"/>
                      <a:pt x="662" y="90"/>
                      <a:pt x="663" y="86"/>
                    </a:cubicBezTo>
                    <a:cubicBezTo>
                      <a:pt x="664" y="89"/>
                      <a:pt x="665" y="87"/>
                      <a:pt x="665" y="90"/>
                    </a:cubicBezTo>
                    <a:cubicBezTo>
                      <a:pt x="664" y="90"/>
                      <a:pt x="663" y="90"/>
                      <a:pt x="663" y="92"/>
                    </a:cubicBezTo>
                    <a:cubicBezTo>
                      <a:pt x="664" y="94"/>
                      <a:pt x="665" y="94"/>
                      <a:pt x="665" y="96"/>
                    </a:cubicBezTo>
                    <a:close/>
                    <a:moveTo>
                      <a:pt x="616" y="102"/>
                    </a:moveTo>
                    <a:cubicBezTo>
                      <a:pt x="614" y="101"/>
                      <a:pt x="615" y="100"/>
                      <a:pt x="614" y="97"/>
                    </a:cubicBezTo>
                    <a:cubicBezTo>
                      <a:pt x="615" y="98"/>
                      <a:pt x="616" y="100"/>
                      <a:pt x="616" y="102"/>
                    </a:cubicBezTo>
                    <a:close/>
                    <a:moveTo>
                      <a:pt x="135" y="327"/>
                    </a:moveTo>
                    <a:cubicBezTo>
                      <a:pt x="136" y="330"/>
                      <a:pt x="138" y="331"/>
                      <a:pt x="138" y="332"/>
                    </a:cubicBezTo>
                    <a:cubicBezTo>
                      <a:pt x="138" y="333"/>
                      <a:pt x="137" y="331"/>
                      <a:pt x="137" y="332"/>
                    </a:cubicBezTo>
                    <a:cubicBezTo>
                      <a:pt x="137" y="331"/>
                      <a:pt x="134" y="329"/>
                      <a:pt x="135" y="327"/>
                    </a:cubicBezTo>
                    <a:close/>
                    <a:moveTo>
                      <a:pt x="142" y="344"/>
                    </a:moveTo>
                    <a:cubicBezTo>
                      <a:pt x="140" y="344"/>
                      <a:pt x="140" y="342"/>
                      <a:pt x="140" y="343"/>
                    </a:cubicBezTo>
                    <a:cubicBezTo>
                      <a:pt x="138" y="341"/>
                      <a:pt x="138" y="340"/>
                      <a:pt x="137" y="339"/>
                    </a:cubicBezTo>
                    <a:cubicBezTo>
                      <a:pt x="138" y="338"/>
                      <a:pt x="140" y="341"/>
                      <a:pt x="142" y="344"/>
                    </a:cubicBezTo>
                    <a:close/>
                    <a:moveTo>
                      <a:pt x="140" y="340"/>
                    </a:moveTo>
                    <a:cubicBezTo>
                      <a:pt x="138" y="337"/>
                      <a:pt x="141" y="340"/>
                      <a:pt x="142" y="341"/>
                    </a:cubicBezTo>
                    <a:cubicBezTo>
                      <a:pt x="141" y="341"/>
                      <a:pt x="140" y="341"/>
                      <a:pt x="139" y="340"/>
                    </a:cubicBezTo>
                    <a:cubicBezTo>
                      <a:pt x="139" y="339"/>
                      <a:pt x="138" y="338"/>
                      <a:pt x="137" y="337"/>
                    </a:cubicBezTo>
                    <a:cubicBezTo>
                      <a:pt x="139" y="336"/>
                      <a:pt x="138" y="338"/>
                      <a:pt x="140" y="34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>
                <a:norm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buFont typeface="Arial" pitchFamily="34" charset="0"/>
                  <a:buNone/>
                  <a:defRPr/>
                </a:pPr>
                <a:endParaRPr lang="zh-CN" altLang="en-US" sz="2000" noProof="1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20487" name="文本框 1149"/>
            <p:cNvSpPr txBox="1">
              <a:spLocks noChangeArrowheads="1"/>
            </p:cNvSpPr>
            <p:nvPr>
              <p:custDataLst>
                <p:tags r:id="rId4"/>
              </p:custDataLst>
            </p:nvPr>
          </p:nvSpPr>
          <p:spPr bwMode="auto">
            <a:xfrm>
              <a:off x="3803149" y="2500832"/>
              <a:ext cx="1560609" cy="13975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44000" rIns="144000" anchor="ctr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lnSpc>
                  <a:spcPct val="120000"/>
                </a:lnSpc>
              </a:pPr>
              <a:r>
                <a:rPr lang="zh-CN" altLang="en-US" sz="2000">
                  <a:solidFill>
                    <a:schemeClr val="bg1"/>
                  </a:solidFill>
                </a:rPr>
                <a:t>亚硝酸盐同时还阻止正常氧合血红蛋白释放氧</a:t>
              </a:r>
              <a:r>
                <a:rPr lang="en-US" altLang="zh-CN" sz="2000">
                  <a:solidFill>
                    <a:schemeClr val="bg1"/>
                  </a:solidFill>
                </a:rPr>
                <a:t>,</a:t>
              </a:r>
              <a:r>
                <a:rPr lang="zh-CN" altLang="en-US" sz="2000">
                  <a:solidFill>
                    <a:schemeClr val="bg1"/>
                  </a:solidFill>
                </a:rPr>
                <a:t>因而造成各种组织的缺氧</a:t>
              </a:r>
            </a:p>
          </p:txBody>
        </p:sp>
      </p:grp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19D8F-8273-445E-B309-1CB12B94EAFD}" type="slidenum">
              <a:rPr lang="en-US" altLang="zh-CN" smtClean="0"/>
              <a:t>8</a:t>
            </a:fld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  <p:custDataLst>
              <p:tags r:id="rId2"/>
            </p:custDataLst>
          </p:nvPr>
        </p:nvSpPr>
        <p:spPr>
          <a:xfrm>
            <a:off x="530225" y="400050"/>
            <a:ext cx="8083550" cy="601663"/>
          </a:xfrm>
        </p:spPr>
        <p:txBody>
          <a:bodyPr/>
          <a:lstStyle/>
          <a:p>
            <a:pPr eaLnBrk="1" hangingPunct="1"/>
            <a:r>
              <a:rPr lang="zh-CN" altLang="en-US" smtClean="0"/>
              <a:t>作用机理</a:t>
            </a:r>
          </a:p>
        </p:txBody>
      </p:sp>
      <p:grpSp>
        <p:nvGrpSpPr>
          <p:cNvPr id="21507" name="组合 13"/>
          <p:cNvGrpSpPr/>
          <p:nvPr/>
        </p:nvGrpSpPr>
        <p:grpSpPr>
          <a:xfrm>
            <a:off x="1473200" y="2339975"/>
            <a:ext cx="2655888" cy="3144838"/>
            <a:chOff x="3782632" y="2273252"/>
            <a:chExt cx="3523602" cy="4171717"/>
          </a:xfrm>
        </p:grpSpPr>
        <p:sp>
          <p:nvSpPr>
            <p:cNvPr id="34" name="椭圆 33">
              <a:extLst>
                <a:ext uri="{FF2B5EF4-FFF2-40B4-BE49-F238E27FC236}">
                  <a16:creationId xmlns:a16="http://schemas.microsoft.com/office/drawing/2014/main" id="{2FD92530-F76A-421D-9CA1-12C464DC0621}"/>
                </a:ext>
              </a:extLst>
            </p:cNvPr>
            <p:cNvSpPr/>
            <p:nvPr>
              <p:custDataLst>
                <p:tags r:id="rId3"/>
              </p:custDataLst>
            </p:nvPr>
          </p:nvSpPr>
          <p:spPr>
            <a:xfrm>
              <a:off x="4559805" y="2273252"/>
              <a:ext cx="2521070" cy="4171717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r>
                <a:rPr lang="zh-CN" altLang="en-US" noProof="1">
                  <a:solidFill>
                    <a:schemeClr val="bg1"/>
                  </a:solidFill>
                </a:rPr>
                <a:t>亚硝酸盐及其在肠道的分解产物对胃肠道有刺激作用</a:t>
              </a:r>
              <a:r>
                <a:rPr lang="en-US" altLang="zh-CN" noProof="1">
                  <a:solidFill>
                    <a:schemeClr val="bg1"/>
                  </a:solidFill>
                </a:rPr>
                <a:t>,</a:t>
              </a:r>
              <a:r>
                <a:rPr lang="zh-CN" altLang="en-US" noProof="1">
                  <a:solidFill>
                    <a:schemeClr val="bg1"/>
                  </a:solidFill>
                </a:rPr>
                <a:t>出现恶心、呕吐、腹痛等消化道症状；</a:t>
              </a:r>
            </a:p>
          </p:txBody>
        </p:sp>
        <p:sp>
          <p:nvSpPr>
            <p:cNvPr id="39" name="任意多边形 38">
              <a:extLst>
                <a:ext uri="{FF2B5EF4-FFF2-40B4-BE49-F238E27FC236}">
                  <a16:creationId xmlns:a16="http://schemas.microsoft.com/office/drawing/2014/main" id="{CAB9B38B-64AE-4258-AD0F-9687E1CB8611}"/>
                </a:ext>
              </a:extLst>
            </p:cNvPr>
            <p:cNvSpPr/>
            <p:nvPr>
              <p:custDataLst>
                <p:tags r:id="rId4"/>
              </p:custDataLst>
            </p:nvPr>
          </p:nvSpPr>
          <p:spPr>
            <a:xfrm>
              <a:off x="3782632" y="2873424"/>
              <a:ext cx="3523602" cy="2971373"/>
            </a:xfrm>
            <a:custGeom>
              <a:gdLst>
                <a:gd name="connsiteX0" fmla="*/ 94129 w 3523602"/>
                <a:gd name="connsiteY0" fmla="*/ 226552 h 2973104"/>
                <a:gd name="connsiteX1" fmla="*/ 188258 w 3523602"/>
                <a:gd name="connsiteY1" fmla="*/ 320681 h 2973104"/>
                <a:gd name="connsiteX2" fmla="*/ 94129 w 3523602"/>
                <a:gd name="connsiteY2" fmla="*/ 414810 h 2973104"/>
                <a:gd name="connsiteX3" fmla="*/ 0 w 3523602"/>
                <a:gd name="connsiteY3" fmla="*/ 320681 h 2973104"/>
                <a:gd name="connsiteX4" fmla="*/ 94129 w 3523602"/>
                <a:gd name="connsiteY4" fmla="*/ 226552 h 2973104"/>
                <a:gd name="connsiteX5" fmla="*/ 2037050 w 3523602"/>
                <a:gd name="connsiteY5" fmla="*/ 0 h 2973104"/>
                <a:gd name="connsiteX6" fmla="*/ 3523602 w 3523602"/>
                <a:gd name="connsiteY6" fmla="*/ 1486552 h 2973104"/>
                <a:gd name="connsiteX7" fmla="*/ 2037050 w 3523602"/>
                <a:gd name="connsiteY7" fmla="*/ 2973104 h 2973104"/>
                <a:gd name="connsiteX8" fmla="*/ 804379 w 3523602"/>
                <a:gd name="connsiteY8" fmla="*/ 2317698 h 2973104"/>
                <a:gd name="connsiteX9" fmla="*/ 676953 w 3523602"/>
                <a:gd name="connsiteY9" fmla="*/ 2082937 h 2973104"/>
                <a:gd name="connsiteX10" fmla="*/ 705104 w 3523602"/>
                <a:gd name="connsiteY10" fmla="*/ 2071762 h 2973104"/>
                <a:gd name="connsiteX11" fmla="*/ 829426 w 3523602"/>
                <a:gd name="connsiteY11" fmla="*/ 2300809 h 2973104"/>
                <a:gd name="connsiteX12" fmla="*/ 2037050 w 3523602"/>
                <a:gd name="connsiteY12" fmla="*/ 2942897 h 2973104"/>
                <a:gd name="connsiteX13" fmla="*/ 3493395 w 3523602"/>
                <a:gd name="connsiteY13" fmla="*/ 1486552 h 2973104"/>
                <a:gd name="connsiteX14" fmla="*/ 2037050 w 3523602"/>
                <a:gd name="connsiteY14" fmla="*/ 30207 h 2973104"/>
                <a:gd name="connsiteX15" fmla="*/ 829426 w 3523602"/>
                <a:gd name="connsiteY15" fmla="*/ 672295 h 2973104"/>
                <a:gd name="connsiteX16" fmla="*/ 714565 w 3523602"/>
                <a:gd name="connsiteY16" fmla="*/ 883912 h 2973104"/>
                <a:gd name="connsiteX17" fmla="*/ 715855 w 3523602"/>
                <a:gd name="connsiteY17" fmla="*/ 885728 h 2973104"/>
                <a:gd name="connsiteX18" fmla="*/ 80508 w 3523602"/>
                <a:gd name="connsiteY18" fmla="*/ 1080455 h 2973104"/>
                <a:gd name="connsiteX19" fmla="*/ 31642 w 3523602"/>
                <a:gd name="connsiteY19" fmla="*/ 437489 h 2973104"/>
                <a:gd name="connsiteX20" fmla="*/ 65251 w 3523602"/>
                <a:gd name="connsiteY20" fmla="*/ 442008 h 2973104"/>
                <a:gd name="connsiteX21" fmla="*/ 99814 w 3523602"/>
                <a:gd name="connsiteY21" fmla="*/ 1048493 h 2973104"/>
                <a:gd name="connsiteX22" fmla="*/ 694297 w 3523602"/>
                <a:gd name="connsiteY22" fmla="*/ 855384 h 2973104"/>
                <a:gd name="connsiteX23" fmla="*/ 695169 w 3523602"/>
                <a:gd name="connsiteY23" fmla="*/ 856611 h 2973104"/>
                <a:gd name="connsiteX24" fmla="*/ 804379 w 3523602"/>
                <a:gd name="connsiteY24" fmla="*/ 655406 h 2973104"/>
                <a:gd name="connsiteX25" fmla="*/ 2037050 w 3523602"/>
                <a:gd name="connsiteY25" fmla="*/ 0 h 29731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523602" h="2973104">
                  <a:moveTo>
                    <a:pt x="94129" y="226552"/>
                  </a:moveTo>
                  <a:cubicBezTo>
                    <a:pt x="146115" y="226552"/>
                    <a:pt x="188258" y="268695"/>
                    <a:pt x="188258" y="320681"/>
                  </a:cubicBezTo>
                  <a:cubicBezTo>
                    <a:pt x="188258" y="372667"/>
                    <a:pt x="146115" y="414810"/>
                    <a:pt x="94129" y="414810"/>
                  </a:cubicBezTo>
                  <a:cubicBezTo>
                    <a:pt x="42143" y="414810"/>
                    <a:pt x="0" y="372667"/>
                    <a:pt x="0" y="320681"/>
                  </a:cubicBezTo>
                  <a:cubicBezTo>
                    <a:pt x="0" y="268695"/>
                    <a:pt x="42143" y="226552"/>
                    <a:pt x="94129" y="226552"/>
                  </a:cubicBezTo>
                  <a:close/>
                  <a:moveTo>
                    <a:pt x="2037050" y="0"/>
                  </a:moveTo>
                  <a:cubicBezTo>
                    <a:pt x="2858051" y="0"/>
                    <a:pt x="3523602" y="665552"/>
                    <a:pt x="3523602" y="1486552"/>
                  </a:cubicBezTo>
                  <a:cubicBezTo>
                    <a:pt x="3523602" y="2307553"/>
                    <a:pt x="2858051" y="2973104"/>
                    <a:pt x="2037050" y="2973104"/>
                  </a:cubicBezTo>
                  <a:cubicBezTo>
                    <a:pt x="1523925" y="2973104"/>
                    <a:pt x="1071522" y="2713123"/>
                    <a:pt x="804379" y="2317698"/>
                  </a:cubicBezTo>
                  <a:lnTo>
                    <a:pt x="676953" y="2082937"/>
                  </a:lnTo>
                  <a:lnTo>
                    <a:pt x="705104" y="2071762"/>
                  </a:lnTo>
                  <a:lnTo>
                    <a:pt x="829426" y="2300809"/>
                  </a:lnTo>
                  <a:cubicBezTo>
                    <a:pt x="1091142" y="2688199"/>
                    <a:pt x="1534353" y="2942897"/>
                    <a:pt x="2037050" y="2942897"/>
                  </a:cubicBezTo>
                  <a:cubicBezTo>
                    <a:pt x="2841368" y="2942897"/>
                    <a:pt x="3493395" y="2290870"/>
                    <a:pt x="3493395" y="1486552"/>
                  </a:cubicBezTo>
                  <a:cubicBezTo>
                    <a:pt x="3493395" y="682235"/>
                    <a:pt x="2841368" y="30207"/>
                    <a:pt x="2037050" y="30207"/>
                  </a:cubicBezTo>
                  <a:cubicBezTo>
                    <a:pt x="1534353" y="30207"/>
                    <a:pt x="1091142" y="284905"/>
                    <a:pt x="829426" y="672295"/>
                  </a:cubicBezTo>
                  <a:lnTo>
                    <a:pt x="714565" y="883912"/>
                  </a:lnTo>
                  <a:lnTo>
                    <a:pt x="715855" y="885728"/>
                  </a:lnTo>
                  <a:cubicBezTo>
                    <a:pt x="520721" y="1248545"/>
                    <a:pt x="227813" y="1338319"/>
                    <a:pt x="80508" y="1080455"/>
                  </a:cubicBezTo>
                  <a:cubicBezTo>
                    <a:pt x="-5502" y="929891"/>
                    <a:pt x="-23918" y="687579"/>
                    <a:pt x="31642" y="437489"/>
                  </a:cubicBezTo>
                  <a:lnTo>
                    <a:pt x="65251" y="442008"/>
                  </a:lnTo>
                  <a:cubicBezTo>
                    <a:pt x="12359" y="677026"/>
                    <a:pt x="25338" y="904774"/>
                    <a:pt x="99814" y="1048493"/>
                  </a:cubicBezTo>
                  <a:cubicBezTo>
                    <a:pt x="232282" y="1304125"/>
                    <a:pt x="509789" y="1213980"/>
                    <a:pt x="694297" y="855384"/>
                  </a:cubicBezTo>
                  <a:lnTo>
                    <a:pt x="695169" y="856611"/>
                  </a:lnTo>
                  <a:lnTo>
                    <a:pt x="804379" y="655406"/>
                  </a:lnTo>
                  <a:cubicBezTo>
                    <a:pt x="1071522" y="259981"/>
                    <a:pt x="1523925" y="0"/>
                    <a:pt x="20370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396000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r>
                <a:rPr lang="en-US" altLang="zh-CN" sz="2400" noProof="1">
                  <a:solidFill>
                    <a:schemeClr val="bg1"/>
                  </a:solidFill>
                  <a:sym typeface="Arial" pitchFamily="34" charset="0"/>
                </a:rPr>
                <a:t>A</a:t>
              </a:r>
              <a:endParaRPr lang="zh-CN" altLang="en-US" sz="2400" noProof="1">
                <a:solidFill>
                  <a:schemeClr val="bg1"/>
                </a:solidFill>
                <a:sym typeface="Arial" pitchFamily="34" charset="0"/>
              </a:endParaRPr>
            </a:p>
          </p:txBody>
        </p:sp>
      </p:grpSp>
      <p:grpSp>
        <p:nvGrpSpPr>
          <p:cNvPr id="21508" name="组合 8"/>
          <p:cNvGrpSpPr/>
          <p:nvPr/>
        </p:nvGrpSpPr>
        <p:grpSpPr>
          <a:xfrm>
            <a:off x="5013325" y="1444625"/>
            <a:ext cx="2657475" cy="4937125"/>
            <a:chOff x="3782632" y="1085392"/>
            <a:chExt cx="3523602" cy="6547436"/>
          </a:xfrm>
        </p:grpSpPr>
        <p:sp>
          <p:nvSpPr>
            <p:cNvPr id="10" name="椭圆 9">
              <a:extLst>
                <a:ext uri="{FF2B5EF4-FFF2-40B4-BE49-F238E27FC236}">
                  <a16:creationId xmlns:a16="http://schemas.microsoft.com/office/drawing/2014/main" id="{4203CB5D-4280-4625-A318-DD2F48EB21A4}"/>
                </a:ext>
              </a:extLst>
            </p:cNvPr>
            <p:cNvSpPr/>
            <p:nvPr>
              <p:custDataLst>
                <p:tags r:id="rId5"/>
              </p:custDataLst>
            </p:nvPr>
          </p:nvSpPr>
          <p:spPr>
            <a:xfrm>
              <a:off x="4561445" y="1085392"/>
              <a:ext cx="2519566" cy="6547436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r>
                <a:rPr lang="zh-CN" altLang="en-US" noProof="1">
                  <a:solidFill>
                    <a:schemeClr val="bg1"/>
                  </a:solidFill>
                </a:rPr>
                <a:t>亚硝酸盐对中枢神经系统尤其对血管舒缩中枢有麻痹作用</a:t>
              </a:r>
              <a:r>
                <a:rPr lang="en-US" altLang="zh-CN" noProof="1">
                  <a:solidFill>
                    <a:schemeClr val="bg1"/>
                  </a:solidFill>
                </a:rPr>
                <a:t>,</a:t>
              </a:r>
              <a:r>
                <a:rPr lang="zh-CN" altLang="en-US" noProof="1">
                  <a:solidFill>
                    <a:schemeClr val="bg1"/>
                  </a:solidFill>
                </a:rPr>
                <a:t>它还能直接作用于血管平滑肌有较强的松弛作用而致血压降低，严重者发生循环衰竭。</a:t>
              </a:r>
            </a:p>
          </p:txBody>
        </p:sp>
        <p:sp>
          <p:nvSpPr>
            <p:cNvPr id="12" name="任意多边形 11">
              <a:extLst>
                <a:ext uri="{FF2B5EF4-FFF2-40B4-BE49-F238E27FC236}">
                  <a16:creationId xmlns:a16="http://schemas.microsoft.com/office/drawing/2014/main" id="{16FD1DA1-9B91-46D2-889D-9E0931AB88A7}"/>
                </a:ext>
              </a:extLst>
            </p:cNvPr>
            <p:cNvSpPr/>
            <p:nvPr>
              <p:custDataLst>
                <p:tags r:id="rId6"/>
              </p:custDataLst>
            </p:nvPr>
          </p:nvSpPr>
          <p:spPr>
            <a:xfrm>
              <a:off x="3782632" y="2872780"/>
              <a:ext cx="3523602" cy="2972662"/>
            </a:xfrm>
            <a:custGeom>
              <a:gdLst>
                <a:gd name="connsiteX0" fmla="*/ 94129 w 3523602"/>
                <a:gd name="connsiteY0" fmla="*/ 226552 h 2973104"/>
                <a:gd name="connsiteX1" fmla="*/ 188258 w 3523602"/>
                <a:gd name="connsiteY1" fmla="*/ 320681 h 2973104"/>
                <a:gd name="connsiteX2" fmla="*/ 94129 w 3523602"/>
                <a:gd name="connsiteY2" fmla="*/ 414810 h 2973104"/>
                <a:gd name="connsiteX3" fmla="*/ 0 w 3523602"/>
                <a:gd name="connsiteY3" fmla="*/ 320681 h 2973104"/>
                <a:gd name="connsiteX4" fmla="*/ 94129 w 3523602"/>
                <a:gd name="connsiteY4" fmla="*/ 226552 h 2973104"/>
                <a:gd name="connsiteX5" fmla="*/ 2037050 w 3523602"/>
                <a:gd name="connsiteY5" fmla="*/ 0 h 2973104"/>
                <a:gd name="connsiteX6" fmla="*/ 3523602 w 3523602"/>
                <a:gd name="connsiteY6" fmla="*/ 1486552 h 2973104"/>
                <a:gd name="connsiteX7" fmla="*/ 2037050 w 3523602"/>
                <a:gd name="connsiteY7" fmla="*/ 2973104 h 2973104"/>
                <a:gd name="connsiteX8" fmla="*/ 804379 w 3523602"/>
                <a:gd name="connsiteY8" fmla="*/ 2317698 h 2973104"/>
                <a:gd name="connsiteX9" fmla="*/ 676953 w 3523602"/>
                <a:gd name="connsiteY9" fmla="*/ 2082937 h 2973104"/>
                <a:gd name="connsiteX10" fmla="*/ 705104 w 3523602"/>
                <a:gd name="connsiteY10" fmla="*/ 2071762 h 2973104"/>
                <a:gd name="connsiteX11" fmla="*/ 829426 w 3523602"/>
                <a:gd name="connsiteY11" fmla="*/ 2300809 h 2973104"/>
                <a:gd name="connsiteX12" fmla="*/ 2037050 w 3523602"/>
                <a:gd name="connsiteY12" fmla="*/ 2942897 h 2973104"/>
                <a:gd name="connsiteX13" fmla="*/ 3493395 w 3523602"/>
                <a:gd name="connsiteY13" fmla="*/ 1486552 h 2973104"/>
                <a:gd name="connsiteX14" fmla="*/ 2037050 w 3523602"/>
                <a:gd name="connsiteY14" fmla="*/ 30207 h 2973104"/>
                <a:gd name="connsiteX15" fmla="*/ 829426 w 3523602"/>
                <a:gd name="connsiteY15" fmla="*/ 672295 h 2973104"/>
                <a:gd name="connsiteX16" fmla="*/ 714565 w 3523602"/>
                <a:gd name="connsiteY16" fmla="*/ 883912 h 2973104"/>
                <a:gd name="connsiteX17" fmla="*/ 715855 w 3523602"/>
                <a:gd name="connsiteY17" fmla="*/ 885728 h 2973104"/>
                <a:gd name="connsiteX18" fmla="*/ 80508 w 3523602"/>
                <a:gd name="connsiteY18" fmla="*/ 1080455 h 2973104"/>
                <a:gd name="connsiteX19" fmla="*/ 31642 w 3523602"/>
                <a:gd name="connsiteY19" fmla="*/ 437489 h 2973104"/>
                <a:gd name="connsiteX20" fmla="*/ 65251 w 3523602"/>
                <a:gd name="connsiteY20" fmla="*/ 442008 h 2973104"/>
                <a:gd name="connsiteX21" fmla="*/ 99814 w 3523602"/>
                <a:gd name="connsiteY21" fmla="*/ 1048493 h 2973104"/>
                <a:gd name="connsiteX22" fmla="*/ 694297 w 3523602"/>
                <a:gd name="connsiteY22" fmla="*/ 855384 h 2973104"/>
                <a:gd name="connsiteX23" fmla="*/ 695169 w 3523602"/>
                <a:gd name="connsiteY23" fmla="*/ 856611 h 2973104"/>
                <a:gd name="connsiteX24" fmla="*/ 804379 w 3523602"/>
                <a:gd name="connsiteY24" fmla="*/ 655406 h 2973104"/>
                <a:gd name="connsiteX25" fmla="*/ 2037050 w 3523602"/>
                <a:gd name="connsiteY25" fmla="*/ 0 h 29731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523602" h="2973104">
                  <a:moveTo>
                    <a:pt x="94129" y="226552"/>
                  </a:moveTo>
                  <a:cubicBezTo>
                    <a:pt x="146115" y="226552"/>
                    <a:pt x="188258" y="268695"/>
                    <a:pt x="188258" y="320681"/>
                  </a:cubicBezTo>
                  <a:cubicBezTo>
                    <a:pt x="188258" y="372667"/>
                    <a:pt x="146115" y="414810"/>
                    <a:pt x="94129" y="414810"/>
                  </a:cubicBezTo>
                  <a:cubicBezTo>
                    <a:pt x="42143" y="414810"/>
                    <a:pt x="0" y="372667"/>
                    <a:pt x="0" y="320681"/>
                  </a:cubicBezTo>
                  <a:cubicBezTo>
                    <a:pt x="0" y="268695"/>
                    <a:pt x="42143" y="226552"/>
                    <a:pt x="94129" y="226552"/>
                  </a:cubicBezTo>
                  <a:close/>
                  <a:moveTo>
                    <a:pt x="2037050" y="0"/>
                  </a:moveTo>
                  <a:cubicBezTo>
                    <a:pt x="2858051" y="0"/>
                    <a:pt x="3523602" y="665552"/>
                    <a:pt x="3523602" y="1486552"/>
                  </a:cubicBezTo>
                  <a:cubicBezTo>
                    <a:pt x="3523602" y="2307553"/>
                    <a:pt x="2858051" y="2973104"/>
                    <a:pt x="2037050" y="2973104"/>
                  </a:cubicBezTo>
                  <a:cubicBezTo>
                    <a:pt x="1523925" y="2973104"/>
                    <a:pt x="1071522" y="2713123"/>
                    <a:pt x="804379" y="2317698"/>
                  </a:cubicBezTo>
                  <a:lnTo>
                    <a:pt x="676953" y="2082937"/>
                  </a:lnTo>
                  <a:lnTo>
                    <a:pt x="705104" y="2071762"/>
                  </a:lnTo>
                  <a:lnTo>
                    <a:pt x="829426" y="2300809"/>
                  </a:lnTo>
                  <a:cubicBezTo>
                    <a:pt x="1091142" y="2688199"/>
                    <a:pt x="1534353" y="2942897"/>
                    <a:pt x="2037050" y="2942897"/>
                  </a:cubicBezTo>
                  <a:cubicBezTo>
                    <a:pt x="2841368" y="2942897"/>
                    <a:pt x="3493395" y="2290870"/>
                    <a:pt x="3493395" y="1486552"/>
                  </a:cubicBezTo>
                  <a:cubicBezTo>
                    <a:pt x="3493395" y="682235"/>
                    <a:pt x="2841368" y="30207"/>
                    <a:pt x="2037050" y="30207"/>
                  </a:cubicBezTo>
                  <a:cubicBezTo>
                    <a:pt x="1534353" y="30207"/>
                    <a:pt x="1091142" y="284905"/>
                    <a:pt x="829426" y="672295"/>
                  </a:cubicBezTo>
                  <a:lnTo>
                    <a:pt x="714565" y="883912"/>
                  </a:lnTo>
                  <a:lnTo>
                    <a:pt x="715855" y="885728"/>
                  </a:lnTo>
                  <a:cubicBezTo>
                    <a:pt x="520721" y="1248545"/>
                    <a:pt x="227813" y="1338319"/>
                    <a:pt x="80508" y="1080455"/>
                  </a:cubicBezTo>
                  <a:cubicBezTo>
                    <a:pt x="-5502" y="929891"/>
                    <a:pt x="-23918" y="687579"/>
                    <a:pt x="31642" y="437489"/>
                  </a:cubicBezTo>
                  <a:lnTo>
                    <a:pt x="65251" y="442008"/>
                  </a:lnTo>
                  <a:cubicBezTo>
                    <a:pt x="12359" y="677026"/>
                    <a:pt x="25338" y="904774"/>
                    <a:pt x="99814" y="1048493"/>
                  </a:cubicBezTo>
                  <a:cubicBezTo>
                    <a:pt x="232282" y="1304125"/>
                    <a:pt x="509789" y="1213980"/>
                    <a:pt x="694297" y="855384"/>
                  </a:cubicBezTo>
                  <a:lnTo>
                    <a:pt x="695169" y="856611"/>
                  </a:lnTo>
                  <a:lnTo>
                    <a:pt x="804379" y="655406"/>
                  </a:lnTo>
                  <a:cubicBezTo>
                    <a:pt x="1071522" y="259981"/>
                    <a:pt x="1523925" y="0"/>
                    <a:pt x="20370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396000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r>
                <a:rPr lang="en-US" altLang="zh-CN" sz="2400" noProof="1">
                  <a:solidFill>
                    <a:schemeClr val="bg1"/>
                  </a:solidFill>
                  <a:sym typeface="Arial" pitchFamily="34" charset="0"/>
                </a:rPr>
                <a:t>B</a:t>
              </a:r>
              <a:endParaRPr lang="zh-CN" altLang="en-US" sz="2400" noProof="1">
                <a:solidFill>
                  <a:schemeClr val="bg1"/>
                </a:solidFill>
                <a:sym typeface="Arial" pitchFamily="34" charset="0"/>
              </a:endParaRPr>
            </a:p>
          </p:txBody>
        </p:sp>
      </p:grp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19D8F-8273-445E-B309-1CB12B94EAFD}" type="slidenum">
              <a:rPr lang="en-US" altLang="zh-CN" smtClean="0"/>
              <a:t>9</a:t>
            </a:fld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标题 67585"/>
          <p:cNvSpPr>
            <a:spLocks noGrp="1" noChangeArrowheads="1"/>
          </p:cNvSpPr>
          <p:nvPr>
            <p:ph type="title"/>
          </p:nvPr>
        </p:nvSpPr>
        <p:spPr>
          <a:xfrm>
            <a:off x="530225" y="400050"/>
            <a:ext cx="8083550" cy="601663"/>
          </a:xfrm>
        </p:spPr>
        <p:txBody>
          <a:bodyPr anchor="ctr"/>
          <a:lstStyle/>
          <a:p>
            <a:pPr eaLnBrk="1" hangingPunct="1"/>
            <a:r>
              <a:rPr lang="zh-CN" altLang="en-US" b="1" smtClean="0"/>
              <a:t>作用机理</a:t>
            </a:r>
          </a:p>
        </p:txBody>
      </p:sp>
      <p:grpSp>
        <p:nvGrpSpPr>
          <p:cNvPr id="22531" name="组合 50"/>
          <p:cNvGrpSpPr/>
          <p:nvPr/>
        </p:nvGrpSpPr>
        <p:grpSpPr>
          <a:xfrm>
            <a:off x="2849563" y="1874838"/>
            <a:ext cx="3238500" cy="4043362"/>
            <a:chOff x="1219200" y="2836863"/>
            <a:chExt cx="2247900" cy="2806840"/>
          </a:xfrm>
        </p:grpSpPr>
        <p:sp>
          <p:nvSpPr>
            <p:cNvPr id="49" name="KSO_Shape">
              <a:extLst>
                <a:ext uri="{FF2B5EF4-FFF2-40B4-BE49-F238E27FC236}">
                  <a16:creationId xmlns:a16="http://schemas.microsoft.com/office/drawing/2014/main" id="{38AB23D8-CB5C-4F70-ADA7-E2C1D7006FAA}"/>
                </a:ext>
              </a:extLst>
            </p:cNvPr>
            <p:cNvSpPr/>
            <p:nvPr>
              <p:custDataLst>
                <p:tags r:id="rId2"/>
              </p:custDataLst>
            </p:nvPr>
          </p:nvSpPr>
          <p:spPr bwMode="auto">
            <a:xfrm>
              <a:off x="1219200" y="2836863"/>
              <a:ext cx="2247900" cy="1600130"/>
            </a:xfrm>
            <a:custGeom>
              <a:gdLst>
                <a:gd name="T0" fmla="*/ 2147483646 w 4961"/>
                <a:gd name="T1" fmla="*/ 2147483646 h 3535"/>
                <a:gd name="T2" fmla="*/ 2147483646 w 4961"/>
                <a:gd name="T3" fmla="*/ 2147483646 h 3535"/>
                <a:gd name="T4" fmla="*/ 2147483646 w 4961"/>
                <a:gd name="T5" fmla="*/ 2147483646 h 3535"/>
                <a:gd name="T6" fmla="*/ 2147483646 w 4961"/>
                <a:gd name="T7" fmla="*/ 2147483646 h 3535"/>
                <a:gd name="T8" fmla="*/ 2147483646 w 4961"/>
                <a:gd name="T9" fmla="*/ 2147483646 h 3535"/>
                <a:gd name="T10" fmla="*/ 2147483646 w 4961"/>
                <a:gd name="T11" fmla="*/ 2147483646 h 3535"/>
                <a:gd name="T12" fmla="*/ 2147483646 w 4961"/>
                <a:gd name="T13" fmla="*/ 2147483646 h 3535"/>
                <a:gd name="T14" fmla="*/ 2147483646 w 4961"/>
                <a:gd name="T15" fmla="*/ 2147483646 h 3535"/>
                <a:gd name="T16" fmla="*/ 2147483646 w 4961"/>
                <a:gd name="T17" fmla="*/ 2147483646 h 3535"/>
                <a:gd name="T18" fmla="*/ 2147483646 w 4961"/>
                <a:gd name="T19" fmla="*/ 2147483646 h 3535"/>
                <a:gd name="T20" fmla="*/ 2147483646 w 4961"/>
                <a:gd name="T21" fmla="*/ 1072681068 h 3535"/>
                <a:gd name="T22" fmla="*/ 2147483646 w 4961"/>
                <a:gd name="T23" fmla="*/ 225773275 h 3535"/>
                <a:gd name="T24" fmla="*/ 2147483646 w 4961"/>
                <a:gd name="T25" fmla="*/ 2147483646 h 3535"/>
                <a:gd name="T26" fmla="*/ 2147483646 w 4961"/>
                <a:gd name="T27" fmla="*/ 2147483646 h 3535"/>
                <a:gd name="T28" fmla="*/ 2147483646 w 4961"/>
                <a:gd name="T29" fmla="*/ 2147483646 h 3535"/>
                <a:gd name="T30" fmla="*/ 2147483646 w 4961"/>
                <a:gd name="T31" fmla="*/ 2147483646 h 3535"/>
                <a:gd name="T32" fmla="*/ 2147483646 w 4961"/>
                <a:gd name="T33" fmla="*/ 2147483646 h 3535"/>
                <a:gd name="T34" fmla="*/ 2147483646 w 4961"/>
                <a:gd name="T35" fmla="*/ 2147483646 h 3535"/>
                <a:gd name="T36" fmla="*/ 2147483646 w 4961"/>
                <a:gd name="T37" fmla="*/ 2147483646 h 3535"/>
                <a:gd name="T38" fmla="*/ 2147483646 w 4961"/>
                <a:gd name="T39" fmla="*/ 2147483646 h 3535"/>
                <a:gd name="T40" fmla="*/ 2147483646 w 4961"/>
                <a:gd name="T41" fmla="*/ 2147483646 h 3535"/>
                <a:gd name="T42" fmla="*/ 2147483646 w 4961"/>
                <a:gd name="T43" fmla="*/ 2147483646 h 3535"/>
                <a:gd name="T44" fmla="*/ 2147483646 w 4961"/>
                <a:gd name="T45" fmla="*/ 2147483646 h 3535"/>
                <a:gd name="T46" fmla="*/ 2147483646 w 4961"/>
                <a:gd name="T47" fmla="*/ 2147483646 h 3535"/>
                <a:gd name="T48" fmla="*/ 2147483646 w 4961"/>
                <a:gd name="T49" fmla="*/ 2147483646 h 3535"/>
                <a:gd name="T50" fmla="*/ 2147483646 w 4961"/>
                <a:gd name="T51" fmla="*/ 2147483646 h 3535"/>
                <a:gd name="T52" fmla="*/ 2147483646 w 4961"/>
                <a:gd name="T53" fmla="*/ 2147483646 h 3535"/>
                <a:gd name="T54" fmla="*/ 2147483646 w 4961"/>
                <a:gd name="T55" fmla="*/ 2147483646 h 3535"/>
                <a:gd name="T56" fmla="*/ 2147483646 w 4961"/>
                <a:gd name="T57" fmla="*/ 2147483646 h 3535"/>
                <a:gd name="T58" fmla="*/ 2147483646 w 4961"/>
                <a:gd name="T59" fmla="*/ 2147483646 h 3535"/>
                <a:gd name="T60" fmla="*/ 2147483646 w 4961"/>
                <a:gd name="T61" fmla="*/ 2147483646 h 3535"/>
                <a:gd name="T62" fmla="*/ 169864868 w 4961"/>
                <a:gd name="T63" fmla="*/ 2147483646 h 3535"/>
                <a:gd name="T64" fmla="*/ 849325108 w 4961"/>
                <a:gd name="T65" fmla="*/ 2147483646 h 3535"/>
                <a:gd name="T66" fmla="*/ 2147483646 w 4961"/>
                <a:gd name="T67" fmla="*/ 2147483646 h 3535"/>
                <a:gd name="T68" fmla="*/ 2147483646 w 4961"/>
                <a:gd name="T69" fmla="*/ 2147483646 h 3535"/>
                <a:gd name="T70" fmla="*/ 2147483646 w 4961"/>
                <a:gd name="T71" fmla="*/ 2147483646 h 3535"/>
                <a:gd name="T72" fmla="*/ 2147483646 w 4961"/>
                <a:gd name="T73" fmla="*/ 2147483646 h 3535"/>
                <a:gd name="T74" fmla="*/ 2147483646 w 4961"/>
                <a:gd name="T75" fmla="*/ 2147483646 h 3535"/>
                <a:gd name="T76" fmla="*/ 2147483646 w 4961"/>
                <a:gd name="T77" fmla="*/ 2147483646 h 3535"/>
                <a:gd name="T78" fmla="*/ 2147483646 w 4961"/>
                <a:gd name="T79" fmla="*/ 2147483646 h 3535"/>
                <a:gd name="T80" fmla="*/ 2147483646 w 4961"/>
                <a:gd name="T81" fmla="*/ 2147483646 h 3535"/>
                <a:gd name="T82" fmla="*/ 2147483646 w 4961"/>
                <a:gd name="T83" fmla="*/ 2147483646 h 3535"/>
                <a:gd name="T84" fmla="*/ 2147483646 w 4961"/>
                <a:gd name="T85" fmla="*/ 2147483646 h 3535"/>
                <a:gd name="T86" fmla="*/ 2147483646 w 4961"/>
                <a:gd name="T87" fmla="*/ 2147483646 h 3535"/>
                <a:gd name="T88" fmla="*/ 2147483646 w 4961"/>
                <a:gd name="T89" fmla="*/ 2147483646 h 3535"/>
                <a:gd name="T90" fmla="*/ 2147483646 w 4961"/>
                <a:gd name="T91" fmla="*/ 2147483646 h 3535"/>
                <a:gd name="T92" fmla="*/ 2147483646 w 4961"/>
                <a:gd name="T93" fmla="*/ 2147483646 h 3535"/>
                <a:gd name="T94" fmla="*/ 2147483646 w 4961"/>
                <a:gd name="T95" fmla="*/ 2147483646 h 3535"/>
                <a:gd name="T96" fmla="*/ 2147483646 w 4961"/>
                <a:gd name="T97" fmla="*/ 2147483646 h 3535"/>
                <a:gd name="T98" fmla="*/ 2147483646 w 4961"/>
                <a:gd name="T99" fmla="*/ 2147483646 h 3535"/>
                <a:gd name="T100" fmla="*/ 2147483646 w 4961"/>
                <a:gd name="T101" fmla="*/ 2147483646 h 3535"/>
                <a:gd name="T102" fmla="*/ 2147483646 w 4961"/>
                <a:gd name="T103" fmla="*/ 2147483646 h 3535"/>
                <a:gd name="T104" fmla="*/ 2147483646 w 4961"/>
                <a:gd name="T105" fmla="*/ 2147483646 h 3535"/>
                <a:gd name="T106" fmla="*/ 2147483646 w 4961"/>
                <a:gd name="T107" fmla="*/ 2147483646 h 3535"/>
                <a:gd name="T108" fmla="*/ 2147483646 w 4961"/>
                <a:gd name="T109" fmla="*/ 2147483646 h 3535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</a:gdLst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0" t="0" r="r" b="b"/>
              <a:pathLst>
                <a:path w="4961" h="3535">
                  <a:moveTo>
                    <a:pt x="4743" y="2654"/>
                  </a:moveTo>
                  <a:lnTo>
                    <a:pt x="2631" y="1330"/>
                  </a:lnTo>
                  <a:lnTo>
                    <a:pt x="2631" y="1206"/>
                  </a:lnTo>
                  <a:lnTo>
                    <a:pt x="2631" y="1193"/>
                  </a:lnTo>
                  <a:lnTo>
                    <a:pt x="2632" y="1181"/>
                  </a:lnTo>
                  <a:lnTo>
                    <a:pt x="2634" y="1169"/>
                  </a:lnTo>
                  <a:lnTo>
                    <a:pt x="2636" y="1157"/>
                  </a:lnTo>
                  <a:lnTo>
                    <a:pt x="2641" y="1144"/>
                  </a:lnTo>
                  <a:lnTo>
                    <a:pt x="2645" y="1131"/>
                  </a:lnTo>
                  <a:lnTo>
                    <a:pt x="2651" y="1120"/>
                  </a:lnTo>
                  <a:lnTo>
                    <a:pt x="2656" y="1108"/>
                  </a:lnTo>
                  <a:lnTo>
                    <a:pt x="2664" y="1096"/>
                  </a:lnTo>
                  <a:lnTo>
                    <a:pt x="2673" y="1085"/>
                  </a:lnTo>
                  <a:lnTo>
                    <a:pt x="2681" y="1073"/>
                  </a:lnTo>
                  <a:lnTo>
                    <a:pt x="2692" y="1062"/>
                  </a:lnTo>
                  <a:lnTo>
                    <a:pt x="2705" y="1051"/>
                  </a:lnTo>
                  <a:lnTo>
                    <a:pt x="2717" y="1040"/>
                  </a:lnTo>
                  <a:lnTo>
                    <a:pt x="2731" y="1030"/>
                  </a:lnTo>
                  <a:lnTo>
                    <a:pt x="2746" y="1019"/>
                  </a:lnTo>
                  <a:lnTo>
                    <a:pt x="2784" y="996"/>
                  </a:lnTo>
                  <a:lnTo>
                    <a:pt x="2807" y="982"/>
                  </a:lnTo>
                  <a:lnTo>
                    <a:pt x="2831" y="965"/>
                  </a:lnTo>
                  <a:lnTo>
                    <a:pt x="2857" y="948"/>
                  </a:lnTo>
                  <a:lnTo>
                    <a:pt x="2884" y="927"/>
                  </a:lnTo>
                  <a:lnTo>
                    <a:pt x="2911" y="904"/>
                  </a:lnTo>
                  <a:lnTo>
                    <a:pt x="2938" y="879"/>
                  </a:lnTo>
                  <a:lnTo>
                    <a:pt x="2950" y="864"/>
                  </a:lnTo>
                  <a:lnTo>
                    <a:pt x="2963" y="850"/>
                  </a:lnTo>
                  <a:lnTo>
                    <a:pt x="2975" y="835"/>
                  </a:lnTo>
                  <a:lnTo>
                    <a:pt x="2986" y="819"/>
                  </a:lnTo>
                  <a:lnTo>
                    <a:pt x="2997" y="802"/>
                  </a:lnTo>
                  <a:lnTo>
                    <a:pt x="3008" y="784"/>
                  </a:lnTo>
                  <a:lnTo>
                    <a:pt x="3018" y="767"/>
                  </a:lnTo>
                  <a:lnTo>
                    <a:pt x="3027" y="747"/>
                  </a:lnTo>
                  <a:lnTo>
                    <a:pt x="3035" y="727"/>
                  </a:lnTo>
                  <a:lnTo>
                    <a:pt x="3043" y="705"/>
                  </a:lnTo>
                  <a:lnTo>
                    <a:pt x="3050" y="683"/>
                  </a:lnTo>
                  <a:lnTo>
                    <a:pt x="3055" y="660"/>
                  </a:lnTo>
                  <a:lnTo>
                    <a:pt x="3060" y="637"/>
                  </a:lnTo>
                  <a:lnTo>
                    <a:pt x="3063" y="612"/>
                  </a:lnTo>
                  <a:lnTo>
                    <a:pt x="3064" y="585"/>
                  </a:lnTo>
                  <a:lnTo>
                    <a:pt x="3065" y="558"/>
                  </a:lnTo>
                  <a:lnTo>
                    <a:pt x="3064" y="531"/>
                  </a:lnTo>
                  <a:lnTo>
                    <a:pt x="3062" y="504"/>
                  </a:lnTo>
                  <a:lnTo>
                    <a:pt x="3058" y="477"/>
                  </a:lnTo>
                  <a:lnTo>
                    <a:pt x="3054" y="452"/>
                  </a:lnTo>
                  <a:lnTo>
                    <a:pt x="3047" y="427"/>
                  </a:lnTo>
                  <a:lnTo>
                    <a:pt x="3041" y="403"/>
                  </a:lnTo>
                  <a:lnTo>
                    <a:pt x="3032" y="379"/>
                  </a:lnTo>
                  <a:lnTo>
                    <a:pt x="3023" y="355"/>
                  </a:lnTo>
                  <a:lnTo>
                    <a:pt x="3012" y="334"/>
                  </a:lnTo>
                  <a:lnTo>
                    <a:pt x="3001" y="312"/>
                  </a:lnTo>
                  <a:lnTo>
                    <a:pt x="2989" y="290"/>
                  </a:lnTo>
                  <a:lnTo>
                    <a:pt x="2976" y="270"/>
                  </a:lnTo>
                  <a:lnTo>
                    <a:pt x="2962" y="250"/>
                  </a:lnTo>
                  <a:lnTo>
                    <a:pt x="2947" y="230"/>
                  </a:lnTo>
                  <a:lnTo>
                    <a:pt x="2932" y="212"/>
                  </a:lnTo>
                  <a:lnTo>
                    <a:pt x="2916" y="194"/>
                  </a:lnTo>
                  <a:lnTo>
                    <a:pt x="2899" y="177"/>
                  </a:lnTo>
                  <a:lnTo>
                    <a:pt x="2882" y="161"/>
                  </a:lnTo>
                  <a:lnTo>
                    <a:pt x="2864" y="146"/>
                  </a:lnTo>
                  <a:lnTo>
                    <a:pt x="2845" y="130"/>
                  </a:lnTo>
                  <a:lnTo>
                    <a:pt x="2828" y="117"/>
                  </a:lnTo>
                  <a:lnTo>
                    <a:pt x="2808" y="104"/>
                  </a:lnTo>
                  <a:lnTo>
                    <a:pt x="2789" y="91"/>
                  </a:lnTo>
                  <a:lnTo>
                    <a:pt x="2769" y="80"/>
                  </a:lnTo>
                  <a:lnTo>
                    <a:pt x="2750" y="69"/>
                  </a:lnTo>
                  <a:lnTo>
                    <a:pt x="2730" y="59"/>
                  </a:lnTo>
                  <a:lnTo>
                    <a:pt x="2710" y="50"/>
                  </a:lnTo>
                  <a:lnTo>
                    <a:pt x="2690" y="42"/>
                  </a:lnTo>
                  <a:lnTo>
                    <a:pt x="2670" y="35"/>
                  </a:lnTo>
                  <a:lnTo>
                    <a:pt x="2651" y="28"/>
                  </a:lnTo>
                  <a:lnTo>
                    <a:pt x="2631" y="24"/>
                  </a:lnTo>
                  <a:lnTo>
                    <a:pt x="2611" y="19"/>
                  </a:lnTo>
                  <a:lnTo>
                    <a:pt x="2572" y="11"/>
                  </a:lnTo>
                  <a:lnTo>
                    <a:pt x="2533" y="6"/>
                  </a:lnTo>
                  <a:lnTo>
                    <a:pt x="2494" y="3"/>
                  </a:lnTo>
                  <a:lnTo>
                    <a:pt x="2454" y="0"/>
                  </a:lnTo>
                  <a:lnTo>
                    <a:pt x="2414" y="2"/>
                  </a:lnTo>
                  <a:lnTo>
                    <a:pt x="2375" y="4"/>
                  </a:lnTo>
                  <a:lnTo>
                    <a:pt x="2336" y="9"/>
                  </a:lnTo>
                  <a:lnTo>
                    <a:pt x="2298" y="17"/>
                  </a:lnTo>
                  <a:lnTo>
                    <a:pt x="2278" y="21"/>
                  </a:lnTo>
                  <a:lnTo>
                    <a:pt x="2259" y="27"/>
                  </a:lnTo>
                  <a:lnTo>
                    <a:pt x="2241" y="33"/>
                  </a:lnTo>
                  <a:lnTo>
                    <a:pt x="2222" y="40"/>
                  </a:lnTo>
                  <a:lnTo>
                    <a:pt x="2203" y="48"/>
                  </a:lnTo>
                  <a:lnTo>
                    <a:pt x="2186" y="55"/>
                  </a:lnTo>
                  <a:lnTo>
                    <a:pt x="2168" y="64"/>
                  </a:lnTo>
                  <a:lnTo>
                    <a:pt x="2151" y="74"/>
                  </a:lnTo>
                  <a:lnTo>
                    <a:pt x="2133" y="84"/>
                  </a:lnTo>
                  <a:lnTo>
                    <a:pt x="2115" y="95"/>
                  </a:lnTo>
                  <a:lnTo>
                    <a:pt x="2099" y="107"/>
                  </a:lnTo>
                  <a:lnTo>
                    <a:pt x="2082" y="119"/>
                  </a:lnTo>
                  <a:lnTo>
                    <a:pt x="2066" y="133"/>
                  </a:lnTo>
                  <a:lnTo>
                    <a:pt x="2051" y="148"/>
                  </a:lnTo>
                  <a:lnTo>
                    <a:pt x="2035" y="162"/>
                  </a:lnTo>
                  <a:lnTo>
                    <a:pt x="2020" y="179"/>
                  </a:lnTo>
                  <a:lnTo>
                    <a:pt x="1995" y="207"/>
                  </a:lnTo>
                  <a:lnTo>
                    <a:pt x="1971" y="236"/>
                  </a:lnTo>
                  <a:lnTo>
                    <a:pt x="1951" y="264"/>
                  </a:lnTo>
                  <a:lnTo>
                    <a:pt x="1932" y="293"/>
                  </a:lnTo>
                  <a:lnTo>
                    <a:pt x="1916" y="321"/>
                  </a:lnTo>
                  <a:lnTo>
                    <a:pt x="1902" y="350"/>
                  </a:lnTo>
                  <a:lnTo>
                    <a:pt x="1890" y="380"/>
                  </a:lnTo>
                  <a:lnTo>
                    <a:pt x="1879" y="412"/>
                  </a:lnTo>
                  <a:lnTo>
                    <a:pt x="1870" y="443"/>
                  </a:lnTo>
                  <a:lnTo>
                    <a:pt x="1864" y="477"/>
                  </a:lnTo>
                  <a:lnTo>
                    <a:pt x="1858" y="514"/>
                  </a:lnTo>
                  <a:lnTo>
                    <a:pt x="1854" y="552"/>
                  </a:lnTo>
                  <a:lnTo>
                    <a:pt x="1851" y="593"/>
                  </a:lnTo>
                  <a:lnTo>
                    <a:pt x="1848" y="636"/>
                  </a:lnTo>
                  <a:lnTo>
                    <a:pt x="1847" y="682"/>
                  </a:lnTo>
                  <a:lnTo>
                    <a:pt x="1846" y="731"/>
                  </a:lnTo>
                  <a:lnTo>
                    <a:pt x="2166" y="731"/>
                  </a:lnTo>
                  <a:lnTo>
                    <a:pt x="2166" y="668"/>
                  </a:lnTo>
                  <a:lnTo>
                    <a:pt x="2167" y="641"/>
                  </a:lnTo>
                  <a:lnTo>
                    <a:pt x="2167" y="614"/>
                  </a:lnTo>
                  <a:lnTo>
                    <a:pt x="2169" y="586"/>
                  </a:lnTo>
                  <a:lnTo>
                    <a:pt x="2173" y="559"/>
                  </a:lnTo>
                  <a:lnTo>
                    <a:pt x="2177" y="534"/>
                  </a:lnTo>
                  <a:lnTo>
                    <a:pt x="2182" y="507"/>
                  </a:lnTo>
                  <a:lnTo>
                    <a:pt x="2191" y="483"/>
                  </a:lnTo>
                  <a:lnTo>
                    <a:pt x="2201" y="459"/>
                  </a:lnTo>
                  <a:lnTo>
                    <a:pt x="2207" y="448"/>
                  </a:lnTo>
                  <a:lnTo>
                    <a:pt x="2213" y="436"/>
                  </a:lnTo>
                  <a:lnTo>
                    <a:pt x="2221" y="426"/>
                  </a:lnTo>
                  <a:lnTo>
                    <a:pt x="2229" y="415"/>
                  </a:lnTo>
                  <a:lnTo>
                    <a:pt x="2237" y="405"/>
                  </a:lnTo>
                  <a:lnTo>
                    <a:pt x="2247" y="395"/>
                  </a:lnTo>
                  <a:lnTo>
                    <a:pt x="2257" y="386"/>
                  </a:lnTo>
                  <a:lnTo>
                    <a:pt x="2268" y="377"/>
                  </a:lnTo>
                  <a:lnTo>
                    <a:pt x="2280" y="370"/>
                  </a:lnTo>
                  <a:lnTo>
                    <a:pt x="2293" y="362"/>
                  </a:lnTo>
                  <a:lnTo>
                    <a:pt x="2307" y="354"/>
                  </a:lnTo>
                  <a:lnTo>
                    <a:pt x="2322" y="348"/>
                  </a:lnTo>
                  <a:lnTo>
                    <a:pt x="2337" y="342"/>
                  </a:lnTo>
                  <a:lnTo>
                    <a:pt x="2354" y="337"/>
                  </a:lnTo>
                  <a:lnTo>
                    <a:pt x="2373" y="331"/>
                  </a:lnTo>
                  <a:lnTo>
                    <a:pt x="2391" y="327"/>
                  </a:lnTo>
                  <a:lnTo>
                    <a:pt x="2412" y="324"/>
                  </a:lnTo>
                  <a:lnTo>
                    <a:pt x="2433" y="321"/>
                  </a:lnTo>
                  <a:lnTo>
                    <a:pt x="2454" y="320"/>
                  </a:lnTo>
                  <a:lnTo>
                    <a:pt x="2475" y="320"/>
                  </a:lnTo>
                  <a:lnTo>
                    <a:pt x="2495" y="321"/>
                  </a:lnTo>
                  <a:lnTo>
                    <a:pt x="2514" y="325"/>
                  </a:lnTo>
                  <a:lnTo>
                    <a:pt x="2533" y="328"/>
                  </a:lnTo>
                  <a:lnTo>
                    <a:pt x="2552" y="332"/>
                  </a:lnTo>
                  <a:lnTo>
                    <a:pt x="2569" y="338"/>
                  </a:lnTo>
                  <a:lnTo>
                    <a:pt x="2587" y="345"/>
                  </a:lnTo>
                  <a:lnTo>
                    <a:pt x="2603" y="352"/>
                  </a:lnTo>
                  <a:lnTo>
                    <a:pt x="2619" y="361"/>
                  </a:lnTo>
                  <a:lnTo>
                    <a:pt x="2634" y="370"/>
                  </a:lnTo>
                  <a:lnTo>
                    <a:pt x="2649" y="380"/>
                  </a:lnTo>
                  <a:lnTo>
                    <a:pt x="2662" y="391"/>
                  </a:lnTo>
                  <a:lnTo>
                    <a:pt x="2674" y="402"/>
                  </a:lnTo>
                  <a:lnTo>
                    <a:pt x="2687" y="416"/>
                  </a:lnTo>
                  <a:lnTo>
                    <a:pt x="2698" y="431"/>
                  </a:lnTo>
                  <a:lnTo>
                    <a:pt x="2707" y="449"/>
                  </a:lnTo>
                  <a:lnTo>
                    <a:pt x="2714" y="469"/>
                  </a:lnTo>
                  <a:lnTo>
                    <a:pt x="2719" y="488"/>
                  </a:lnTo>
                  <a:lnTo>
                    <a:pt x="2723" y="509"/>
                  </a:lnTo>
                  <a:lnTo>
                    <a:pt x="2724" y="530"/>
                  </a:lnTo>
                  <a:lnTo>
                    <a:pt x="2723" y="552"/>
                  </a:lnTo>
                  <a:lnTo>
                    <a:pt x="2720" y="574"/>
                  </a:lnTo>
                  <a:lnTo>
                    <a:pt x="2714" y="596"/>
                  </a:lnTo>
                  <a:lnTo>
                    <a:pt x="2707" y="617"/>
                  </a:lnTo>
                  <a:lnTo>
                    <a:pt x="2697" y="638"/>
                  </a:lnTo>
                  <a:lnTo>
                    <a:pt x="2691" y="649"/>
                  </a:lnTo>
                  <a:lnTo>
                    <a:pt x="2685" y="658"/>
                  </a:lnTo>
                  <a:lnTo>
                    <a:pt x="2677" y="668"/>
                  </a:lnTo>
                  <a:lnTo>
                    <a:pt x="2669" y="678"/>
                  </a:lnTo>
                  <a:lnTo>
                    <a:pt x="2661" y="686"/>
                  </a:lnTo>
                  <a:lnTo>
                    <a:pt x="2652" y="694"/>
                  </a:lnTo>
                  <a:lnTo>
                    <a:pt x="2642" y="703"/>
                  </a:lnTo>
                  <a:lnTo>
                    <a:pt x="2632" y="710"/>
                  </a:lnTo>
                  <a:lnTo>
                    <a:pt x="2452" y="832"/>
                  </a:lnTo>
                  <a:lnTo>
                    <a:pt x="2433" y="846"/>
                  </a:lnTo>
                  <a:lnTo>
                    <a:pt x="2415" y="859"/>
                  </a:lnTo>
                  <a:lnTo>
                    <a:pt x="2399" y="872"/>
                  </a:lnTo>
                  <a:lnTo>
                    <a:pt x="2385" y="885"/>
                  </a:lnTo>
                  <a:lnTo>
                    <a:pt x="2373" y="900"/>
                  </a:lnTo>
                  <a:lnTo>
                    <a:pt x="2361" y="914"/>
                  </a:lnTo>
                  <a:lnTo>
                    <a:pt x="2351" y="928"/>
                  </a:lnTo>
                  <a:lnTo>
                    <a:pt x="2342" y="943"/>
                  </a:lnTo>
                  <a:lnTo>
                    <a:pt x="2334" y="959"/>
                  </a:lnTo>
                  <a:lnTo>
                    <a:pt x="2328" y="975"/>
                  </a:lnTo>
                  <a:lnTo>
                    <a:pt x="2322" y="992"/>
                  </a:lnTo>
                  <a:lnTo>
                    <a:pt x="2318" y="1009"/>
                  </a:lnTo>
                  <a:lnTo>
                    <a:pt x="2314" y="1027"/>
                  </a:lnTo>
                  <a:lnTo>
                    <a:pt x="2312" y="1046"/>
                  </a:lnTo>
                  <a:lnTo>
                    <a:pt x="2311" y="1065"/>
                  </a:lnTo>
                  <a:lnTo>
                    <a:pt x="2310" y="1085"/>
                  </a:lnTo>
                  <a:lnTo>
                    <a:pt x="2310" y="1330"/>
                  </a:lnTo>
                  <a:lnTo>
                    <a:pt x="218" y="2649"/>
                  </a:lnTo>
                  <a:lnTo>
                    <a:pt x="196" y="2664"/>
                  </a:lnTo>
                  <a:lnTo>
                    <a:pt x="177" y="2678"/>
                  </a:lnTo>
                  <a:lnTo>
                    <a:pt x="157" y="2693"/>
                  </a:lnTo>
                  <a:lnTo>
                    <a:pt x="139" y="2709"/>
                  </a:lnTo>
                  <a:lnTo>
                    <a:pt x="123" y="2725"/>
                  </a:lnTo>
                  <a:lnTo>
                    <a:pt x="107" y="2742"/>
                  </a:lnTo>
                  <a:lnTo>
                    <a:pt x="93" y="2758"/>
                  </a:lnTo>
                  <a:lnTo>
                    <a:pt x="80" y="2776"/>
                  </a:lnTo>
                  <a:lnTo>
                    <a:pt x="68" y="2793"/>
                  </a:lnTo>
                  <a:lnTo>
                    <a:pt x="57" y="2811"/>
                  </a:lnTo>
                  <a:lnTo>
                    <a:pt x="48" y="2830"/>
                  </a:lnTo>
                  <a:lnTo>
                    <a:pt x="39" y="2847"/>
                  </a:lnTo>
                  <a:lnTo>
                    <a:pt x="31" y="2866"/>
                  </a:lnTo>
                  <a:lnTo>
                    <a:pt x="24" y="2884"/>
                  </a:lnTo>
                  <a:lnTo>
                    <a:pt x="18" y="2903"/>
                  </a:lnTo>
                  <a:lnTo>
                    <a:pt x="13" y="2922"/>
                  </a:lnTo>
                  <a:lnTo>
                    <a:pt x="9" y="2941"/>
                  </a:lnTo>
                  <a:lnTo>
                    <a:pt x="6" y="2959"/>
                  </a:lnTo>
                  <a:lnTo>
                    <a:pt x="3" y="2978"/>
                  </a:lnTo>
                  <a:lnTo>
                    <a:pt x="1" y="2997"/>
                  </a:lnTo>
                  <a:lnTo>
                    <a:pt x="0" y="3015"/>
                  </a:lnTo>
                  <a:lnTo>
                    <a:pt x="0" y="3034"/>
                  </a:lnTo>
                  <a:lnTo>
                    <a:pt x="1" y="3070"/>
                  </a:lnTo>
                  <a:lnTo>
                    <a:pt x="3" y="3105"/>
                  </a:lnTo>
                  <a:lnTo>
                    <a:pt x="8" y="3139"/>
                  </a:lnTo>
                  <a:lnTo>
                    <a:pt x="15" y="3171"/>
                  </a:lnTo>
                  <a:lnTo>
                    <a:pt x="23" y="3202"/>
                  </a:lnTo>
                  <a:lnTo>
                    <a:pt x="31" y="3232"/>
                  </a:lnTo>
                  <a:lnTo>
                    <a:pt x="44" y="3260"/>
                  </a:lnTo>
                  <a:lnTo>
                    <a:pt x="58" y="3290"/>
                  </a:lnTo>
                  <a:lnTo>
                    <a:pt x="75" y="3320"/>
                  </a:lnTo>
                  <a:lnTo>
                    <a:pt x="84" y="3334"/>
                  </a:lnTo>
                  <a:lnTo>
                    <a:pt x="94" y="3347"/>
                  </a:lnTo>
                  <a:lnTo>
                    <a:pt x="105" y="3361"/>
                  </a:lnTo>
                  <a:lnTo>
                    <a:pt x="117" y="3375"/>
                  </a:lnTo>
                  <a:lnTo>
                    <a:pt x="129" y="3389"/>
                  </a:lnTo>
                  <a:lnTo>
                    <a:pt x="142" y="3401"/>
                  </a:lnTo>
                  <a:lnTo>
                    <a:pt x="157" y="3414"/>
                  </a:lnTo>
                  <a:lnTo>
                    <a:pt x="171" y="3426"/>
                  </a:lnTo>
                  <a:lnTo>
                    <a:pt x="186" y="3438"/>
                  </a:lnTo>
                  <a:lnTo>
                    <a:pt x="203" y="3449"/>
                  </a:lnTo>
                  <a:lnTo>
                    <a:pt x="219" y="3460"/>
                  </a:lnTo>
                  <a:lnTo>
                    <a:pt x="237" y="3470"/>
                  </a:lnTo>
                  <a:lnTo>
                    <a:pt x="256" y="3480"/>
                  </a:lnTo>
                  <a:lnTo>
                    <a:pt x="275" y="3489"/>
                  </a:lnTo>
                  <a:lnTo>
                    <a:pt x="295" y="3497"/>
                  </a:lnTo>
                  <a:lnTo>
                    <a:pt x="317" y="3504"/>
                  </a:lnTo>
                  <a:lnTo>
                    <a:pt x="339" y="3511"/>
                  </a:lnTo>
                  <a:lnTo>
                    <a:pt x="362" y="3518"/>
                  </a:lnTo>
                  <a:lnTo>
                    <a:pt x="386" y="3522"/>
                  </a:lnTo>
                  <a:lnTo>
                    <a:pt x="411" y="3526"/>
                  </a:lnTo>
                  <a:lnTo>
                    <a:pt x="437" y="3530"/>
                  </a:lnTo>
                  <a:lnTo>
                    <a:pt x="463" y="3533"/>
                  </a:lnTo>
                  <a:lnTo>
                    <a:pt x="491" y="3534"/>
                  </a:lnTo>
                  <a:lnTo>
                    <a:pt x="519" y="3535"/>
                  </a:lnTo>
                  <a:lnTo>
                    <a:pt x="4466" y="3535"/>
                  </a:lnTo>
                  <a:lnTo>
                    <a:pt x="4468" y="3535"/>
                  </a:lnTo>
                  <a:lnTo>
                    <a:pt x="4493" y="3534"/>
                  </a:lnTo>
                  <a:lnTo>
                    <a:pt x="4518" y="3533"/>
                  </a:lnTo>
                  <a:lnTo>
                    <a:pt x="4542" y="3530"/>
                  </a:lnTo>
                  <a:lnTo>
                    <a:pt x="4567" y="3526"/>
                  </a:lnTo>
                  <a:lnTo>
                    <a:pt x="4588" y="3522"/>
                  </a:lnTo>
                  <a:lnTo>
                    <a:pt x="4612" y="3516"/>
                  </a:lnTo>
                  <a:lnTo>
                    <a:pt x="4632" y="3511"/>
                  </a:lnTo>
                  <a:lnTo>
                    <a:pt x="4653" y="3503"/>
                  </a:lnTo>
                  <a:lnTo>
                    <a:pt x="4673" y="3496"/>
                  </a:lnTo>
                  <a:lnTo>
                    <a:pt x="4693" y="3488"/>
                  </a:lnTo>
                  <a:lnTo>
                    <a:pt x="4712" y="3478"/>
                  </a:lnTo>
                  <a:lnTo>
                    <a:pt x="4729" y="3468"/>
                  </a:lnTo>
                  <a:lnTo>
                    <a:pt x="4746" y="3458"/>
                  </a:lnTo>
                  <a:lnTo>
                    <a:pt x="4763" y="3447"/>
                  </a:lnTo>
                  <a:lnTo>
                    <a:pt x="4779" y="3435"/>
                  </a:lnTo>
                  <a:lnTo>
                    <a:pt x="4794" y="3424"/>
                  </a:lnTo>
                  <a:lnTo>
                    <a:pt x="4808" y="3411"/>
                  </a:lnTo>
                  <a:lnTo>
                    <a:pt x="4822" y="3399"/>
                  </a:lnTo>
                  <a:lnTo>
                    <a:pt x="4835" y="3386"/>
                  </a:lnTo>
                  <a:lnTo>
                    <a:pt x="4848" y="3371"/>
                  </a:lnTo>
                  <a:lnTo>
                    <a:pt x="4859" y="3358"/>
                  </a:lnTo>
                  <a:lnTo>
                    <a:pt x="4870" y="3344"/>
                  </a:lnTo>
                  <a:lnTo>
                    <a:pt x="4891" y="3315"/>
                  </a:lnTo>
                  <a:lnTo>
                    <a:pt x="4907" y="3286"/>
                  </a:lnTo>
                  <a:lnTo>
                    <a:pt x="4923" y="3256"/>
                  </a:lnTo>
                  <a:lnTo>
                    <a:pt x="4935" y="3226"/>
                  </a:lnTo>
                  <a:lnTo>
                    <a:pt x="4945" y="3197"/>
                  </a:lnTo>
                  <a:lnTo>
                    <a:pt x="4951" y="3166"/>
                  </a:lnTo>
                  <a:lnTo>
                    <a:pt x="4957" y="3133"/>
                  </a:lnTo>
                  <a:lnTo>
                    <a:pt x="4960" y="3099"/>
                  </a:lnTo>
                  <a:lnTo>
                    <a:pt x="4961" y="3063"/>
                  </a:lnTo>
                  <a:lnTo>
                    <a:pt x="4960" y="3025"/>
                  </a:lnTo>
                  <a:lnTo>
                    <a:pt x="4956" y="2988"/>
                  </a:lnTo>
                  <a:lnTo>
                    <a:pt x="4952" y="2968"/>
                  </a:lnTo>
                  <a:lnTo>
                    <a:pt x="4948" y="2949"/>
                  </a:lnTo>
                  <a:lnTo>
                    <a:pt x="4944" y="2931"/>
                  </a:lnTo>
                  <a:lnTo>
                    <a:pt x="4939" y="2912"/>
                  </a:lnTo>
                  <a:lnTo>
                    <a:pt x="4933" y="2893"/>
                  </a:lnTo>
                  <a:lnTo>
                    <a:pt x="4926" y="2875"/>
                  </a:lnTo>
                  <a:lnTo>
                    <a:pt x="4918" y="2856"/>
                  </a:lnTo>
                  <a:lnTo>
                    <a:pt x="4911" y="2837"/>
                  </a:lnTo>
                  <a:lnTo>
                    <a:pt x="4901" y="2820"/>
                  </a:lnTo>
                  <a:lnTo>
                    <a:pt x="4891" y="2802"/>
                  </a:lnTo>
                  <a:lnTo>
                    <a:pt x="4881" y="2784"/>
                  </a:lnTo>
                  <a:lnTo>
                    <a:pt x="4869" y="2768"/>
                  </a:lnTo>
                  <a:lnTo>
                    <a:pt x="4857" y="2751"/>
                  </a:lnTo>
                  <a:lnTo>
                    <a:pt x="4843" y="2735"/>
                  </a:lnTo>
                  <a:lnTo>
                    <a:pt x="4829" y="2721"/>
                  </a:lnTo>
                  <a:lnTo>
                    <a:pt x="4814" y="2705"/>
                  </a:lnTo>
                  <a:lnTo>
                    <a:pt x="4797" y="2691"/>
                  </a:lnTo>
                  <a:lnTo>
                    <a:pt x="4781" y="2678"/>
                  </a:lnTo>
                  <a:lnTo>
                    <a:pt x="4762" y="2666"/>
                  </a:lnTo>
                  <a:lnTo>
                    <a:pt x="4743" y="2654"/>
                  </a:lnTo>
                  <a:close/>
                  <a:moveTo>
                    <a:pt x="4461" y="3188"/>
                  </a:moveTo>
                  <a:lnTo>
                    <a:pt x="515" y="3188"/>
                  </a:lnTo>
                  <a:lnTo>
                    <a:pt x="502" y="3188"/>
                  </a:lnTo>
                  <a:lnTo>
                    <a:pt x="490" y="3186"/>
                  </a:lnTo>
                  <a:lnTo>
                    <a:pt x="478" y="3183"/>
                  </a:lnTo>
                  <a:lnTo>
                    <a:pt x="467" y="3180"/>
                  </a:lnTo>
                  <a:lnTo>
                    <a:pt x="456" y="3177"/>
                  </a:lnTo>
                  <a:lnTo>
                    <a:pt x="446" y="3171"/>
                  </a:lnTo>
                  <a:lnTo>
                    <a:pt x="436" y="3166"/>
                  </a:lnTo>
                  <a:lnTo>
                    <a:pt x="426" y="3160"/>
                  </a:lnTo>
                  <a:lnTo>
                    <a:pt x="417" y="3154"/>
                  </a:lnTo>
                  <a:lnTo>
                    <a:pt x="410" y="3146"/>
                  </a:lnTo>
                  <a:lnTo>
                    <a:pt x="402" y="3138"/>
                  </a:lnTo>
                  <a:lnTo>
                    <a:pt x="395" y="3130"/>
                  </a:lnTo>
                  <a:lnTo>
                    <a:pt x="390" y="3121"/>
                  </a:lnTo>
                  <a:lnTo>
                    <a:pt x="384" y="3111"/>
                  </a:lnTo>
                  <a:lnTo>
                    <a:pt x="380" y="3102"/>
                  </a:lnTo>
                  <a:lnTo>
                    <a:pt x="375" y="3092"/>
                  </a:lnTo>
                  <a:lnTo>
                    <a:pt x="372" y="3081"/>
                  </a:lnTo>
                  <a:lnTo>
                    <a:pt x="370" y="3071"/>
                  </a:lnTo>
                  <a:lnTo>
                    <a:pt x="369" y="3060"/>
                  </a:lnTo>
                  <a:lnTo>
                    <a:pt x="369" y="3050"/>
                  </a:lnTo>
                  <a:lnTo>
                    <a:pt x="369" y="3039"/>
                  </a:lnTo>
                  <a:lnTo>
                    <a:pt x="370" y="3028"/>
                  </a:lnTo>
                  <a:lnTo>
                    <a:pt x="372" y="3017"/>
                  </a:lnTo>
                  <a:lnTo>
                    <a:pt x="374" y="3006"/>
                  </a:lnTo>
                  <a:lnTo>
                    <a:pt x="379" y="2997"/>
                  </a:lnTo>
                  <a:lnTo>
                    <a:pt x="383" y="2986"/>
                  </a:lnTo>
                  <a:lnTo>
                    <a:pt x="390" y="2976"/>
                  </a:lnTo>
                  <a:lnTo>
                    <a:pt x="396" y="2966"/>
                  </a:lnTo>
                  <a:lnTo>
                    <a:pt x="405" y="2956"/>
                  </a:lnTo>
                  <a:lnTo>
                    <a:pt x="414" y="2946"/>
                  </a:lnTo>
                  <a:lnTo>
                    <a:pt x="424" y="2937"/>
                  </a:lnTo>
                  <a:lnTo>
                    <a:pt x="435" y="2928"/>
                  </a:lnTo>
                  <a:lnTo>
                    <a:pt x="2484" y="1647"/>
                  </a:lnTo>
                  <a:lnTo>
                    <a:pt x="4542" y="2934"/>
                  </a:lnTo>
                  <a:lnTo>
                    <a:pt x="4553" y="2942"/>
                  </a:lnTo>
                  <a:lnTo>
                    <a:pt x="4563" y="2949"/>
                  </a:lnTo>
                  <a:lnTo>
                    <a:pt x="4572" y="2958"/>
                  </a:lnTo>
                  <a:lnTo>
                    <a:pt x="4581" y="2968"/>
                  </a:lnTo>
                  <a:lnTo>
                    <a:pt x="4587" y="2977"/>
                  </a:lnTo>
                  <a:lnTo>
                    <a:pt x="4593" y="2987"/>
                  </a:lnTo>
                  <a:lnTo>
                    <a:pt x="4597" y="2998"/>
                  </a:lnTo>
                  <a:lnTo>
                    <a:pt x="4601" y="3008"/>
                  </a:lnTo>
                  <a:lnTo>
                    <a:pt x="4604" y="3019"/>
                  </a:lnTo>
                  <a:lnTo>
                    <a:pt x="4605" y="3028"/>
                  </a:lnTo>
                  <a:lnTo>
                    <a:pt x="4606" y="3039"/>
                  </a:lnTo>
                  <a:lnTo>
                    <a:pt x="4606" y="3050"/>
                  </a:lnTo>
                  <a:lnTo>
                    <a:pt x="4605" y="3061"/>
                  </a:lnTo>
                  <a:lnTo>
                    <a:pt x="4604" y="3071"/>
                  </a:lnTo>
                  <a:lnTo>
                    <a:pt x="4601" y="3082"/>
                  </a:lnTo>
                  <a:lnTo>
                    <a:pt x="4597" y="3092"/>
                  </a:lnTo>
                  <a:lnTo>
                    <a:pt x="4593" y="3102"/>
                  </a:lnTo>
                  <a:lnTo>
                    <a:pt x="4588" y="3112"/>
                  </a:lnTo>
                  <a:lnTo>
                    <a:pt x="4583" y="3122"/>
                  </a:lnTo>
                  <a:lnTo>
                    <a:pt x="4576" y="3131"/>
                  </a:lnTo>
                  <a:lnTo>
                    <a:pt x="4570" y="3139"/>
                  </a:lnTo>
                  <a:lnTo>
                    <a:pt x="4562" y="3147"/>
                  </a:lnTo>
                  <a:lnTo>
                    <a:pt x="4554" y="3155"/>
                  </a:lnTo>
                  <a:lnTo>
                    <a:pt x="4546" y="3161"/>
                  </a:lnTo>
                  <a:lnTo>
                    <a:pt x="4537" y="3168"/>
                  </a:lnTo>
                  <a:lnTo>
                    <a:pt x="4527" y="3174"/>
                  </a:lnTo>
                  <a:lnTo>
                    <a:pt x="4517" y="3178"/>
                  </a:lnTo>
                  <a:lnTo>
                    <a:pt x="4507" y="3182"/>
                  </a:lnTo>
                  <a:lnTo>
                    <a:pt x="4496" y="3185"/>
                  </a:lnTo>
                  <a:lnTo>
                    <a:pt x="4485" y="3187"/>
                  </a:lnTo>
                  <a:lnTo>
                    <a:pt x="4473" y="3188"/>
                  </a:lnTo>
                  <a:lnTo>
                    <a:pt x="4461" y="3188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tIns="864000" anchor="ctr">
              <a:normAutofit/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endParaRPr lang="zh-CN" altLang="en-US" sz="4400" noProof="1">
                <a:solidFill>
                  <a:schemeClr val="accent1"/>
                </a:solidFill>
                <a:sym typeface="Arial" pitchFamily="34" charset="0"/>
              </a:endParaRPr>
            </a:p>
          </p:txBody>
        </p:sp>
        <p:sp>
          <p:nvSpPr>
            <p:cNvPr id="50" name="矩形 49">
              <a:extLst>
                <a:ext uri="{FF2B5EF4-FFF2-40B4-BE49-F238E27FC236}">
                  <a16:creationId xmlns:a16="http://schemas.microsoft.com/office/drawing/2014/main" id="{C7B38863-2319-44C4-8B8B-1B766FB806E6}"/>
                </a:ext>
              </a:extLst>
            </p:cNvPr>
            <p:cNvSpPr/>
            <p:nvPr>
              <p:custDataLst>
                <p:tags r:id="rId3"/>
              </p:custDataLst>
            </p:nvPr>
          </p:nvSpPr>
          <p:spPr>
            <a:xfrm>
              <a:off x="1510105" y="4138346"/>
              <a:ext cx="1666091" cy="150535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lnSpc>
                  <a:spcPct val="150000"/>
                </a:lnSpc>
                <a:buFont typeface="Arial" pitchFamily="34" charset="0"/>
                <a:buNone/>
                <a:defRPr/>
              </a:pPr>
              <a:r>
                <a:rPr lang="zh-CN" altLang="en-US" noProof="1">
                  <a:solidFill>
                    <a:schemeClr val="bg1"/>
                  </a:solidFill>
                </a:rPr>
                <a:t>由于中枢神经系统对缺氧最为敏感，亚硝酸盐中毒时脑血管通透性增加，液体外渗，导致弥漫性脑水肿。</a:t>
              </a:r>
            </a:p>
          </p:txBody>
        </p:sp>
      </p:grp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19D8F-8273-445E-B309-1CB12B94EAFD}" type="slidenum">
              <a:rPr lang="en-US" altLang="zh-CN" smtClean="0"/>
              <a:t>10</a:t>
            </a:fld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>
            <a:extLst>
              <a:ext uri="{FF2B5EF4-FFF2-40B4-BE49-F238E27FC236}">
                <a16:creationId xmlns:a16="http://schemas.microsoft.com/office/drawing/2014/main" id="{F5BBF494-847F-4BE6-9207-4E4B0487EE10}"/>
              </a:ext>
            </a:extLst>
          </p:cNvPr>
          <p:cNvSpPr/>
          <p:nvPr>
            <p:custDataLst>
              <p:tags r:id="rId2"/>
            </p:custDataLst>
          </p:nvPr>
        </p:nvSpPr>
        <p:spPr>
          <a:xfrm>
            <a:off x="479425" y="1516698"/>
            <a:ext cx="5694362" cy="3372936"/>
          </a:xfrm>
          <a:prstGeom prst="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 t="-6787" b="-6787"/>
            </a:stretch>
          </a:blipFill>
          <a:ln w="508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endParaRPr lang="zh-CN" altLang="en-US" noProof="1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B6378E1B-FDF6-41D7-BE3C-9EFECD7FD770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232525" y="1516698"/>
            <a:ext cx="2476500" cy="3372936"/>
          </a:xfrm>
          <a:prstGeom prst="rect">
            <a:avLst/>
          </a:prstGeom>
          <a:blipFill dpi="0"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 l="-18099" r="-18099"/>
            </a:stretch>
          </a:blipFill>
          <a:ln w="508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endParaRPr lang="zh-CN" altLang="en-US" noProof="1"/>
          </a:p>
        </p:txBody>
      </p:sp>
      <p:sp>
        <p:nvSpPr>
          <p:cNvPr id="23560" name="文本框 1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479425" y="533400"/>
            <a:ext cx="8229600" cy="862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accent1"/>
                </a:solidFill>
                <a:ea typeface="黑体" panose="02010609060101010101" pitchFamily="49" charset="-122"/>
              </a:rPr>
              <a:t>临床表现</a:t>
            </a:r>
          </a:p>
        </p:txBody>
      </p:sp>
      <p:sp>
        <p:nvSpPr>
          <p:cNvPr id="23561" name="文本框 5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479425" y="5197475"/>
            <a:ext cx="8229600" cy="1344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45000"/>
              </a:spcBef>
            </a:pPr>
            <a:endParaRPr lang="zh-CN" altLang="en-US"/>
          </a:p>
          <a:p>
            <a:pPr>
              <a:lnSpc>
                <a:spcPct val="110000"/>
              </a:lnSpc>
              <a:spcBef>
                <a:spcPct val="45000"/>
              </a:spcBef>
            </a:pPr>
            <a:r>
              <a:rPr lang="zh-CN" altLang="en-US"/>
              <a:t>发绀及缺氧</a:t>
            </a:r>
            <a:r>
              <a:rPr lang="en-US" altLang="zh-CN"/>
              <a:t>------</a:t>
            </a:r>
            <a:r>
              <a:rPr lang="zh-CN" altLang="en-US"/>
              <a:t>青紫色</a:t>
            </a:r>
          </a:p>
          <a:p>
            <a:pPr>
              <a:lnSpc>
                <a:spcPct val="110000"/>
              </a:lnSpc>
              <a:spcBef>
                <a:spcPct val="45000"/>
              </a:spcBef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EC3D0-0BFA-4E3F-98A2-5D42739358F0}" type="slidenum">
              <a:rPr lang="en-US" altLang="zh-CN" smtClean="0"/>
              <a:t>11</a:t>
            </a:fld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4578" name="直接连接符 2"/>
          <p:cNvCxnSpPr>
            <a:cxnSpLocks noChangeShapeType="1"/>
          </p:cNvCxnSpPr>
          <p:nvPr>
            <p:custDataLst>
              <p:tags r:id="rId2"/>
            </p:custDataLst>
          </p:nvPr>
        </p:nvCxnSpPr>
        <p:spPr bwMode="auto">
          <a:xfrm>
            <a:off x="1331913" y="5376863"/>
            <a:ext cx="6784975" cy="0"/>
          </a:xfrm>
          <a:prstGeom prst="line">
            <a:avLst/>
          </a:prstGeom>
          <a:noFill/>
          <a:ln w="25400">
            <a:solidFill>
              <a:schemeClr val="accent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4819" name="任意多边形 11">
            <a:extLst>
              <a:ext uri="{FF2B5EF4-FFF2-40B4-BE49-F238E27FC236}">
                <a16:creationId xmlns:a16="http://schemas.microsoft.com/office/drawing/2014/main" id="{58BB0ACC-E579-47A8-AA50-FDD364235B58}"/>
              </a:ext>
            </a:extLst>
          </p:cNvPr>
          <p:cNvSpPr/>
          <p:nvPr>
            <p:custDataLst>
              <p:tags r:id="rId3"/>
            </p:custDataLst>
          </p:nvPr>
        </p:nvSpPr>
        <p:spPr bwMode="auto">
          <a:xfrm>
            <a:off x="1331909" y="556306"/>
            <a:ext cx="6216650" cy="4032250"/>
          </a:xfrm>
          <a:custGeom>
            <a:gdLst>
              <a:gd name="T0" fmla="*/ 2340667 w 6217700"/>
              <a:gd name="T1" fmla="*/ 2937698 h 4032448"/>
              <a:gd name="T2" fmla="*/ 5803620 w 6217700"/>
              <a:gd name="T3" fmla="*/ 2937698 h 4032448"/>
              <a:gd name="T4" fmla="*/ 5803620 w 6217700"/>
              <a:gd name="T5" fmla="*/ 4032448 h 4032448"/>
              <a:gd name="T6" fmla="*/ 2340667 w 6217700"/>
              <a:gd name="T7" fmla="*/ 4032448 h 4032448"/>
              <a:gd name="T8" fmla="*/ 2340667 w 6217700"/>
              <a:gd name="T9" fmla="*/ 2937698 h 4032448"/>
              <a:gd name="T10" fmla="*/ 0 w 6217700"/>
              <a:gd name="T11" fmla="*/ 2937698 h 4032448"/>
              <a:gd name="T12" fmla="*/ 2291283 w 6217700"/>
              <a:gd name="T13" fmla="*/ 2937698 h 4032448"/>
              <a:gd name="T14" fmla="*/ 2291283 w 6217700"/>
              <a:gd name="T15" fmla="*/ 4032448 h 4032448"/>
              <a:gd name="T16" fmla="*/ 0 w 6217700"/>
              <a:gd name="T17" fmla="*/ 4032448 h 4032448"/>
              <a:gd name="T18" fmla="*/ 0 w 6217700"/>
              <a:gd name="T19" fmla="*/ 2937698 h 4032448"/>
              <a:gd name="T20" fmla="*/ 1634131 w 6217700"/>
              <a:gd name="T21" fmla="*/ 0 h 4032448"/>
              <a:gd name="T22" fmla="*/ 6217700 w 6217700"/>
              <a:gd name="T23" fmla="*/ 0 h 4032448"/>
              <a:gd name="T24" fmla="*/ 6217700 w 6217700"/>
              <a:gd name="T25" fmla="*/ 2896538 h 4032448"/>
              <a:gd name="T26" fmla="*/ 1634131 w 6217700"/>
              <a:gd name="T27" fmla="*/ 2896538 h 4032448"/>
              <a:gd name="T28" fmla="*/ 1634131 w 6217700"/>
              <a:gd name="T29" fmla="*/ 0 h 4032448"/>
              <a:gd name="T30" fmla="*/ 424625 w 6217700"/>
              <a:gd name="T31" fmla="*/ 0 h 4032448"/>
              <a:gd name="T32" fmla="*/ 1583240 w 6217700"/>
              <a:gd name="T33" fmla="*/ 0 h 4032448"/>
              <a:gd name="T34" fmla="*/ 1583240 w 6217700"/>
              <a:gd name="T35" fmla="*/ 2896538 h 4032448"/>
              <a:gd name="T36" fmla="*/ 424625 w 6217700"/>
              <a:gd name="T37" fmla="*/ 2896538 h 4032448"/>
              <a:gd name="T38" fmla="*/ 424625 w 6217700"/>
              <a:gd name="T39" fmla="*/ 0 h 40324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</a:cxnLst>
            <a:rect l="0" t="0" r="r" b="b"/>
            <a:pathLst>
              <a:path w="6217700" h="4032448">
                <a:moveTo>
                  <a:pt x="2340667" y="2937698"/>
                </a:moveTo>
                <a:lnTo>
                  <a:pt x="5803620" y="2937698"/>
                </a:lnTo>
                <a:lnTo>
                  <a:pt x="5803620" y="4032448"/>
                </a:lnTo>
                <a:lnTo>
                  <a:pt x="2340667" y="4032448"/>
                </a:lnTo>
                <a:lnTo>
                  <a:pt x="2340667" y="2937698"/>
                </a:lnTo>
                <a:close/>
                <a:moveTo>
                  <a:pt x="0" y="2937698"/>
                </a:moveTo>
                <a:lnTo>
                  <a:pt x="2291283" y="2937698"/>
                </a:lnTo>
                <a:lnTo>
                  <a:pt x="2291283" y="4032448"/>
                </a:lnTo>
                <a:lnTo>
                  <a:pt x="0" y="4032448"/>
                </a:lnTo>
                <a:lnTo>
                  <a:pt x="0" y="2937698"/>
                </a:lnTo>
                <a:close/>
                <a:moveTo>
                  <a:pt x="1634131" y="0"/>
                </a:moveTo>
                <a:lnTo>
                  <a:pt x="6217700" y="0"/>
                </a:lnTo>
                <a:lnTo>
                  <a:pt x="6217700" y="2896538"/>
                </a:lnTo>
                <a:lnTo>
                  <a:pt x="1634131" y="2896538"/>
                </a:lnTo>
                <a:lnTo>
                  <a:pt x="1634131" y="0"/>
                </a:lnTo>
                <a:close/>
                <a:moveTo>
                  <a:pt x="424625" y="0"/>
                </a:moveTo>
                <a:lnTo>
                  <a:pt x="1583240" y="0"/>
                </a:lnTo>
                <a:lnTo>
                  <a:pt x="1583240" y="2896538"/>
                </a:lnTo>
                <a:lnTo>
                  <a:pt x="424625" y="2896538"/>
                </a:lnTo>
                <a:lnTo>
                  <a:pt x="424625" y="0"/>
                </a:lnTo>
                <a:close/>
              </a:path>
            </a:pathLst>
          </a:cu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 t="-1859" b="-1859"/>
            </a:stretch>
          </a:blipFill>
          <a:ln>
            <a:noFill/>
          </a:ln>
        </p:spPr>
        <p:txBody>
          <a:bodyPr anchor="ctr">
            <a:norm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  <a:defRPr/>
            </a:pPr>
            <a:endParaRPr lang="zh-CN" altLang="en-US" noProof="1"/>
          </a:p>
        </p:txBody>
      </p:sp>
      <p:sp>
        <p:nvSpPr>
          <p:cNvPr id="34820" name="文本框 13">
            <a:extLst>
              <a:ext uri="{FF2B5EF4-FFF2-40B4-BE49-F238E27FC236}">
                <a16:creationId xmlns:a16="http://schemas.microsoft.com/office/drawing/2014/main" id="{0135A641-2C43-42E8-9B22-23F919BA766A}"/>
              </a:ext>
            </a:extLst>
          </p:cNvPr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331913" y="4857750"/>
            <a:ext cx="6778625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normAutofit fontScale="92500" lnSpcReduction="10000"/>
          </a:bodyPr>
          <a:lstStyle>
            <a:defPPr>
              <a:defRPr lang="zh-CN"/>
            </a:defPPr>
            <a:lvl1pPr algn="just" rtl="0" eaLnBrk="0" fontAlgn="base" hangingPunct="0">
              <a:lnSpc>
                <a:spcPct val="110000"/>
              </a:lnSpc>
              <a:spcBef>
                <a:spcPts val="1800"/>
              </a:spcBef>
              <a:spcAft>
                <a:spcPct val="0"/>
              </a:spcAft>
              <a:buClr>
                <a:srgbClr val="963B22"/>
              </a:buClr>
              <a:buSzPct val="60000"/>
              <a:buFont typeface="Wingdings" panose="05000000000000000000" pitchFamily="2" charset="2"/>
              <a:buChar char="m"/>
              <a:defRPr sz="2000" kern="1200">
                <a:solidFill>
                  <a:srgbClr val="AC411D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742950" indent="-285750" algn="just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Clr>
                <a:srgbClr val="F2C37D"/>
              </a:buClr>
              <a:buFont typeface="幼圆" pitchFamily="49" charset="-122"/>
              <a:buChar char=" "/>
              <a:defRPr sz="1600" kern="1200">
                <a:solidFill>
                  <a:srgbClr val="7D7D7D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Calibri"/>
                <a:ea typeface="幼圆" pitchFamily="49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har char="•"/>
              <a:defRPr kern="1200">
                <a:solidFill>
                  <a:schemeClr val="tx1"/>
                </a:solidFill>
                <a:latin typeface="Calibri"/>
                <a:ea typeface="幼圆" pitchFamily="49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har char="•"/>
              <a:defRPr kern="1200">
                <a:solidFill>
                  <a:schemeClr val="tx1"/>
                </a:solidFill>
                <a:latin typeface="Calibri"/>
                <a:ea typeface="幼圆" pitchFamily="49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/>
                <a:ea typeface="幼圆" pitchFamily="49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/>
                <a:ea typeface="幼圆" pitchFamily="49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/>
                <a:ea typeface="幼圆" pitchFamily="49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kern="1200">
                <a:solidFill>
                  <a:schemeClr val="tx1"/>
                </a:solidFill>
                <a:latin typeface="Calibri"/>
                <a:ea typeface="幼圆" pitchFamily="49" charset="-122"/>
                <a:cs typeface="+mn-cs"/>
              </a:defRPr>
            </a:lvl9pPr>
          </a:lstStyle>
          <a:p>
            <a:pPr algn="r" eaLnBrk="1" hangingPunct="1">
              <a:buFont typeface="Wingdings" panose="05000000000000000000" pitchFamily="2" charset="2"/>
              <a:buNone/>
              <a:defRPr/>
            </a:pPr>
            <a:r>
              <a:rPr lang="zh-CN" altLang="en-US" sz="2800" b="1" noProof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临床表现</a:t>
            </a:r>
          </a:p>
        </p:txBody>
      </p:sp>
      <p:grpSp>
        <p:nvGrpSpPr>
          <p:cNvPr id="24583" name="组合 7"/>
          <p:cNvGrpSpPr/>
          <p:nvPr/>
        </p:nvGrpSpPr>
        <p:grpSpPr>
          <a:xfrm>
            <a:off x="3489325" y="5603875"/>
            <a:ext cx="3521075" cy="1004888"/>
            <a:chOff x="2943498" y="1855184"/>
            <a:chExt cx="5092337" cy="1452580"/>
          </a:xfrm>
        </p:grpSpPr>
        <p:sp>
          <p:nvSpPr>
            <p:cNvPr id="6" name="KSO_Shape">
              <a:extLst>
                <a:ext uri="{FF2B5EF4-FFF2-40B4-BE49-F238E27FC236}">
                  <a16:creationId xmlns:a16="http://schemas.microsoft.com/office/drawing/2014/main" id="{D28E2661-3E0B-4D41-BFB3-2912C70BB1DD}"/>
                </a:ext>
              </a:extLst>
            </p:cNvPr>
            <p:cNvSpPr/>
            <p:nvPr>
              <p:custDataLst>
                <p:tags r:id="rId6"/>
              </p:custDataLst>
            </p:nvPr>
          </p:nvSpPr>
          <p:spPr bwMode="auto">
            <a:xfrm>
              <a:off x="2943498" y="2024996"/>
              <a:ext cx="417856" cy="417645"/>
            </a:xfrm>
            <a:custGeom>
              <a:gdLst>
                <a:gd name="T0" fmla="*/ 956359 w 1647825"/>
                <a:gd name="T1" fmla="*/ 1636826 h 1647826"/>
                <a:gd name="T2" fmla="*/ 747857 w 1647825"/>
                <a:gd name="T3" fmla="*/ 1644290 h 1647826"/>
                <a:gd name="T4" fmla="*/ 552064 w 1647825"/>
                <a:gd name="T5" fmla="*/ 1602253 h 1647826"/>
                <a:gd name="T6" fmla="*/ 715689 w 1647825"/>
                <a:gd name="T7" fmla="*/ 1601861 h 1647826"/>
                <a:gd name="T8" fmla="*/ 887256 w 1647825"/>
                <a:gd name="T9" fmla="*/ 1606575 h 1647826"/>
                <a:gd name="T10" fmla="*/ 1054454 w 1647825"/>
                <a:gd name="T11" fmla="*/ 1574360 h 1647826"/>
                <a:gd name="T12" fmla="*/ 824299 w 1647825"/>
                <a:gd name="T13" fmla="*/ 1511300 h 1647826"/>
                <a:gd name="T14" fmla="*/ 704546 w 1647825"/>
                <a:gd name="T15" fmla="*/ 1461552 h 1647826"/>
                <a:gd name="T16" fmla="*/ 930127 w 1647825"/>
                <a:gd name="T17" fmla="*/ 1463902 h 1647826"/>
                <a:gd name="T18" fmla="*/ 1356122 w 1647825"/>
                <a:gd name="T19" fmla="*/ 1452828 h 1647826"/>
                <a:gd name="T20" fmla="*/ 1149747 w 1647825"/>
                <a:gd name="T21" fmla="*/ 1581151 h 1647826"/>
                <a:gd name="T22" fmla="*/ 515270 w 1647825"/>
                <a:gd name="T23" fmla="*/ 1266356 h 1647826"/>
                <a:gd name="T24" fmla="*/ 425814 w 1647825"/>
                <a:gd name="T25" fmla="*/ 1545074 h 1647826"/>
                <a:gd name="T26" fmla="*/ 236961 w 1647825"/>
                <a:gd name="T27" fmla="*/ 1401552 h 1647826"/>
                <a:gd name="T28" fmla="*/ 652180 w 1647825"/>
                <a:gd name="T29" fmla="*/ 1071563 h 1647826"/>
                <a:gd name="T30" fmla="*/ 198520 w 1647825"/>
                <a:gd name="T31" fmla="*/ 994251 h 1647826"/>
                <a:gd name="T32" fmla="*/ 228545 w 1647825"/>
                <a:gd name="T33" fmla="*/ 1165580 h 1647826"/>
                <a:gd name="T34" fmla="*/ 158888 w 1647825"/>
                <a:gd name="T35" fmla="*/ 998634 h 1647826"/>
                <a:gd name="T36" fmla="*/ 1499776 w 1647825"/>
                <a:gd name="T37" fmla="*/ 943174 h 1647826"/>
                <a:gd name="T38" fmla="*/ 1443657 w 1647825"/>
                <a:gd name="T39" fmla="*/ 1118941 h 1647826"/>
                <a:gd name="T40" fmla="*/ 1430523 w 1647825"/>
                <a:gd name="T41" fmla="*/ 1050060 h 1647826"/>
                <a:gd name="T42" fmla="*/ 1647825 w 1647825"/>
                <a:gd name="T43" fmla="*/ 804876 h 1647826"/>
                <a:gd name="T44" fmla="*/ 1627188 w 1647825"/>
                <a:gd name="T45" fmla="*/ 1006630 h 1647826"/>
                <a:gd name="T46" fmla="*/ 1562100 w 1647825"/>
                <a:gd name="T47" fmla="*/ 1190116 h 1647826"/>
                <a:gd name="T48" fmla="*/ 1456928 w 1647825"/>
                <a:gd name="T49" fmla="*/ 1350963 h 1647826"/>
                <a:gd name="T50" fmla="*/ 1529556 w 1647825"/>
                <a:gd name="T51" fmla="*/ 1167081 h 1647826"/>
                <a:gd name="T52" fmla="*/ 1588294 w 1647825"/>
                <a:gd name="T53" fmla="*/ 1003056 h 1647826"/>
                <a:gd name="T54" fmla="*/ 1608931 w 1647825"/>
                <a:gd name="T55" fmla="*/ 823940 h 1647826"/>
                <a:gd name="T56" fmla="*/ 45244 w 1647825"/>
                <a:gd name="T57" fmla="*/ 926307 h 1647826"/>
                <a:gd name="T58" fmla="*/ 89297 w 1647825"/>
                <a:gd name="T59" fmla="*/ 1101726 h 1647826"/>
                <a:gd name="T60" fmla="*/ 170260 w 1647825"/>
                <a:gd name="T61" fmla="*/ 1259285 h 1647826"/>
                <a:gd name="T62" fmla="*/ 135335 w 1647825"/>
                <a:gd name="T63" fmla="*/ 1276748 h 1647826"/>
                <a:gd name="T64" fmla="*/ 46831 w 1647825"/>
                <a:gd name="T65" fmla="*/ 1098948 h 1647826"/>
                <a:gd name="T66" fmla="*/ 3175 w 1647825"/>
                <a:gd name="T67" fmla="*/ 900907 h 1647826"/>
                <a:gd name="T68" fmla="*/ 1314889 w 1647825"/>
                <a:gd name="T69" fmla="*/ 671513 h 1647826"/>
                <a:gd name="T70" fmla="*/ 987105 w 1647825"/>
                <a:gd name="T71" fmla="*/ 1046163 h 1647826"/>
                <a:gd name="T72" fmla="*/ 1540533 w 1647825"/>
                <a:gd name="T73" fmla="*/ 418281 h 1647826"/>
                <a:gd name="T74" fmla="*/ 1626767 w 1647825"/>
                <a:gd name="T75" fmla="*/ 640748 h 1647826"/>
                <a:gd name="T76" fmla="*/ 1341437 w 1647825"/>
                <a:gd name="T77" fmla="*/ 662559 h 1647826"/>
                <a:gd name="T78" fmla="*/ 175991 w 1647825"/>
                <a:gd name="T79" fmla="*/ 833870 h 1647826"/>
                <a:gd name="T80" fmla="*/ 31713 w 1647825"/>
                <a:gd name="T81" fmla="*/ 595541 h 1647826"/>
                <a:gd name="T82" fmla="*/ 293316 w 1647825"/>
                <a:gd name="T83" fmla="*/ 387350 h 1647826"/>
                <a:gd name="T84" fmla="*/ 1155020 w 1647825"/>
                <a:gd name="T85" fmla="*/ 223001 h 1647826"/>
                <a:gd name="T86" fmla="*/ 1312138 w 1647825"/>
                <a:gd name="T87" fmla="*/ 341854 h 1647826"/>
                <a:gd name="T88" fmla="*/ 1208052 w 1647825"/>
                <a:gd name="T89" fmla="*/ 302633 h 1647826"/>
                <a:gd name="T90" fmla="*/ 598488 w 1647825"/>
                <a:gd name="T91" fmla="*/ 217164 h 1647826"/>
                <a:gd name="T92" fmla="*/ 395220 w 1647825"/>
                <a:gd name="T93" fmla="*/ 338651 h 1647826"/>
                <a:gd name="T94" fmla="*/ 380872 w 1647825"/>
                <a:gd name="T95" fmla="*/ 299616 h 1647826"/>
                <a:gd name="T96" fmla="*/ 545878 w 1647825"/>
                <a:gd name="T97" fmla="*/ 196850 h 1647826"/>
                <a:gd name="T98" fmla="*/ 1212850 w 1647825"/>
                <a:gd name="T99" fmla="*/ 97392 h 1647826"/>
                <a:gd name="T100" fmla="*/ 1386682 w 1647825"/>
                <a:gd name="T101" fmla="*/ 223079 h 1647826"/>
                <a:gd name="T102" fmla="*/ 1522413 w 1647825"/>
                <a:gd name="T103" fmla="*/ 388938 h 1647826"/>
                <a:gd name="T104" fmla="*/ 1364457 w 1647825"/>
                <a:gd name="T105" fmla="*/ 255694 h 1647826"/>
                <a:gd name="T106" fmla="*/ 1221582 w 1647825"/>
                <a:gd name="T107" fmla="*/ 147507 h 1647826"/>
                <a:gd name="T108" fmla="*/ 1055291 w 1647825"/>
                <a:gd name="T109" fmla="*/ 73527 h 1647826"/>
                <a:gd name="T110" fmla="*/ 470813 w 1647825"/>
                <a:gd name="T111" fmla="*/ 122846 h 1647826"/>
                <a:gd name="T112" fmla="*/ 319328 w 1647825"/>
                <a:gd name="T113" fmla="*/ 222679 h 1647826"/>
                <a:gd name="T114" fmla="*/ 195602 w 1647825"/>
                <a:gd name="T115" fmla="*/ 354728 h 1647826"/>
                <a:gd name="T116" fmla="*/ 218602 w 1647825"/>
                <a:gd name="T117" fmla="*/ 265635 h 1647826"/>
                <a:gd name="T118" fmla="*/ 383174 w 1647825"/>
                <a:gd name="T119" fmla="*/ 127619 h 1647826"/>
                <a:gd name="T120" fmla="*/ 580263 w 1647825"/>
                <a:gd name="T121" fmla="*/ 36139 h 1647826"/>
                <a:gd name="T122" fmla="*/ 995500 w 1647825"/>
                <a:gd name="T123" fmla="*/ 18230 h 1647826"/>
                <a:gd name="T124" fmla="*/ 630147 w 1647825"/>
                <a:gd name="T125" fmla="*/ 63409 h 16478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647825" h="1647826">
                  <a:moveTo>
                    <a:pt x="1069148" y="1570038"/>
                  </a:moveTo>
                  <a:lnTo>
                    <a:pt x="1117600" y="1593610"/>
                  </a:lnTo>
                  <a:lnTo>
                    <a:pt x="1100126" y="1600289"/>
                  </a:lnTo>
                  <a:lnTo>
                    <a:pt x="1082651" y="1606182"/>
                  </a:lnTo>
                  <a:lnTo>
                    <a:pt x="1065177" y="1611682"/>
                  </a:lnTo>
                  <a:lnTo>
                    <a:pt x="1047305" y="1616790"/>
                  </a:lnTo>
                  <a:lnTo>
                    <a:pt x="1029831" y="1621504"/>
                  </a:lnTo>
                  <a:lnTo>
                    <a:pt x="1011562" y="1626218"/>
                  </a:lnTo>
                  <a:lnTo>
                    <a:pt x="993293" y="1630147"/>
                  </a:lnTo>
                  <a:lnTo>
                    <a:pt x="974628" y="1634076"/>
                  </a:lnTo>
                  <a:lnTo>
                    <a:pt x="956359" y="1636826"/>
                  </a:lnTo>
                  <a:lnTo>
                    <a:pt x="937693" y="1639969"/>
                  </a:lnTo>
                  <a:lnTo>
                    <a:pt x="919027" y="1641933"/>
                  </a:lnTo>
                  <a:lnTo>
                    <a:pt x="899964" y="1644290"/>
                  </a:lnTo>
                  <a:lnTo>
                    <a:pt x="880901" y="1645469"/>
                  </a:lnTo>
                  <a:lnTo>
                    <a:pt x="862235" y="1646648"/>
                  </a:lnTo>
                  <a:lnTo>
                    <a:pt x="842775" y="1647826"/>
                  </a:lnTo>
                  <a:lnTo>
                    <a:pt x="823315" y="1647826"/>
                  </a:lnTo>
                  <a:lnTo>
                    <a:pt x="804252" y="1647826"/>
                  </a:lnTo>
                  <a:lnTo>
                    <a:pt x="785586" y="1646648"/>
                  </a:lnTo>
                  <a:lnTo>
                    <a:pt x="766523" y="1645862"/>
                  </a:lnTo>
                  <a:lnTo>
                    <a:pt x="747857" y="1644290"/>
                  </a:lnTo>
                  <a:lnTo>
                    <a:pt x="729986" y="1642326"/>
                  </a:lnTo>
                  <a:lnTo>
                    <a:pt x="711320" y="1640362"/>
                  </a:lnTo>
                  <a:lnTo>
                    <a:pt x="693051" y="1637219"/>
                  </a:lnTo>
                  <a:lnTo>
                    <a:pt x="674782" y="1634469"/>
                  </a:lnTo>
                  <a:lnTo>
                    <a:pt x="656911" y="1630933"/>
                  </a:lnTo>
                  <a:lnTo>
                    <a:pt x="639039" y="1627004"/>
                  </a:lnTo>
                  <a:lnTo>
                    <a:pt x="621168" y="1622683"/>
                  </a:lnTo>
                  <a:lnTo>
                    <a:pt x="603693" y="1617968"/>
                  </a:lnTo>
                  <a:lnTo>
                    <a:pt x="586219" y="1613254"/>
                  </a:lnTo>
                  <a:lnTo>
                    <a:pt x="569142" y="1607754"/>
                  </a:lnTo>
                  <a:lnTo>
                    <a:pt x="552064" y="1602253"/>
                  </a:lnTo>
                  <a:lnTo>
                    <a:pt x="534987" y="1596360"/>
                  </a:lnTo>
                  <a:lnTo>
                    <a:pt x="583439" y="1572003"/>
                  </a:lnTo>
                  <a:lnTo>
                    <a:pt x="597736" y="1576324"/>
                  </a:lnTo>
                  <a:lnTo>
                    <a:pt x="612033" y="1580646"/>
                  </a:lnTo>
                  <a:lnTo>
                    <a:pt x="626728" y="1584182"/>
                  </a:lnTo>
                  <a:lnTo>
                    <a:pt x="640628" y="1587717"/>
                  </a:lnTo>
                  <a:lnTo>
                    <a:pt x="655322" y="1591253"/>
                  </a:lnTo>
                  <a:lnTo>
                    <a:pt x="670811" y="1594396"/>
                  </a:lnTo>
                  <a:lnTo>
                    <a:pt x="685505" y="1597146"/>
                  </a:lnTo>
                  <a:lnTo>
                    <a:pt x="700597" y="1599896"/>
                  </a:lnTo>
                  <a:lnTo>
                    <a:pt x="715689" y="1601861"/>
                  </a:lnTo>
                  <a:lnTo>
                    <a:pt x="730780" y="1603432"/>
                  </a:lnTo>
                  <a:lnTo>
                    <a:pt x="745872" y="1605396"/>
                  </a:lnTo>
                  <a:lnTo>
                    <a:pt x="760963" y="1606575"/>
                  </a:lnTo>
                  <a:lnTo>
                    <a:pt x="776452" y="1607754"/>
                  </a:lnTo>
                  <a:lnTo>
                    <a:pt x="791941" y="1608932"/>
                  </a:lnTo>
                  <a:lnTo>
                    <a:pt x="807429" y="1609325"/>
                  </a:lnTo>
                  <a:lnTo>
                    <a:pt x="823315" y="1609325"/>
                  </a:lnTo>
                  <a:lnTo>
                    <a:pt x="839201" y="1609325"/>
                  </a:lnTo>
                  <a:lnTo>
                    <a:pt x="855087" y="1608147"/>
                  </a:lnTo>
                  <a:lnTo>
                    <a:pt x="870973" y="1607754"/>
                  </a:lnTo>
                  <a:lnTo>
                    <a:pt x="887256" y="1606575"/>
                  </a:lnTo>
                  <a:lnTo>
                    <a:pt x="902744" y="1605396"/>
                  </a:lnTo>
                  <a:lnTo>
                    <a:pt x="918233" y="1603432"/>
                  </a:lnTo>
                  <a:lnTo>
                    <a:pt x="933722" y="1601468"/>
                  </a:lnTo>
                  <a:lnTo>
                    <a:pt x="949210" y="1598718"/>
                  </a:lnTo>
                  <a:lnTo>
                    <a:pt x="964699" y="1596360"/>
                  </a:lnTo>
                  <a:lnTo>
                    <a:pt x="980188" y="1593218"/>
                  </a:lnTo>
                  <a:lnTo>
                    <a:pt x="995279" y="1590467"/>
                  </a:lnTo>
                  <a:lnTo>
                    <a:pt x="1010371" y="1586932"/>
                  </a:lnTo>
                  <a:lnTo>
                    <a:pt x="1025065" y="1583003"/>
                  </a:lnTo>
                  <a:lnTo>
                    <a:pt x="1039760" y="1578681"/>
                  </a:lnTo>
                  <a:lnTo>
                    <a:pt x="1054454" y="1574360"/>
                  </a:lnTo>
                  <a:lnTo>
                    <a:pt x="1069148" y="1570038"/>
                  </a:lnTo>
                  <a:close/>
                  <a:moveTo>
                    <a:pt x="990600" y="1450975"/>
                  </a:moveTo>
                  <a:lnTo>
                    <a:pt x="960761" y="1497590"/>
                  </a:lnTo>
                  <a:lnTo>
                    <a:pt x="944450" y="1500332"/>
                  </a:lnTo>
                  <a:lnTo>
                    <a:pt x="927740" y="1503466"/>
                  </a:lnTo>
                  <a:lnTo>
                    <a:pt x="910632" y="1505424"/>
                  </a:lnTo>
                  <a:lnTo>
                    <a:pt x="893923" y="1507775"/>
                  </a:lnTo>
                  <a:lnTo>
                    <a:pt x="876417" y="1508950"/>
                  </a:lnTo>
                  <a:lnTo>
                    <a:pt x="859310" y="1510125"/>
                  </a:lnTo>
                  <a:lnTo>
                    <a:pt x="841804" y="1510909"/>
                  </a:lnTo>
                  <a:lnTo>
                    <a:pt x="824299" y="1511300"/>
                  </a:lnTo>
                  <a:lnTo>
                    <a:pt x="807589" y="1510909"/>
                  </a:lnTo>
                  <a:lnTo>
                    <a:pt x="791675" y="1510125"/>
                  </a:lnTo>
                  <a:lnTo>
                    <a:pt x="775363" y="1508950"/>
                  </a:lnTo>
                  <a:lnTo>
                    <a:pt x="759051" y="1507775"/>
                  </a:lnTo>
                  <a:lnTo>
                    <a:pt x="743137" y="1506208"/>
                  </a:lnTo>
                  <a:lnTo>
                    <a:pt x="727223" y="1503858"/>
                  </a:lnTo>
                  <a:lnTo>
                    <a:pt x="711707" y="1501899"/>
                  </a:lnTo>
                  <a:lnTo>
                    <a:pt x="695395" y="1498765"/>
                  </a:lnTo>
                  <a:lnTo>
                    <a:pt x="666750" y="1453326"/>
                  </a:lnTo>
                  <a:lnTo>
                    <a:pt x="685449" y="1458026"/>
                  </a:lnTo>
                  <a:lnTo>
                    <a:pt x="704546" y="1461552"/>
                  </a:lnTo>
                  <a:lnTo>
                    <a:pt x="724041" y="1465077"/>
                  </a:lnTo>
                  <a:lnTo>
                    <a:pt x="743933" y="1467819"/>
                  </a:lnTo>
                  <a:lnTo>
                    <a:pt x="763428" y="1469778"/>
                  </a:lnTo>
                  <a:lnTo>
                    <a:pt x="783718" y="1471345"/>
                  </a:lnTo>
                  <a:lnTo>
                    <a:pt x="803611" y="1472520"/>
                  </a:lnTo>
                  <a:lnTo>
                    <a:pt x="824299" y="1472520"/>
                  </a:lnTo>
                  <a:lnTo>
                    <a:pt x="845783" y="1472520"/>
                  </a:lnTo>
                  <a:lnTo>
                    <a:pt x="866869" y="1470953"/>
                  </a:lnTo>
                  <a:lnTo>
                    <a:pt x="888353" y="1469386"/>
                  </a:lnTo>
                  <a:lnTo>
                    <a:pt x="909439" y="1467428"/>
                  </a:lnTo>
                  <a:lnTo>
                    <a:pt x="930127" y="1463902"/>
                  </a:lnTo>
                  <a:lnTo>
                    <a:pt x="950417" y="1460377"/>
                  </a:lnTo>
                  <a:lnTo>
                    <a:pt x="970708" y="1456068"/>
                  </a:lnTo>
                  <a:lnTo>
                    <a:pt x="990600" y="1450975"/>
                  </a:lnTo>
                  <a:close/>
                  <a:moveTo>
                    <a:pt x="1402556" y="1195388"/>
                  </a:moveTo>
                  <a:lnTo>
                    <a:pt x="1425972" y="1326889"/>
                  </a:lnTo>
                  <a:lnTo>
                    <a:pt x="1435100" y="1376153"/>
                  </a:lnTo>
                  <a:lnTo>
                    <a:pt x="1420019" y="1392044"/>
                  </a:lnTo>
                  <a:lnTo>
                    <a:pt x="1404541" y="1408333"/>
                  </a:lnTo>
                  <a:lnTo>
                    <a:pt x="1389063" y="1423429"/>
                  </a:lnTo>
                  <a:lnTo>
                    <a:pt x="1372394" y="1438526"/>
                  </a:lnTo>
                  <a:lnTo>
                    <a:pt x="1356122" y="1452828"/>
                  </a:lnTo>
                  <a:lnTo>
                    <a:pt x="1339056" y="1467131"/>
                  </a:lnTo>
                  <a:lnTo>
                    <a:pt x="1321594" y="1480241"/>
                  </a:lnTo>
                  <a:lnTo>
                    <a:pt x="1303734" y="1493749"/>
                  </a:lnTo>
                  <a:lnTo>
                    <a:pt x="1285875" y="1506462"/>
                  </a:lnTo>
                  <a:lnTo>
                    <a:pt x="1267619" y="1518380"/>
                  </a:lnTo>
                  <a:lnTo>
                    <a:pt x="1248569" y="1529902"/>
                  </a:lnTo>
                  <a:lnTo>
                    <a:pt x="1229519" y="1541423"/>
                  </a:lnTo>
                  <a:lnTo>
                    <a:pt x="1210072" y="1552149"/>
                  </a:lnTo>
                  <a:lnTo>
                    <a:pt x="1190228" y="1562082"/>
                  </a:lnTo>
                  <a:lnTo>
                    <a:pt x="1170384" y="1572014"/>
                  </a:lnTo>
                  <a:lnTo>
                    <a:pt x="1149747" y="1581151"/>
                  </a:lnTo>
                  <a:lnTo>
                    <a:pt x="1103709" y="1557711"/>
                  </a:lnTo>
                  <a:lnTo>
                    <a:pt x="989012" y="1500503"/>
                  </a:lnTo>
                  <a:lnTo>
                    <a:pt x="996553" y="1489379"/>
                  </a:lnTo>
                  <a:lnTo>
                    <a:pt x="1027906" y="1439321"/>
                  </a:lnTo>
                  <a:lnTo>
                    <a:pt x="1136253" y="1267694"/>
                  </a:lnTo>
                  <a:lnTo>
                    <a:pt x="1342628" y="1211279"/>
                  </a:lnTo>
                  <a:lnTo>
                    <a:pt x="1400969" y="1195785"/>
                  </a:lnTo>
                  <a:lnTo>
                    <a:pt x="1402556" y="1195388"/>
                  </a:lnTo>
                  <a:close/>
                  <a:moveTo>
                    <a:pt x="252864" y="1195388"/>
                  </a:moveTo>
                  <a:lnTo>
                    <a:pt x="302960" y="1209265"/>
                  </a:lnTo>
                  <a:lnTo>
                    <a:pt x="515270" y="1266356"/>
                  </a:lnTo>
                  <a:lnTo>
                    <a:pt x="518849" y="1267545"/>
                  </a:lnTo>
                  <a:lnTo>
                    <a:pt x="537137" y="1295695"/>
                  </a:lnTo>
                  <a:lnTo>
                    <a:pt x="629775" y="1441992"/>
                  </a:lnTo>
                  <a:lnTo>
                    <a:pt x="660786" y="1491154"/>
                  </a:lnTo>
                  <a:lnTo>
                    <a:pt x="666750" y="1500669"/>
                  </a:lnTo>
                  <a:lnTo>
                    <a:pt x="550655" y="1559743"/>
                  </a:lnTo>
                  <a:lnTo>
                    <a:pt x="504138" y="1582738"/>
                  </a:lnTo>
                  <a:lnTo>
                    <a:pt x="484259" y="1574412"/>
                  </a:lnTo>
                  <a:lnTo>
                    <a:pt x="464379" y="1564897"/>
                  </a:lnTo>
                  <a:lnTo>
                    <a:pt x="444898" y="1555382"/>
                  </a:lnTo>
                  <a:lnTo>
                    <a:pt x="425814" y="1545074"/>
                  </a:lnTo>
                  <a:lnTo>
                    <a:pt x="407127" y="1533973"/>
                  </a:lnTo>
                  <a:lnTo>
                    <a:pt x="388441" y="1522871"/>
                  </a:lnTo>
                  <a:lnTo>
                    <a:pt x="370152" y="1511374"/>
                  </a:lnTo>
                  <a:lnTo>
                    <a:pt x="352260" y="1498687"/>
                  </a:lnTo>
                  <a:lnTo>
                    <a:pt x="334767" y="1486396"/>
                  </a:lnTo>
                  <a:lnTo>
                    <a:pt x="317671" y="1473313"/>
                  </a:lnTo>
                  <a:lnTo>
                    <a:pt x="300972" y="1459833"/>
                  </a:lnTo>
                  <a:lnTo>
                    <a:pt x="284671" y="1445560"/>
                  </a:lnTo>
                  <a:lnTo>
                    <a:pt x="267972" y="1431287"/>
                  </a:lnTo>
                  <a:lnTo>
                    <a:pt x="252467" y="1416618"/>
                  </a:lnTo>
                  <a:lnTo>
                    <a:pt x="236961" y="1401552"/>
                  </a:lnTo>
                  <a:lnTo>
                    <a:pt x="222250" y="1386090"/>
                  </a:lnTo>
                  <a:lnTo>
                    <a:pt x="230202" y="1336531"/>
                  </a:lnTo>
                  <a:lnTo>
                    <a:pt x="251671" y="1203318"/>
                  </a:lnTo>
                  <a:lnTo>
                    <a:pt x="252864" y="1195388"/>
                  </a:lnTo>
                  <a:close/>
                  <a:moveTo>
                    <a:pt x="950912" y="1071563"/>
                  </a:moveTo>
                  <a:lnTo>
                    <a:pt x="998316" y="1071563"/>
                  </a:lnTo>
                  <a:lnTo>
                    <a:pt x="1120775" y="1245264"/>
                  </a:lnTo>
                  <a:lnTo>
                    <a:pt x="1119590" y="1245662"/>
                  </a:lnTo>
                  <a:lnTo>
                    <a:pt x="1095888" y="1279526"/>
                  </a:lnTo>
                  <a:lnTo>
                    <a:pt x="950912" y="1071563"/>
                  </a:lnTo>
                  <a:close/>
                  <a:moveTo>
                    <a:pt x="652180" y="1071563"/>
                  </a:moveTo>
                  <a:lnTo>
                    <a:pt x="700087" y="1071563"/>
                  </a:lnTo>
                  <a:lnTo>
                    <a:pt x="554783" y="1276351"/>
                  </a:lnTo>
                  <a:lnTo>
                    <a:pt x="534987" y="1244662"/>
                  </a:lnTo>
                  <a:lnTo>
                    <a:pt x="652180" y="1071563"/>
                  </a:lnTo>
                  <a:close/>
                  <a:moveTo>
                    <a:pt x="177703" y="873125"/>
                  </a:moveTo>
                  <a:lnTo>
                    <a:pt x="179305" y="893844"/>
                  </a:lnTo>
                  <a:lnTo>
                    <a:pt x="182107" y="914164"/>
                  </a:lnTo>
                  <a:lnTo>
                    <a:pt x="185710" y="934485"/>
                  </a:lnTo>
                  <a:lnTo>
                    <a:pt x="188913" y="954805"/>
                  </a:lnTo>
                  <a:lnTo>
                    <a:pt x="193716" y="974727"/>
                  </a:lnTo>
                  <a:lnTo>
                    <a:pt x="198520" y="994251"/>
                  </a:lnTo>
                  <a:lnTo>
                    <a:pt x="204125" y="1013774"/>
                  </a:lnTo>
                  <a:lnTo>
                    <a:pt x="210931" y="1032899"/>
                  </a:lnTo>
                  <a:lnTo>
                    <a:pt x="217336" y="1052025"/>
                  </a:lnTo>
                  <a:lnTo>
                    <a:pt x="224942" y="1070751"/>
                  </a:lnTo>
                  <a:lnTo>
                    <a:pt x="232949" y="1089478"/>
                  </a:lnTo>
                  <a:lnTo>
                    <a:pt x="241356" y="1107009"/>
                  </a:lnTo>
                  <a:lnTo>
                    <a:pt x="250563" y="1124939"/>
                  </a:lnTo>
                  <a:lnTo>
                    <a:pt x="260171" y="1142470"/>
                  </a:lnTo>
                  <a:lnTo>
                    <a:pt x="270179" y="1159603"/>
                  </a:lnTo>
                  <a:lnTo>
                    <a:pt x="280988" y="1176338"/>
                  </a:lnTo>
                  <a:lnTo>
                    <a:pt x="228545" y="1165580"/>
                  </a:lnTo>
                  <a:lnTo>
                    <a:pt x="220538" y="1151236"/>
                  </a:lnTo>
                  <a:lnTo>
                    <a:pt x="212532" y="1136494"/>
                  </a:lnTo>
                  <a:lnTo>
                    <a:pt x="205326" y="1121752"/>
                  </a:lnTo>
                  <a:lnTo>
                    <a:pt x="198120" y="1107009"/>
                  </a:lnTo>
                  <a:lnTo>
                    <a:pt x="191315" y="1091869"/>
                  </a:lnTo>
                  <a:lnTo>
                    <a:pt x="185310" y="1076728"/>
                  </a:lnTo>
                  <a:lnTo>
                    <a:pt x="178904" y="1061587"/>
                  </a:lnTo>
                  <a:lnTo>
                    <a:pt x="173300" y="1046048"/>
                  </a:lnTo>
                  <a:lnTo>
                    <a:pt x="168096" y="1030509"/>
                  </a:lnTo>
                  <a:lnTo>
                    <a:pt x="163292" y="1014571"/>
                  </a:lnTo>
                  <a:lnTo>
                    <a:pt x="158888" y="998634"/>
                  </a:lnTo>
                  <a:lnTo>
                    <a:pt x="154885" y="982297"/>
                  </a:lnTo>
                  <a:lnTo>
                    <a:pt x="151282" y="966360"/>
                  </a:lnTo>
                  <a:lnTo>
                    <a:pt x="148079" y="949227"/>
                  </a:lnTo>
                  <a:lnTo>
                    <a:pt x="144877" y="932492"/>
                  </a:lnTo>
                  <a:lnTo>
                    <a:pt x="142875" y="915360"/>
                  </a:lnTo>
                  <a:lnTo>
                    <a:pt x="143275" y="915758"/>
                  </a:lnTo>
                  <a:lnTo>
                    <a:pt x="177703" y="873125"/>
                  </a:lnTo>
                  <a:close/>
                  <a:moveTo>
                    <a:pt x="1469926" y="865188"/>
                  </a:moveTo>
                  <a:lnTo>
                    <a:pt x="1504950" y="909130"/>
                  </a:lnTo>
                  <a:lnTo>
                    <a:pt x="1502960" y="925756"/>
                  </a:lnTo>
                  <a:lnTo>
                    <a:pt x="1499776" y="943174"/>
                  </a:lnTo>
                  <a:lnTo>
                    <a:pt x="1496990" y="959801"/>
                  </a:lnTo>
                  <a:lnTo>
                    <a:pt x="1493408" y="976428"/>
                  </a:lnTo>
                  <a:lnTo>
                    <a:pt x="1489428" y="993054"/>
                  </a:lnTo>
                  <a:lnTo>
                    <a:pt x="1484652" y="1009285"/>
                  </a:lnTo>
                  <a:lnTo>
                    <a:pt x="1479876" y="1025516"/>
                  </a:lnTo>
                  <a:lnTo>
                    <a:pt x="1474702" y="1041350"/>
                  </a:lnTo>
                  <a:lnTo>
                    <a:pt x="1469528" y="1057185"/>
                  </a:lnTo>
                  <a:lnTo>
                    <a:pt x="1463558" y="1073020"/>
                  </a:lnTo>
                  <a:lnTo>
                    <a:pt x="1457190" y="1088855"/>
                  </a:lnTo>
                  <a:lnTo>
                    <a:pt x="1450423" y="1103898"/>
                  </a:lnTo>
                  <a:lnTo>
                    <a:pt x="1443657" y="1118941"/>
                  </a:lnTo>
                  <a:lnTo>
                    <a:pt x="1435697" y="1133984"/>
                  </a:lnTo>
                  <a:lnTo>
                    <a:pt x="1428533" y="1148631"/>
                  </a:lnTo>
                  <a:lnTo>
                    <a:pt x="1420175" y="1162883"/>
                  </a:lnTo>
                  <a:lnTo>
                    <a:pt x="1365250" y="1177926"/>
                  </a:lnTo>
                  <a:lnTo>
                    <a:pt x="1376394" y="1160508"/>
                  </a:lnTo>
                  <a:lnTo>
                    <a:pt x="1386743" y="1143089"/>
                  </a:lnTo>
                  <a:lnTo>
                    <a:pt x="1396693" y="1124879"/>
                  </a:lnTo>
                  <a:lnTo>
                    <a:pt x="1405847" y="1106669"/>
                  </a:lnTo>
                  <a:lnTo>
                    <a:pt x="1414603" y="1088063"/>
                  </a:lnTo>
                  <a:lnTo>
                    <a:pt x="1422961" y="1069457"/>
                  </a:lnTo>
                  <a:lnTo>
                    <a:pt x="1430523" y="1050060"/>
                  </a:lnTo>
                  <a:lnTo>
                    <a:pt x="1437687" y="1030662"/>
                  </a:lnTo>
                  <a:lnTo>
                    <a:pt x="1444055" y="1010868"/>
                  </a:lnTo>
                  <a:lnTo>
                    <a:pt x="1449627" y="990283"/>
                  </a:lnTo>
                  <a:lnTo>
                    <a:pt x="1454802" y="970094"/>
                  </a:lnTo>
                  <a:lnTo>
                    <a:pt x="1459180" y="949508"/>
                  </a:lnTo>
                  <a:lnTo>
                    <a:pt x="1463160" y="928923"/>
                  </a:lnTo>
                  <a:lnTo>
                    <a:pt x="1466344" y="907942"/>
                  </a:lnTo>
                  <a:lnTo>
                    <a:pt x="1468334" y="886565"/>
                  </a:lnTo>
                  <a:lnTo>
                    <a:pt x="1469926" y="865188"/>
                  </a:lnTo>
                  <a:close/>
                  <a:moveTo>
                    <a:pt x="1646635" y="785813"/>
                  </a:moveTo>
                  <a:lnTo>
                    <a:pt x="1647825" y="804876"/>
                  </a:lnTo>
                  <a:lnTo>
                    <a:pt x="1647825" y="823940"/>
                  </a:lnTo>
                  <a:lnTo>
                    <a:pt x="1647825" y="842606"/>
                  </a:lnTo>
                  <a:lnTo>
                    <a:pt x="1646635" y="861669"/>
                  </a:lnTo>
                  <a:lnTo>
                    <a:pt x="1645841" y="879938"/>
                  </a:lnTo>
                  <a:lnTo>
                    <a:pt x="1644650" y="898605"/>
                  </a:lnTo>
                  <a:lnTo>
                    <a:pt x="1642269" y="916477"/>
                  </a:lnTo>
                  <a:lnTo>
                    <a:pt x="1640285" y="934746"/>
                  </a:lnTo>
                  <a:lnTo>
                    <a:pt x="1637506" y="953015"/>
                  </a:lnTo>
                  <a:lnTo>
                    <a:pt x="1634728" y="970887"/>
                  </a:lnTo>
                  <a:lnTo>
                    <a:pt x="1631156" y="988759"/>
                  </a:lnTo>
                  <a:lnTo>
                    <a:pt x="1627188" y="1006630"/>
                  </a:lnTo>
                  <a:lnTo>
                    <a:pt x="1623616" y="1023708"/>
                  </a:lnTo>
                  <a:lnTo>
                    <a:pt x="1618853" y="1041183"/>
                  </a:lnTo>
                  <a:lnTo>
                    <a:pt x="1614091" y="1058260"/>
                  </a:lnTo>
                  <a:lnTo>
                    <a:pt x="1608931" y="1075735"/>
                  </a:lnTo>
                  <a:lnTo>
                    <a:pt x="1602978" y="1092416"/>
                  </a:lnTo>
                  <a:lnTo>
                    <a:pt x="1597025" y="1109096"/>
                  </a:lnTo>
                  <a:lnTo>
                    <a:pt x="1590675" y="1125777"/>
                  </a:lnTo>
                  <a:lnTo>
                    <a:pt x="1584325" y="1142060"/>
                  </a:lnTo>
                  <a:lnTo>
                    <a:pt x="1576785" y="1158343"/>
                  </a:lnTo>
                  <a:lnTo>
                    <a:pt x="1569641" y="1174229"/>
                  </a:lnTo>
                  <a:lnTo>
                    <a:pt x="1562100" y="1190116"/>
                  </a:lnTo>
                  <a:lnTo>
                    <a:pt x="1553766" y="1205605"/>
                  </a:lnTo>
                  <a:lnTo>
                    <a:pt x="1545828" y="1221094"/>
                  </a:lnTo>
                  <a:lnTo>
                    <a:pt x="1537097" y="1236980"/>
                  </a:lnTo>
                  <a:lnTo>
                    <a:pt x="1527969" y="1251675"/>
                  </a:lnTo>
                  <a:lnTo>
                    <a:pt x="1518841" y="1266767"/>
                  </a:lnTo>
                  <a:lnTo>
                    <a:pt x="1508919" y="1281461"/>
                  </a:lnTo>
                  <a:lnTo>
                    <a:pt x="1499394" y="1295759"/>
                  </a:lnTo>
                  <a:lnTo>
                    <a:pt x="1489075" y="1309659"/>
                  </a:lnTo>
                  <a:lnTo>
                    <a:pt x="1478756" y="1323560"/>
                  </a:lnTo>
                  <a:lnTo>
                    <a:pt x="1468041" y="1337460"/>
                  </a:lnTo>
                  <a:lnTo>
                    <a:pt x="1456928" y="1350963"/>
                  </a:lnTo>
                  <a:lnTo>
                    <a:pt x="1447800" y="1300525"/>
                  </a:lnTo>
                  <a:lnTo>
                    <a:pt x="1457325" y="1287816"/>
                  </a:lnTo>
                  <a:lnTo>
                    <a:pt x="1466453" y="1274710"/>
                  </a:lnTo>
                  <a:lnTo>
                    <a:pt x="1474788" y="1262398"/>
                  </a:lnTo>
                  <a:lnTo>
                    <a:pt x="1483519" y="1248895"/>
                  </a:lnTo>
                  <a:lnTo>
                    <a:pt x="1492250" y="1235789"/>
                  </a:lnTo>
                  <a:lnTo>
                    <a:pt x="1499791" y="1222682"/>
                  </a:lnTo>
                  <a:lnTo>
                    <a:pt x="1508125" y="1208782"/>
                  </a:lnTo>
                  <a:lnTo>
                    <a:pt x="1515666" y="1195279"/>
                  </a:lnTo>
                  <a:lnTo>
                    <a:pt x="1522810" y="1180981"/>
                  </a:lnTo>
                  <a:lnTo>
                    <a:pt x="1529556" y="1167081"/>
                  </a:lnTo>
                  <a:lnTo>
                    <a:pt x="1536700" y="1153180"/>
                  </a:lnTo>
                  <a:lnTo>
                    <a:pt x="1543050" y="1138883"/>
                  </a:lnTo>
                  <a:lnTo>
                    <a:pt x="1549003" y="1124188"/>
                  </a:lnTo>
                  <a:lnTo>
                    <a:pt x="1555353" y="1109493"/>
                  </a:lnTo>
                  <a:lnTo>
                    <a:pt x="1560910" y="1094799"/>
                  </a:lnTo>
                  <a:lnTo>
                    <a:pt x="1566069" y="1079707"/>
                  </a:lnTo>
                  <a:lnTo>
                    <a:pt x="1571228" y="1064218"/>
                  </a:lnTo>
                  <a:lnTo>
                    <a:pt x="1575991" y="1049126"/>
                  </a:lnTo>
                  <a:lnTo>
                    <a:pt x="1580356" y="1034034"/>
                  </a:lnTo>
                  <a:lnTo>
                    <a:pt x="1584722" y="1018545"/>
                  </a:lnTo>
                  <a:lnTo>
                    <a:pt x="1588294" y="1003056"/>
                  </a:lnTo>
                  <a:lnTo>
                    <a:pt x="1591866" y="987170"/>
                  </a:lnTo>
                  <a:lnTo>
                    <a:pt x="1595041" y="971681"/>
                  </a:lnTo>
                  <a:lnTo>
                    <a:pt x="1597819" y="955398"/>
                  </a:lnTo>
                  <a:lnTo>
                    <a:pt x="1600597" y="939511"/>
                  </a:lnTo>
                  <a:lnTo>
                    <a:pt x="1602581" y="923228"/>
                  </a:lnTo>
                  <a:lnTo>
                    <a:pt x="1604566" y="906945"/>
                  </a:lnTo>
                  <a:lnTo>
                    <a:pt x="1606153" y="890662"/>
                  </a:lnTo>
                  <a:lnTo>
                    <a:pt x="1606947" y="874378"/>
                  </a:lnTo>
                  <a:lnTo>
                    <a:pt x="1607741" y="857301"/>
                  </a:lnTo>
                  <a:lnTo>
                    <a:pt x="1608931" y="841017"/>
                  </a:lnTo>
                  <a:lnTo>
                    <a:pt x="1608931" y="823940"/>
                  </a:lnTo>
                  <a:lnTo>
                    <a:pt x="1608931" y="822351"/>
                  </a:lnTo>
                  <a:lnTo>
                    <a:pt x="1646635" y="785813"/>
                  </a:lnTo>
                  <a:close/>
                  <a:moveTo>
                    <a:pt x="1191" y="779463"/>
                  </a:moveTo>
                  <a:lnTo>
                    <a:pt x="39291" y="816372"/>
                  </a:lnTo>
                  <a:lnTo>
                    <a:pt x="38894" y="824707"/>
                  </a:lnTo>
                  <a:lnTo>
                    <a:pt x="39291" y="842169"/>
                  </a:lnTo>
                  <a:lnTo>
                    <a:pt x="39687" y="858838"/>
                  </a:lnTo>
                  <a:lnTo>
                    <a:pt x="40481" y="876300"/>
                  </a:lnTo>
                  <a:lnTo>
                    <a:pt x="41672" y="892969"/>
                  </a:lnTo>
                  <a:lnTo>
                    <a:pt x="43656" y="910035"/>
                  </a:lnTo>
                  <a:lnTo>
                    <a:pt x="45244" y="926307"/>
                  </a:lnTo>
                  <a:lnTo>
                    <a:pt x="47625" y="943372"/>
                  </a:lnTo>
                  <a:lnTo>
                    <a:pt x="50403" y="959644"/>
                  </a:lnTo>
                  <a:lnTo>
                    <a:pt x="53578" y="975519"/>
                  </a:lnTo>
                  <a:lnTo>
                    <a:pt x="56753" y="992188"/>
                  </a:lnTo>
                  <a:lnTo>
                    <a:pt x="60325" y="1008063"/>
                  </a:lnTo>
                  <a:lnTo>
                    <a:pt x="64691" y="1023938"/>
                  </a:lnTo>
                  <a:lnTo>
                    <a:pt x="69056" y="1039813"/>
                  </a:lnTo>
                  <a:lnTo>
                    <a:pt x="73819" y="1055688"/>
                  </a:lnTo>
                  <a:lnTo>
                    <a:pt x="78581" y="1071166"/>
                  </a:lnTo>
                  <a:lnTo>
                    <a:pt x="83741" y="1086644"/>
                  </a:lnTo>
                  <a:lnTo>
                    <a:pt x="89297" y="1101726"/>
                  </a:lnTo>
                  <a:lnTo>
                    <a:pt x="95250" y="1116807"/>
                  </a:lnTo>
                  <a:lnTo>
                    <a:pt x="101203" y="1131888"/>
                  </a:lnTo>
                  <a:lnTo>
                    <a:pt x="108347" y="1146573"/>
                  </a:lnTo>
                  <a:lnTo>
                    <a:pt x="114697" y="1161257"/>
                  </a:lnTo>
                  <a:lnTo>
                    <a:pt x="122238" y="1175941"/>
                  </a:lnTo>
                  <a:lnTo>
                    <a:pt x="129381" y="1190229"/>
                  </a:lnTo>
                  <a:lnTo>
                    <a:pt x="137319" y="1204517"/>
                  </a:lnTo>
                  <a:lnTo>
                    <a:pt x="144860" y="1218407"/>
                  </a:lnTo>
                  <a:lnTo>
                    <a:pt x="153194" y="1232298"/>
                  </a:lnTo>
                  <a:lnTo>
                    <a:pt x="161925" y="1245792"/>
                  </a:lnTo>
                  <a:lnTo>
                    <a:pt x="170260" y="1259285"/>
                  </a:lnTo>
                  <a:lnTo>
                    <a:pt x="179388" y="1272382"/>
                  </a:lnTo>
                  <a:lnTo>
                    <a:pt x="188913" y="1285479"/>
                  </a:lnTo>
                  <a:lnTo>
                    <a:pt x="198438" y="1298179"/>
                  </a:lnTo>
                  <a:lnTo>
                    <a:pt x="207963" y="1311276"/>
                  </a:lnTo>
                  <a:lnTo>
                    <a:pt x="199628" y="1362076"/>
                  </a:lnTo>
                  <a:lnTo>
                    <a:pt x="188516" y="1348186"/>
                  </a:lnTo>
                  <a:lnTo>
                    <a:pt x="177403" y="1334295"/>
                  </a:lnTo>
                  <a:lnTo>
                    <a:pt x="166291" y="1320404"/>
                  </a:lnTo>
                  <a:lnTo>
                    <a:pt x="155575" y="1306117"/>
                  </a:lnTo>
                  <a:lnTo>
                    <a:pt x="145256" y="1291432"/>
                  </a:lnTo>
                  <a:lnTo>
                    <a:pt x="135335" y="1276748"/>
                  </a:lnTo>
                  <a:lnTo>
                    <a:pt x="125413" y="1261667"/>
                  </a:lnTo>
                  <a:lnTo>
                    <a:pt x="115888" y="1245792"/>
                  </a:lnTo>
                  <a:lnTo>
                    <a:pt x="106760" y="1230710"/>
                  </a:lnTo>
                  <a:lnTo>
                    <a:pt x="98425" y="1214835"/>
                  </a:lnTo>
                  <a:lnTo>
                    <a:pt x="90091" y="1198960"/>
                  </a:lnTo>
                  <a:lnTo>
                    <a:pt x="81756" y="1183085"/>
                  </a:lnTo>
                  <a:lnTo>
                    <a:pt x="74216" y="1166416"/>
                  </a:lnTo>
                  <a:lnTo>
                    <a:pt x="66675" y="1150144"/>
                  </a:lnTo>
                  <a:lnTo>
                    <a:pt x="59928" y="1133079"/>
                  </a:lnTo>
                  <a:lnTo>
                    <a:pt x="53578" y="1116410"/>
                  </a:lnTo>
                  <a:lnTo>
                    <a:pt x="46831" y="1098948"/>
                  </a:lnTo>
                  <a:lnTo>
                    <a:pt x="41275" y="1081882"/>
                  </a:lnTo>
                  <a:lnTo>
                    <a:pt x="35719" y="1064419"/>
                  </a:lnTo>
                  <a:lnTo>
                    <a:pt x="30559" y="1046957"/>
                  </a:lnTo>
                  <a:lnTo>
                    <a:pt x="25797" y="1029097"/>
                  </a:lnTo>
                  <a:lnTo>
                    <a:pt x="21431" y="1011635"/>
                  </a:lnTo>
                  <a:lnTo>
                    <a:pt x="17066" y="993379"/>
                  </a:lnTo>
                  <a:lnTo>
                    <a:pt x="13494" y="975122"/>
                  </a:lnTo>
                  <a:lnTo>
                    <a:pt x="10716" y="956469"/>
                  </a:lnTo>
                  <a:lnTo>
                    <a:pt x="7541" y="938610"/>
                  </a:lnTo>
                  <a:lnTo>
                    <a:pt x="5556" y="919957"/>
                  </a:lnTo>
                  <a:lnTo>
                    <a:pt x="3175" y="900907"/>
                  </a:lnTo>
                  <a:lnTo>
                    <a:pt x="1984" y="882254"/>
                  </a:lnTo>
                  <a:lnTo>
                    <a:pt x="794" y="863204"/>
                  </a:lnTo>
                  <a:lnTo>
                    <a:pt x="397" y="844154"/>
                  </a:lnTo>
                  <a:lnTo>
                    <a:pt x="0" y="824707"/>
                  </a:lnTo>
                  <a:lnTo>
                    <a:pt x="397" y="802085"/>
                  </a:lnTo>
                  <a:lnTo>
                    <a:pt x="1191" y="779463"/>
                  </a:lnTo>
                  <a:close/>
                  <a:moveTo>
                    <a:pt x="1314889" y="671513"/>
                  </a:moveTo>
                  <a:lnTo>
                    <a:pt x="1339850" y="701729"/>
                  </a:lnTo>
                  <a:lnTo>
                    <a:pt x="1101725" y="776288"/>
                  </a:lnTo>
                  <a:lnTo>
                    <a:pt x="1116385" y="730768"/>
                  </a:lnTo>
                  <a:lnTo>
                    <a:pt x="1314889" y="671513"/>
                  </a:lnTo>
                  <a:close/>
                  <a:moveTo>
                    <a:pt x="339763" y="668338"/>
                  </a:moveTo>
                  <a:lnTo>
                    <a:pt x="538932" y="730250"/>
                  </a:lnTo>
                  <a:lnTo>
                    <a:pt x="554038" y="776288"/>
                  </a:lnTo>
                  <a:lnTo>
                    <a:pt x="317500" y="698500"/>
                  </a:lnTo>
                  <a:lnTo>
                    <a:pt x="339763" y="668338"/>
                  </a:lnTo>
                  <a:close/>
                  <a:moveTo>
                    <a:pt x="828080" y="554038"/>
                  </a:moveTo>
                  <a:lnTo>
                    <a:pt x="847512" y="567940"/>
                  </a:lnTo>
                  <a:lnTo>
                    <a:pt x="1087438" y="737939"/>
                  </a:lnTo>
                  <a:lnTo>
                    <a:pt x="1086645" y="741117"/>
                  </a:lnTo>
                  <a:lnTo>
                    <a:pt x="1086249" y="742308"/>
                  </a:lnTo>
                  <a:lnTo>
                    <a:pt x="987105" y="1046163"/>
                  </a:lnTo>
                  <a:lnTo>
                    <a:pt x="980364" y="1046163"/>
                  </a:lnTo>
                  <a:lnTo>
                    <a:pt x="935551" y="1046163"/>
                  </a:lnTo>
                  <a:lnTo>
                    <a:pt x="669054" y="1046163"/>
                  </a:lnTo>
                  <a:lnTo>
                    <a:pt x="570308" y="742308"/>
                  </a:lnTo>
                  <a:lnTo>
                    <a:pt x="569911" y="741117"/>
                  </a:lnTo>
                  <a:lnTo>
                    <a:pt x="568325" y="737939"/>
                  </a:lnTo>
                  <a:lnTo>
                    <a:pt x="808648" y="567940"/>
                  </a:lnTo>
                  <a:lnTo>
                    <a:pt x="828080" y="554038"/>
                  </a:lnTo>
                  <a:close/>
                  <a:moveTo>
                    <a:pt x="1360910" y="387350"/>
                  </a:moveTo>
                  <a:lnTo>
                    <a:pt x="1489666" y="409557"/>
                  </a:lnTo>
                  <a:lnTo>
                    <a:pt x="1540533" y="418281"/>
                  </a:lnTo>
                  <a:lnTo>
                    <a:pt x="1550865" y="437316"/>
                  </a:lnTo>
                  <a:lnTo>
                    <a:pt x="1560800" y="456747"/>
                  </a:lnTo>
                  <a:lnTo>
                    <a:pt x="1570337" y="476178"/>
                  </a:lnTo>
                  <a:lnTo>
                    <a:pt x="1579477" y="495213"/>
                  </a:lnTo>
                  <a:lnTo>
                    <a:pt x="1587425" y="515834"/>
                  </a:lnTo>
                  <a:lnTo>
                    <a:pt x="1595373" y="536058"/>
                  </a:lnTo>
                  <a:lnTo>
                    <a:pt x="1602924" y="556282"/>
                  </a:lnTo>
                  <a:lnTo>
                    <a:pt x="1609679" y="577300"/>
                  </a:lnTo>
                  <a:lnTo>
                    <a:pt x="1616038" y="597920"/>
                  </a:lnTo>
                  <a:lnTo>
                    <a:pt x="1621601" y="619731"/>
                  </a:lnTo>
                  <a:lnTo>
                    <a:pt x="1626767" y="640748"/>
                  </a:lnTo>
                  <a:lnTo>
                    <a:pt x="1631536" y="662955"/>
                  </a:lnTo>
                  <a:lnTo>
                    <a:pt x="1635908" y="684369"/>
                  </a:lnTo>
                  <a:lnTo>
                    <a:pt x="1639484" y="706973"/>
                  </a:lnTo>
                  <a:lnTo>
                    <a:pt x="1641868" y="728783"/>
                  </a:lnTo>
                  <a:lnTo>
                    <a:pt x="1644650" y="751387"/>
                  </a:lnTo>
                  <a:lnTo>
                    <a:pt x="1607692" y="786680"/>
                  </a:lnTo>
                  <a:lnTo>
                    <a:pt x="1513510" y="877888"/>
                  </a:lnTo>
                  <a:lnTo>
                    <a:pt x="1508343" y="871543"/>
                  </a:lnTo>
                  <a:lnTo>
                    <a:pt x="1471386" y="825146"/>
                  </a:lnTo>
                  <a:lnTo>
                    <a:pt x="1363691" y="689921"/>
                  </a:lnTo>
                  <a:lnTo>
                    <a:pt x="1341437" y="662559"/>
                  </a:lnTo>
                  <a:lnTo>
                    <a:pt x="1341835" y="656214"/>
                  </a:lnTo>
                  <a:lnTo>
                    <a:pt x="1355743" y="455557"/>
                  </a:lnTo>
                  <a:lnTo>
                    <a:pt x="1360115" y="396074"/>
                  </a:lnTo>
                  <a:lnTo>
                    <a:pt x="1360910" y="387350"/>
                  </a:lnTo>
                  <a:close/>
                  <a:moveTo>
                    <a:pt x="293316" y="387350"/>
                  </a:moveTo>
                  <a:lnTo>
                    <a:pt x="293316" y="388143"/>
                  </a:lnTo>
                  <a:lnTo>
                    <a:pt x="297280" y="446040"/>
                  </a:lnTo>
                  <a:lnTo>
                    <a:pt x="311549" y="656214"/>
                  </a:lnTo>
                  <a:lnTo>
                    <a:pt x="312738" y="662559"/>
                  </a:lnTo>
                  <a:lnTo>
                    <a:pt x="290145" y="689921"/>
                  </a:lnTo>
                  <a:lnTo>
                    <a:pt x="175991" y="833870"/>
                  </a:lnTo>
                  <a:lnTo>
                    <a:pt x="141111" y="877888"/>
                  </a:lnTo>
                  <a:lnTo>
                    <a:pt x="138733" y="875509"/>
                  </a:lnTo>
                  <a:lnTo>
                    <a:pt x="39641" y="779939"/>
                  </a:lnTo>
                  <a:lnTo>
                    <a:pt x="3175" y="744646"/>
                  </a:lnTo>
                  <a:lnTo>
                    <a:pt x="5949" y="722835"/>
                  </a:lnTo>
                  <a:lnTo>
                    <a:pt x="8724" y="701025"/>
                  </a:lnTo>
                  <a:lnTo>
                    <a:pt x="12291" y="679611"/>
                  </a:lnTo>
                  <a:lnTo>
                    <a:pt x="16255" y="658197"/>
                  </a:lnTo>
                  <a:lnTo>
                    <a:pt x="21011" y="636783"/>
                  </a:lnTo>
                  <a:lnTo>
                    <a:pt x="26164" y="616162"/>
                  </a:lnTo>
                  <a:lnTo>
                    <a:pt x="31713" y="595541"/>
                  </a:lnTo>
                  <a:lnTo>
                    <a:pt x="38452" y="574920"/>
                  </a:lnTo>
                  <a:lnTo>
                    <a:pt x="44793" y="554696"/>
                  </a:lnTo>
                  <a:lnTo>
                    <a:pt x="51928" y="534472"/>
                  </a:lnTo>
                  <a:lnTo>
                    <a:pt x="59855" y="514644"/>
                  </a:lnTo>
                  <a:lnTo>
                    <a:pt x="68179" y="495213"/>
                  </a:lnTo>
                  <a:lnTo>
                    <a:pt x="77296" y="476178"/>
                  </a:lnTo>
                  <a:lnTo>
                    <a:pt x="86016" y="457143"/>
                  </a:lnTo>
                  <a:lnTo>
                    <a:pt x="95528" y="438109"/>
                  </a:lnTo>
                  <a:lnTo>
                    <a:pt x="105834" y="419867"/>
                  </a:lnTo>
                  <a:lnTo>
                    <a:pt x="156173" y="410747"/>
                  </a:lnTo>
                  <a:lnTo>
                    <a:pt x="293316" y="387350"/>
                  </a:lnTo>
                  <a:close/>
                  <a:moveTo>
                    <a:pt x="808037" y="298450"/>
                  </a:moveTo>
                  <a:lnTo>
                    <a:pt x="827881" y="306401"/>
                  </a:lnTo>
                  <a:lnTo>
                    <a:pt x="847725" y="298450"/>
                  </a:lnTo>
                  <a:lnTo>
                    <a:pt x="847725" y="536575"/>
                  </a:lnTo>
                  <a:lnTo>
                    <a:pt x="827881" y="522661"/>
                  </a:lnTo>
                  <a:lnTo>
                    <a:pt x="808037" y="536575"/>
                  </a:lnTo>
                  <a:lnTo>
                    <a:pt x="808037" y="298450"/>
                  </a:lnTo>
                  <a:close/>
                  <a:moveTo>
                    <a:pt x="1106341" y="198438"/>
                  </a:moveTo>
                  <a:lnTo>
                    <a:pt x="1122567" y="205965"/>
                  </a:lnTo>
                  <a:lnTo>
                    <a:pt x="1139189" y="214285"/>
                  </a:lnTo>
                  <a:lnTo>
                    <a:pt x="1155020" y="223001"/>
                  </a:lnTo>
                  <a:lnTo>
                    <a:pt x="1170455" y="231717"/>
                  </a:lnTo>
                  <a:lnTo>
                    <a:pt x="1185889" y="241225"/>
                  </a:lnTo>
                  <a:lnTo>
                    <a:pt x="1200928" y="251129"/>
                  </a:lnTo>
                  <a:lnTo>
                    <a:pt x="1216363" y="261034"/>
                  </a:lnTo>
                  <a:lnTo>
                    <a:pt x="1231006" y="271335"/>
                  </a:lnTo>
                  <a:lnTo>
                    <a:pt x="1244858" y="282031"/>
                  </a:lnTo>
                  <a:lnTo>
                    <a:pt x="1258710" y="293520"/>
                  </a:lnTo>
                  <a:lnTo>
                    <a:pt x="1272562" y="305010"/>
                  </a:lnTo>
                  <a:lnTo>
                    <a:pt x="1286018" y="316895"/>
                  </a:lnTo>
                  <a:lnTo>
                    <a:pt x="1299078" y="328780"/>
                  </a:lnTo>
                  <a:lnTo>
                    <a:pt x="1312138" y="341854"/>
                  </a:lnTo>
                  <a:lnTo>
                    <a:pt x="1324407" y="354928"/>
                  </a:lnTo>
                  <a:lnTo>
                    <a:pt x="1336675" y="367606"/>
                  </a:lnTo>
                  <a:lnTo>
                    <a:pt x="1332322" y="423863"/>
                  </a:lnTo>
                  <a:lnTo>
                    <a:pt x="1318470" y="406827"/>
                  </a:lnTo>
                  <a:lnTo>
                    <a:pt x="1304618" y="390584"/>
                  </a:lnTo>
                  <a:lnTo>
                    <a:pt x="1289975" y="374737"/>
                  </a:lnTo>
                  <a:lnTo>
                    <a:pt x="1274145" y="359286"/>
                  </a:lnTo>
                  <a:lnTo>
                    <a:pt x="1258314" y="344231"/>
                  </a:lnTo>
                  <a:lnTo>
                    <a:pt x="1242088" y="329969"/>
                  </a:lnTo>
                  <a:lnTo>
                    <a:pt x="1225070" y="316103"/>
                  </a:lnTo>
                  <a:lnTo>
                    <a:pt x="1208052" y="302633"/>
                  </a:lnTo>
                  <a:lnTo>
                    <a:pt x="1189847" y="290351"/>
                  </a:lnTo>
                  <a:lnTo>
                    <a:pt x="1171642" y="278070"/>
                  </a:lnTo>
                  <a:lnTo>
                    <a:pt x="1153437" y="266580"/>
                  </a:lnTo>
                  <a:lnTo>
                    <a:pt x="1134440" y="255884"/>
                  </a:lnTo>
                  <a:lnTo>
                    <a:pt x="1114652" y="245187"/>
                  </a:lnTo>
                  <a:lnTo>
                    <a:pt x="1094864" y="235679"/>
                  </a:lnTo>
                  <a:lnTo>
                    <a:pt x="1074680" y="227359"/>
                  </a:lnTo>
                  <a:lnTo>
                    <a:pt x="1054100" y="218643"/>
                  </a:lnTo>
                  <a:lnTo>
                    <a:pt x="1106341" y="198438"/>
                  </a:lnTo>
                  <a:close/>
                  <a:moveTo>
                    <a:pt x="545878" y="196850"/>
                  </a:moveTo>
                  <a:lnTo>
                    <a:pt x="598488" y="217164"/>
                  </a:lnTo>
                  <a:lnTo>
                    <a:pt x="577763" y="225130"/>
                  </a:lnTo>
                  <a:lnTo>
                    <a:pt x="557835" y="233495"/>
                  </a:lnTo>
                  <a:lnTo>
                    <a:pt x="538305" y="243055"/>
                  </a:lnTo>
                  <a:lnTo>
                    <a:pt x="518775" y="253013"/>
                  </a:lnTo>
                  <a:lnTo>
                    <a:pt x="500441" y="263369"/>
                  </a:lnTo>
                  <a:lnTo>
                    <a:pt x="481709" y="274522"/>
                  </a:lnTo>
                  <a:lnTo>
                    <a:pt x="463375" y="286471"/>
                  </a:lnTo>
                  <a:lnTo>
                    <a:pt x="446236" y="298421"/>
                  </a:lnTo>
                  <a:lnTo>
                    <a:pt x="428700" y="311566"/>
                  </a:lnTo>
                  <a:lnTo>
                    <a:pt x="411960" y="325108"/>
                  </a:lnTo>
                  <a:lnTo>
                    <a:pt x="395220" y="338651"/>
                  </a:lnTo>
                  <a:lnTo>
                    <a:pt x="379676" y="352991"/>
                  </a:lnTo>
                  <a:lnTo>
                    <a:pt x="364132" y="368127"/>
                  </a:lnTo>
                  <a:lnTo>
                    <a:pt x="349385" y="383263"/>
                  </a:lnTo>
                  <a:lnTo>
                    <a:pt x="335037" y="399594"/>
                  </a:lnTo>
                  <a:lnTo>
                    <a:pt x="321087" y="415925"/>
                  </a:lnTo>
                  <a:lnTo>
                    <a:pt x="317500" y="360957"/>
                  </a:lnTo>
                  <a:lnTo>
                    <a:pt x="329457" y="347812"/>
                  </a:lnTo>
                  <a:lnTo>
                    <a:pt x="341414" y="335465"/>
                  </a:lnTo>
                  <a:lnTo>
                    <a:pt x="354567" y="323117"/>
                  </a:lnTo>
                  <a:lnTo>
                    <a:pt x="367719" y="311566"/>
                  </a:lnTo>
                  <a:lnTo>
                    <a:pt x="380872" y="299616"/>
                  </a:lnTo>
                  <a:lnTo>
                    <a:pt x="394423" y="288463"/>
                  </a:lnTo>
                  <a:lnTo>
                    <a:pt x="408373" y="277708"/>
                  </a:lnTo>
                  <a:lnTo>
                    <a:pt x="422721" y="267352"/>
                  </a:lnTo>
                  <a:lnTo>
                    <a:pt x="437069" y="256996"/>
                  </a:lnTo>
                  <a:lnTo>
                    <a:pt x="451816" y="247436"/>
                  </a:lnTo>
                  <a:lnTo>
                    <a:pt x="466962" y="237877"/>
                  </a:lnTo>
                  <a:lnTo>
                    <a:pt x="482107" y="228715"/>
                  </a:lnTo>
                  <a:lnTo>
                    <a:pt x="497651" y="219952"/>
                  </a:lnTo>
                  <a:lnTo>
                    <a:pt x="513195" y="211986"/>
                  </a:lnTo>
                  <a:lnTo>
                    <a:pt x="529536" y="204020"/>
                  </a:lnTo>
                  <a:lnTo>
                    <a:pt x="545878" y="196850"/>
                  </a:lnTo>
                  <a:close/>
                  <a:moveTo>
                    <a:pt x="1028700" y="25400"/>
                  </a:moveTo>
                  <a:lnTo>
                    <a:pt x="1048147" y="30571"/>
                  </a:lnTo>
                  <a:lnTo>
                    <a:pt x="1067197" y="36139"/>
                  </a:lnTo>
                  <a:lnTo>
                    <a:pt x="1086247" y="42503"/>
                  </a:lnTo>
                  <a:lnTo>
                    <a:pt x="1104900" y="49265"/>
                  </a:lnTo>
                  <a:lnTo>
                    <a:pt x="1123553" y="56026"/>
                  </a:lnTo>
                  <a:lnTo>
                    <a:pt x="1142207" y="63186"/>
                  </a:lnTo>
                  <a:lnTo>
                    <a:pt x="1160066" y="71538"/>
                  </a:lnTo>
                  <a:lnTo>
                    <a:pt x="1177925" y="79891"/>
                  </a:lnTo>
                  <a:lnTo>
                    <a:pt x="1195388" y="88641"/>
                  </a:lnTo>
                  <a:lnTo>
                    <a:pt x="1212850" y="97392"/>
                  </a:lnTo>
                  <a:lnTo>
                    <a:pt x="1230313" y="106937"/>
                  </a:lnTo>
                  <a:lnTo>
                    <a:pt x="1246982" y="116881"/>
                  </a:lnTo>
                  <a:lnTo>
                    <a:pt x="1263650" y="127620"/>
                  </a:lnTo>
                  <a:lnTo>
                    <a:pt x="1280319" y="138359"/>
                  </a:lnTo>
                  <a:lnTo>
                    <a:pt x="1296194" y="149098"/>
                  </a:lnTo>
                  <a:lnTo>
                    <a:pt x="1312069" y="160633"/>
                  </a:lnTo>
                  <a:lnTo>
                    <a:pt x="1327547" y="172565"/>
                  </a:lnTo>
                  <a:lnTo>
                    <a:pt x="1342629" y="184497"/>
                  </a:lnTo>
                  <a:lnTo>
                    <a:pt x="1358107" y="197225"/>
                  </a:lnTo>
                  <a:lnTo>
                    <a:pt x="1372791" y="209953"/>
                  </a:lnTo>
                  <a:lnTo>
                    <a:pt x="1386682" y="223079"/>
                  </a:lnTo>
                  <a:lnTo>
                    <a:pt x="1400572" y="237000"/>
                  </a:lnTo>
                  <a:lnTo>
                    <a:pt x="1414463" y="250921"/>
                  </a:lnTo>
                  <a:lnTo>
                    <a:pt x="1427957" y="264444"/>
                  </a:lnTo>
                  <a:lnTo>
                    <a:pt x="1440657" y="279161"/>
                  </a:lnTo>
                  <a:lnTo>
                    <a:pt x="1453754" y="293877"/>
                  </a:lnTo>
                  <a:lnTo>
                    <a:pt x="1466454" y="309389"/>
                  </a:lnTo>
                  <a:lnTo>
                    <a:pt x="1477963" y="324901"/>
                  </a:lnTo>
                  <a:lnTo>
                    <a:pt x="1489473" y="340413"/>
                  </a:lnTo>
                  <a:lnTo>
                    <a:pt x="1501379" y="356323"/>
                  </a:lnTo>
                  <a:lnTo>
                    <a:pt x="1512094" y="372233"/>
                  </a:lnTo>
                  <a:lnTo>
                    <a:pt x="1522413" y="388938"/>
                  </a:lnTo>
                  <a:lnTo>
                    <a:pt x="1470026" y="380187"/>
                  </a:lnTo>
                  <a:lnTo>
                    <a:pt x="1460501" y="366664"/>
                  </a:lnTo>
                  <a:lnTo>
                    <a:pt x="1451373" y="353539"/>
                  </a:lnTo>
                  <a:lnTo>
                    <a:pt x="1441451" y="340413"/>
                  </a:lnTo>
                  <a:lnTo>
                    <a:pt x="1430735" y="327685"/>
                  </a:lnTo>
                  <a:lnTo>
                    <a:pt x="1420416" y="315355"/>
                  </a:lnTo>
                  <a:lnTo>
                    <a:pt x="1409701" y="302627"/>
                  </a:lnTo>
                  <a:lnTo>
                    <a:pt x="1398985" y="290695"/>
                  </a:lnTo>
                  <a:lnTo>
                    <a:pt x="1387872" y="278763"/>
                  </a:lnTo>
                  <a:lnTo>
                    <a:pt x="1375966" y="267228"/>
                  </a:lnTo>
                  <a:lnTo>
                    <a:pt x="1364457" y="255694"/>
                  </a:lnTo>
                  <a:lnTo>
                    <a:pt x="1352154" y="244557"/>
                  </a:lnTo>
                  <a:lnTo>
                    <a:pt x="1340247" y="233420"/>
                  </a:lnTo>
                  <a:lnTo>
                    <a:pt x="1327944" y="223079"/>
                  </a:lnTo>
                  <a:lnTo>
                    <a:pt x="1315244" y="212737"/>
                  </a:lnTo>
                  <a:lnTo>
                    <a:pt x="1302544" y="202396"/>
                  </a:lnTo>
                  <a:lnTo>
                    <a:pt x="1289844" y="192452"/>
                  </a:lnTo>
                  <a:lnTo>
                    <a:pt x="1276350" y="182906"/>
                  </a:lnTo>
                  <a:lnTo>
                    <a:pt x="1262857" y="173758"/>
                  </a:lnTo>
                  <a:lnTo>
                    <a:pt x="1248966" y="164610"/>
                  </a:lnTo>
                  <a:lnTo>
                    <a:pt x="1235472" y="155462"/>
                  </a:lnTo>
                  <a:lnTo>
                    <a:pt x="1221582" y="147507"/>
                  </a:lnTo>
                  <a:lnTo>
                    <a:pt x="1207294" y="139155"/>
                  </a:lnTo>
                  <a:lnTo>
                    <a:pt x="1192610" y="130802"/>
                  </a:lnTo>
                  <a:lnTo>
                    <a:pt x="1178322" y="123643"/>
                  </a:lnTo>
                  <a:lnTo>
                    <a:pt x="1163241" y="116085"/>
                  </a:lnTo>
                  <a:lnTo>
                    <a:pt x="1148557" y="108926"/>
                  </a:lnTo>
                  <a:lnTo>
                    <a:pt x="1133475" y="102164"/>
                  </a:lnTo>
                  <a:lnTo>
                    <a:pt x="1117997" y="95801"/>
                  </a:lnTo>
                  <a:lnTo>
                    <a:pt x="1102916" y="89834"/>
                  </a:lnTo>
                  <a:lnTo>
                    <a:pt x="1087041" y="84266"/>
                  </a:lnTo>
                  <a:lnTo>
                    <a:pt x="1071166" y="78698"/>
                  </a:lnTo>
                  <a:lnTo>
                    <a:pt x="1055291" y="73527"/>
                  </a:lnTo>
                  <a:lnTo>
                    <a:pt x="1028700" y="25400"/>
                  </a:lnTo>
                  <a:close/>
                  <a:moveTo>
                    <a:pt x="619125" y="25400"/>
                  </a:moveTo>
                  <a:lnTo>
                    <a:pt x="594935" y="72333"/>
                  </a:lnTo>
                  <a:lnTo>
                    <a:pt x="579073" y="77504"/>
                  </a:lnTo>
                  <a:lnTo>
                    <a:pt x="563211" y="82674"/>
                  </a:lnTo>
                  <a:lnTo>
                    <a:pt x="546952" y="89038"/>
                  </a:lnTo>
                  <a:lnTo>
                    <a:pt x="531486" y="95004"/>
                  </a:lnTo>
                  <a:lnTo>
                    <a:pt x="516020" y="101368"/>
                  </a:lnTo>
                  <a:lnTo>
                    <a:pt x="500951" y="108130"/>
                  </a:lnTo>
                  <a:lnTo>
                    <a:pt x="485882" y="115289"/>
                  </a:lnTo>
                  <a:lnTo>
                    <a:pt x="470813" y="122846"/>
                  </a:lnTo>
                  <a:lnTo>
                    <a:pt x="456140" y="130005"/>
                  </a:lnTo>
                  <a:lnTo>
                    <a:pt x="441467" y="138358"/>
                  </a:lnTo>
                  <a:lnTo>
                    <a:pt x="427191" y="146313"/>
                  </a:lnTo>
                  <a:lnTo>
                    <a:pt x="412915" y="155063"/>
                  </a:lnTo>
                  <a:lnTo>
                    <a:pt x="399036" y="163813"/>
                  </a:lnTo>
                  <a:lnTo>
                    <a:pt x="385156" y="172961"/>
                  </a:lnTo>
                  <a:lnTo>
                    <a:pt x="371277" y="182507"/>
                  </a:lnTo>
                  <a:lnTo>
                    <a:pt x="358190" y="192053"/>
                  </a:lnTo>
                  <a:lnTo>
                    <a:pt x="345104" y="201996"/>
                  </a:lnTo>
                  <a:lnTo>
                    <a:pt x="332018" y="212338"/>
                  </a:lnTo>
                  <a:lnTo>
                    <a:pt x="319328" y="222679"/>
                  </a:lnTo>
                  <a:lnTo>
                    <a:pt x="307035" y="233418"/>
                  </a:lnTo>
                  <a:lnTo>
                    <a:pt x="294741" y="244554"/>
                  </a:lnTo>
                  <a:lnTo>
                    <a:pt x="282448" y="256089"/>
                  </a:lnTo>
                  <a:lnTo>
                    <a:pt x="270948" y="267226"/>
                  </a:lnTo>
                  <a:lnTo>
                    <a:pt x="259448" y="278760"/>
                  </a:lnTo>
                  <a:lnTo>
                    <a:pt x="247948" y="291090"/>
                  </a:lnTo>
                  <a:lnTo>
                    <a:pt x="236844" y="303022"/>
                  </a:lnTo>
                  <a:lnTo>
                    <a:pt x="226137" y="315750"/>
                  </a:lnTo>
                  <a:lnTo>
                    <a:pt x="215826" y="328477"/>
                  </a:lnTo>
                  <a:lnTo>
                    <a:pt x="205516" y="341205"/>
                  </a:lnTo>
                  <a:lnTo>
                    <a:pt x="195602" y="354728"/>
                  </a:lnTo>
                  <a:lnTo>
                    <a:pt x="185688" y="367854"/>
                  </a:lnTo>
                  <a:lnTo>
                    <a:pt x="176170" y="381377"/>
                  </a:lnTo>
                  <a:lnTo>
                    <a:pt x="123825" y="390525"/>
                  </a:lnTo>
                  <a:lnTo>
                    <a:pt x="134135" y="373820"/>
                  </a:lnTo>
                  <a:lnTo>
                    <a:pt x="145239" y="357512"/>
                  </a:lnTo>
                  <a:lnTo>
                    <a:pt x="156739" y="341205"/>
                  </a:lnTo>
                  <a:lnTo>
                    <a:pt x="168239" y="325693"/>
                  </a:lnTo>
                  <a:lnTo>
                    <a:pt x="180136" y="310181"/>
                  </a:lnTo>
                  <a:lnTo>
                    <a:pt x="192826" y="295067"/>
                  </a:lnTo>
                  <a:lnTo>
                    <a:pt x="205516" y="280351"/>
                  </a:lnTo>
                  <a:lnTo>
                    <a:pt x="218602" y="265635"/>
                  </a:lnTo>
                  <a:lnTo>
                    <a:pt x="232085" y="251316"/>
                  </a:lnTo>
                  <a:lnTo>
                    <a:pt x="245965" y="237395"/>
                  </a:lnTo>
                  <a:lnTo>
                    <a:pt x="259844" y="223872"/>
                  </a:lnTo>
                  <a:lnTo>
                    <a:pt x="274517" y="210349"/>
                  </a:lnTo>
                  <a:lnTo>
                    <a:pt x="289190" y="197621"/>
                  </a:lnTo>
                  <a:lnTo>
                    <a:pt x="303862" y="184893"/>
                  </a:lnTo>
                  <a:lnTo>
                    <a:pt x="319328" y="172961"/>
                  </a:lnTo>
                  <a:lnTo>
                    <a:pt x="334794" y="160631"/>
                  </a:lnTo>
                  <a:lnTo>
                    <a:pt x="350656" y="149495"/>
                  </a:lnTo>
                  <a:lnTo>
                    <a:pt x="366518" y="138358"/>
                  </a:lnTo>
                  <a:lnTo>
                    <a:pt x="383174" y="127619"/>
                  </a:lnTo>
                  <a:lnTo>
                    <a:pt x="399829" y="116880"/>
                  </a:lnTo>
                  <a:lnTo>
                    <a:pt x="416881" y="106936"/>
                  </a:lnTo>
                  <a:lnTo>
                    <a:pt x="433933" y="97391"/>
                  </a:lnTo>
                  <a:lnTo>
                    <a:pt x="451778" y="88640"/>
                  </a:lnTo>
                  <a:lnTo>
                    <a:pt x="469227" y="79890"/>
                  </a:lnTo>
                  <a:lnTo>
                    <a:pt x="487072" y="71140"/>
                  </a:lnTo>
                  <a:lnTo>
                    <a:pt x="505710" y="63185"/>
                  </a:lnTo>
                  <a:lnTo>
                    <a:pt x="523951" y="56026"/>
                  </a:lnTo>
                  <a:lnTo>
                    <a:pt x="542193" y="48867"/>
                  </a:lnTo>
                  <a:lnTo>
                    <a:pt x="561228" y="42105"/>
                  </a:lnTo>
                  <a:lnTo>
                    <a:pt x="580263" y="36139"/>
                  </a:lnTo>
                  <a:lnTo>
                    <a:pt x="599694" y="30570"/>
                  </a:lnTo>
                  <a:lnTo>
                    <a:pt x="619125" y="25400"/>
                  </a:lnTo>
                  <a:close/>
                  <a:moveTo>
                    <a:pt x="824315" y="0"/>
                  </a:moveTo>
                  <a:lnTo>
                    <a:pt x="846110" y="792"/>
                  </a:lnTo>
                  <a:lnTo>
                    <a:pt x="868300" y="1585"/>
                  </a:lnTo>
                  <a:lnTo>
                    <a:pt x="889699" y="2774"/>
                  </a:lnTo>
                  <a:lnTo>
                    <a:pt x="911097" y="4756"/>
                  </a:lnTo>
                  <a:lnTo>
                    <a:pt x="932495" y="7530"/>
                  </a:lnTo>
                  <a:lnTo>
                    <a:pt x="953497" y="10700"/>
                  </a:lnTo>
                  <a:lnTo>
                    <a:pt x="974499" y="13871"/>
                  </a:lnTo>
                  <a:lnTo>
                    <a:pt x="995500" y="18230"/>
                  </a:lnTo>
                  <a:lnTo>
                    <a:pt x="1020861" y="63806"/>
                  </a:lnTo>
                  <a:lnTo>
                    <a:pt x="1084263" y="178339"/>
                  </a:lnTo>
                  <a:lnTo>
                    <a:pt x="1071187" y="183491"/>
                  </a:lnTo>
                  <a:lnTo>
                    <a:pt x="1015710" y="204892"/>
                  </a:lnTo>
                  <a:lnTo>
                    <a:pt x="847298" y="270679"/>
                  </a:lnTo>
                  <a:lnTo>
                    <a:pt x="827882" y="277813"/>
                  </a:lnTo>
                  <a:lnTo>
                    <a:pt x="808465" y="270679"/>
                  </a:lnTo>
                  <a:lnTo>
                    <a:pt x="636883" y="203703"/>
                  </a:lnTo>
                  <a:lnTo>
                    <a:pt x="581010" y="181906"/>
                  </a:lnTo>
                  <a:lnTo>
                    <a:pt x="571500" y="178339"/>
                  </a:lnTo>
                  <a:lnTo>
                    <a:pt x="630147" y="63409"/>
                  </a:lnTo>
                  <a:lnTo>
                    <a:pt x="653130" y="18230"/>
                  </a:lnTo>
                  <a:lnTo>
                    <a:pt x="673736" y="13871"/>
                  </a:lnTo>
                  <a:lnTo>
                    <a:pt x="694738" y="10700"/>
                  </a:lnTo>
                  <a:lnTo>
                    <a:pt x="716136" y="7530"/>
                  </a:lnTo>
                  <a:lnTo>
                    <a:pt x="737534" y="4756"/>
                  </a:lnTo>
                  <a:lnTo>
                    <a:pt x="758932" y="2774"/>
                  </a:lnTo>
                  <a:lnTo>
                    <a:pt x="780726" y="1585"/>
                  </a:lnTo>
                  <a:lnTo>
                    <a:pt x="802125" y="792"/>
                  </a:lnTo>
                  <a:lnTo>
                    <a:pt x="82431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>
              <a:normAutofit fontScale="60000"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endParaRPr lang="zh-CN" altLang="en-US" noProof="1">
                <a:sym typeface="Arial" pitchFamily="34" charset="0"/>
              </a:endParaRPr>
            </a:p>
          </p:txBody>
        </p:sp>
        <p:sp>
          <p:nvSpPr>
            <p:cNvPr id="24586" name="矩形 6"/>
            <p:cNvSpPr>
              <a:spLocks noChangeArrowheads="1"/>
            </p:cNvSpPr>
            <p:nvPr>
              <p:custDataLst>
                <p:tags r:id="rId7"/>
              </p:custDataLst>
            </p:nvPr>
          </p:nvSpPr>
          <p:spPr bwMode="auto">
            <a:xfrm>
              <a:off x="3463835" y="1855184"/>
              <a:ext cx="4572000" cy="14525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lnSpc>
                  <a:spcPct val="120000"/>
                </a:lnSpc>
              </a:pPr>
              <a:r>
                <a:rPr lang="zh-CN" altLang="en-US"/>
                <a:t>消化道症状：恶心，呕吐，腹痛，无腹胀腹泻，这是区别于细菌性食物中毒的特点</a:t>
              </a:r>
            </a:p>
          </p:txBody>
        </p:sp>
      </p:grp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EC3D0-0BFA-4E3F-98A2-5D42739358F0}" type="slidenum">
              <a:rPr lang="en-US" altLang="zh-CN" smtClean="0"/>
              <a:t>12</a:t>
            </a:fld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https://d.book118.com/766154202201010101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25"/>
  <p:tag name="KSO_WM_UNIT_CLEAR" val="1"/>
  <p:tag name="KSO_WM_UNIT_COMPATIBLE" val="0"/>
  <p:tag name="KSO_WM_UNIT_HIGHLIGHT" val="0"/>
  <p:tag name="KSO_WM_UNIT_ID" val="custom125_1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42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25"/>
  <p:tag name="KSO_WM_UNIT_CLEAR" val="1"/>
  <p:tag name="KSO_WM_UNIT_COMPATIBLE" val="0"/>
  <p:tag name="KSO_WM_UNIT_HIGHLIGHT" val="0"/>
  <p:tag name="KSO_WM_UNIT_ID" val="custom125_1*b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b"/>
  <p:tag name="KSO_WM_UNIT_VALUE" val="22"/>
</p:tagLst>
</file>

<file path=ppt/tags/tag3.xml><?xml version="1.0" encoding="utf-8"?>
<p:tagLst xmlns:p="http://schemas.openxmlformats.org/presentationml/2006/main">
  <p:tag name="KSO_WM_BEAUTIFY_FLAG" val="#wm#"/>
  <p:tag name="KSO_WM_SLIDE_ID" val="custom125_1"/>
  <p:tag name="KSO_WM_SLIDE_INDEX" val="1"/>
  <p:tag name="KSO_WM_SLIDE_ITEM_CNT" val="2"/>
  <p:tag name="KSO_WM_SLIDE_LAYOUT" val="a_b"/>
  <p:tag name="KSO_WM_SLIDE_LAYOUT_CNT" val="1_1"/>
  <p:tag name="KSO_WM_SLIDE_TYPE" val="title"/>
  <p:tag name="KSO_WM_TAG_VERSION" val="1.0"/>
  <p:tag name="KSO_WM_TEMPLATE_CATEGORY" val="custom"/>
  <p:tag name="KSO_WM_TEMPLATE_INDEX" val="125"/>
  <p:tag name="KSO_WM_TEMPLATE_THUMBS_INDEX" val="1、9、12、16、20、24、25、2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25"/>
  <p:tag name="KSO_WM_UNIT_CLEAR" val="1"/>
  <p:tag name="KSO_WM_UNIT_COMPATIBLE" val="0"/>
  <p:tag name="KSO_WM_UNIT_HIGHLIGHT" val="0"/>
  <p:tag name="KSO_WM_UNIT_ID" val="custom125_2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25"/>
</p:tagLst>
</file>

<file path=ppt/tags/tag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59"/>
  <p:tag name="KSO_WM_UNIT_CLEAR" val="1"/>
  <p:tag name="KSO_WM_UNIT_FILL_FORE_SCHEMECOLOR_INDEX" val="5"/>
  <p:tag name="KSO_WM_UNIT_FILL_TYPE" val="1"/>
  <p:tag name="KSO_WM_UNIT_ID" val="diagram159_5*l_i*1_1"/>
  <p:tag name="KSO_WM_UNIT_INDEX" val="1_1"/>
  <p:tag name="KSO_WM_UNIT_LAYERLEVEL" val="1_1"/>
  <p:tag name="KSO_WM_UNIT_TEXT_FILL_FORE_SCHEMECOLOR_INDEX" val="5"/>
  <p:tag name="KSO_WM_UNIT_TEXT_FILL_TYPE" val="1"/>
  <p:tag name="KSO_WM_UNIT_TYPE" val="l_i"/>
  <p:tag name="KSO_WM_UNIT_USESOURCEFORMAT_APPLY" val="0"/>
</p:tagLst>
</file>

<file path=ppt/tags/tag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59"/>
  <p:tag name="KSO_WM_UNIT_CLEAR" val="1"/>
  <p:tag name="KSO_WM_UNIT_COMPATIBLE" val="0"/>
  <p:tag name="KSO_WM_UNIT_FILL_FORE_SCHEMECOLOR_INDEX" val="6"/>
  <p:tag name="KSO_WM_UNIT_FILL_TYPE" val="1"/>
  <p:tag name="KSO_WM_UNIT_HIGHLIGHT" val="0"/>
  <p:tag name="KSO_WM_UNIT_ID" val="diagram159_5*l_h_f*1_1_1"/>
  <p:tag name="KSO_WM_UNIT_INDEX" val="1_1_1"/>
  <p:tag name="KSO_WM_UNIT_LAYERLEVEL" val="1_1_1"/>
  <p:tag name="KSO_WM_UNIT_PRESET_TEXT_INDEX" val="4"/>
  <p:tag name="KSO_WM_UNIT_PRESET_TEXT_LEN" val="12"/>
  <p:tag name="KSO_WM_UNIT_TEXT_FILL_FORE_SCHEMECOLOR_INDEX" val="14"/>
  <p:tag name="KSO_WM_UNIT_TEXT_FILL_TYPE" val="1"/>
  <p:tag name="KSO_WM_UNIT_TYPE" val="l_h_f"/>
  <p:tag name="KSO_WM_UNIT_USESOURCEFORMAT_APPLY" val="0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59"/>
  <p:tag name="KSO_WM_UNIT_CLEAR" val="1"/>
  <p:tag name="KSO_WM_UNIT_FILL_FORE_SCHEMECOLOR_INDEX" val="5"/>
  <p:tag name="KSO_WM_UNIT_FILL_TYPE" val="1"/>
  <p:tag name="KSO_WM_UNIT_ID" val="diagram159_5*l_i*1_2"/>
  <p:tag name="KSO_WM_UNIT_INDEX" val="1_2"/>
  <p:tag name="KSO_WM_UNIT_LAYERLEVEL" val="1_1"/>
  <p:tag name="KSO_WM_UNIT_TEXT_FILL_FORE_SCHEMECOLOR_INDEX" val="5"/>
  <p:tag name="KSO_WM_UNIT_TEXT_FILL_TYPE" val="1"/>
  <p:tag name="KSO_WM_UNIT_TYPE" val="l_i"/>
  <p:tag name="KSO_WM_UNIT_USESOURCEFORMAT_APPLY" val="0"/>
</p:tagLst>
</file>

<file path=ppt/tags/tag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59"/>
  <p:tag name="KSO_WM_UNIT_CLEAR" val="1"/>
  <p:tag name="KSO_WM_UNIT_COMPATIBLE" val="0"/>
  <p:tag name="KSO_WM_UNIT_FILL_FORE_SCHEMECOLOR_INDEX" val="6"/>
  <p:tag name="KSO_WM_UNIT_FILL_TYPE" val="1"/>
  <p:tag name="KSO_WM_UNIT_HIGHLIGHT" val="0"/>
  <p:tag name="KSO_WM_UNIT_ID" val="diagram159_5*l_h_f*1_2_1"/>
  <p:tag name="KSO_WM_UNIT_INDEX" val="1_2_1"/>
  <p:tag name="KSO_WM_UNIT_LAYERLEVEL" val="1_1_1"/>
  <p:tag name="KSO_WM_UNIT_PRESET_TEXT_INDEX" val="4"/>
  <p:tag name="KSO_WM_UNIT_PRESET_TEXT_LEN" val="12"/>
  <p:tag name="KSO_WM_UNIT_TEXT_FILL_FORE_SCHEMECOLOR_INDEX" val="14"/>
  <p:tag name="KSO_WM_UNIT_TEXT_FILL_TYPE" val="1"/>
  <p:tag name="KSO_WM_UNIT_TYPE" val="l_h_f"/>
  <p:tag name="KSO_WM_UNIT_USESOURCEFORMAT_APPLY" val="0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59"/>
  <p:tag name="KSO_WM_UNIT_CLEAR" val="1"/>
  <p:tag name="KSO_WM_UNIT_FILL_FORE_SCHEMECOLOR_INDEX" val="5"/>
  <p:tag name="KSO_WM_UNIT_FILL_TYPE" val="1"/>
  <p:tag name="KSO_WM_UNIT_ID" val="diagram159_5*l_i*1_3"/>
  <p:tag name="KSO_WM_UNIT_INDEX" val="1_3"/>
  <p:tag name="KSO_WM_UNIT_LAYERLEVEL" val="1_1"/>
  <p:tag name="KSO_WM_UNIT_TEXT_FILL_FORE_SCHEMECOLOR_INDEX" val="5"/>
  <p:tag name="KSO_WM_UNIT_TEXT_FILL_TYPE" val="1"/>
  <p:tag name="KSO_WM_UNIT_TYPE" val="l_i"/>
  <p:tag name="KSO_WM_UNIT_USESOURCEFORMAT_APPLY" val="0"/>
</p:tagLst>
</file>

<file path=ppt/tags/tag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59"/>
  <p:tag name="KSO_WM_UNIT_CLEAR" val="1"/>
  <p:tag name="KSO_WM_UNIT_COMPATIBLE" val="0"/>
  <p:tag name="KSO_WM_UNIT_FILL_FORE_SCHEMECOLOR_INDEX" val="6"/>
  <p:tag name="KSO_WM_UNIT_FILL_TYPE" val="1"/>
  <p:tag name="KSO_WM_UNIT_HIGHLIGHT" val="0"/>
  <p:tag name="KSO_WM_UNIT_ID" val="diagram159_5*l_h_f*1_3_1"/>
  <p:tag name="KSO_WM_UNIT_INDEX" val="1_3_1"/>
  <p:tag name="KSO_WM_UNIT_LAYERLEVEL" val="1_1_1"/>
  <p:tag name="KSO_WM_UNIT_PRESET_TEXT_INDEX" val="4"/>
  <p:tag name="KSO_WM_UNIT_PRESET_TEXT_LEN" val="12"/>
  <p:tag name="KSO_WM_UNIT_TEXT_FILL_FORE_SCHEMECOLOR_INDEX" val="14"/>
  <p:tag name="KSO_WM_UNIT_TEXT_FILL_TYPE" val="1"/>
  <p:tag name="KSO_WM_UNIT_TYPE" val="l_h_f"/>
  <p:tag name="KSO_WM_UNIT_USESOURCEFORMAT_APPLY" val="0"/>
  <p:tag name="KSO_WM_UNIT_VALUE" val="10"/>
</p:tagLst>
</file>

<file path=ppt/tags/tag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59"/>
  <p:tag name="KSO_WM_UNIT_CLEAR" val="1"/>
  <p:tag name="KSO_WM_UNIT_FILL_FORE_SCHEMECOLOR_INDEX" val="5"/>
  <p:tag name="KSO_WM_UNIT_FILL_TYPE" val="1"/>
  <p:tag name="KSO_WM_UNIT_ID" val="diagram159_5*l_i*1_4"/>
  <p:tag name="KSO_WM_UNIT_INDEX" val="1_4"/>
  <p:tag name="KSO_WM_UNIT_LAYERLEVEL" val="1_1"/>
  <p:tag name="KSO_WM_UNIT_TEXT_FILL_FORE_SCHEMECOLOR_INDEX" val="5"/>
  <p:tag name="KSO_WM_UNIT_TEXT_FILL_TYPE" val="1"/>
  <p:tag name="KSO_WM_UNIT_TYPE" val="l_i"/>
  <p:tag name="KSO_WM_UNIT_USESOURCEFORMAT_APPLY" val="0"/>
</p:tagLst>
</file>

<file path=ppt/tags/tag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59"/>
  <p:tag name="KSO_WM_UNIT_CLEAR" val="1"/>
  <p:tag name="KSO_WM_UNIT_COMPATIBLE" val="0"/>
  <p:tag name="KSO_WM_UNIT_FILL_FORE_SCHEMECOLOR_INDEX" val="6"/>
  <p:tag name="KSO_WM_UNIT_FILL_TYPE" val="1"/>
  <p:tag name="KSO_WM_UNIT_HIGHLIGHT" val="0"/>
  <p:tag name="KSO_WM_UNIT_ID" val="diagram159_5*l_h_f*1_4_1"/>
  <p:tag name="KSO_WM_UNIT_INDEX" val="1_4_1"/>
  <p:tag name="KSO_WM_UNIT_LAYERLEVEL" val="1_1_1"/>
  <p:tag name="KSO_WM_UNIT_PRESET_TEXT_INDEX" val="4"/>
  <p:tag name="KSO_WM_UNIT_PRESET_TEXT_LEN" val="12"/>
  <p:tag name="KSO_WM_UNIT_TEXT_FILL_FORE_SCHEMECOLOR_INDEX" val="14"/>
  <p:tag name="KSO_WM_UNIT_TEXT_FILL_TYPE" val="1"/>
  <p:tag name="KSO_WM_UNIT_TYPE" val="l_h_f"/>
  <p:tag name="KSO_WM_UNIT_USESOURCEFORMAT_APPLY" val="0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59"/>
  <p:tag name="KSO_WM_UNIT_CLEAR" val="1"/>
  <p:tag name="KSO_WM_UNIT_FILL_FORE_SCHEMECOLOR_INDEX" val="5"/>
  <p:tag name="KSO_WM_UNIT_FILL_TYPE" val="1"/>
  <p:tag name="KSO_WM_UNIT_ID" val="diagram159_5*l_i*1_5"/>
  <p:tag name="KSO_WM_UNIT_INDEX" val="1_5"/>
  <p:tag name="KSO_WM_UNIT_LAYERLEVEL" val="1_1"/>
  <p:tag name="KSO_WM_UNIT_TEXT_FILL_FORE_SCHEMECOLOR_INDEX" val="5"/>
  <p:tag name="KSO_WM_UNIT_TEXT_FILL_TYPE" val="1"/>
  <p:tag name="KSO_WM_UNIT_TYPE" val="l_i"/>
  <p:tag name="KSO_WM_UNIT_USESOURCEFORMAT_APPLY" val="0"/>
</p:tagLst>
</file>

<file path=ppt/tags/tag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59"/>
  <p:tag name="KSO_WM_UNIT_CLEAR" val="1"/>
  <p:tag name="KSO_WM_UNIT_COMPATIBLE" val="0"/>
  <p:tag name="KSO_WM_UNIT_FILL_FORE_SCHEMECOLOR_INDEX" val="6"/>
  <p:tag name="KSO_WM_UNIT_FILL_TYPE" val="1"/>
  <p:tag name="KSO_WM_UNIT_HIGHLIGHT" val="0"/>
  <p:tag name="KSO_WM_UNIT_ID" val="diagram159_5*l_h_f*1_5_1"/>
  <p:tag name="KSO_WM_UNIT_INDEX" val="1_5_1"/>
  <p:tag name="KSO_WM_UNIT_LAYERLEVEL" val="1_1_1"/>
  <p:tag name="KSO_WM_UNIT_PRESET_TEXT_INDEX" val="4"/>
  <p:tag name="KSO_WM_UNIT_PRESET_TEXT_LEN" val="12"/>
  <p:tag name="KSO_WM_UNIT_TEXT_FILL_FORE_SCHEMECOLOR_INDEX" val="14"/>
  <p:tag name="KSO_WM_UNIT_TEXT_FILL_TYPE" val="1"/>
  <p:tag name="KSO_WM_UNIT_TYPE" val="l_h_f"/>
  <p:tag name="KSO_WM_UNIT_USESOURCEFORMAT_APPLY" val="0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SLIDE_ID" val="custom125_2"/>
  <p:tag name="KSO_WM_SLIDE_INDEX" val="2"/>
  <p:tag name="KSO_WM_SLIDE_ITEM_CNT" val="1"/>
  <p:tag name="KSO_WM_SLIDE_LAYOUT" val="a_f"/>
  <p:tag name="KSO_WM_SLIDE_LAYOUT_CNT" val="1_1"/>
  <p:tag name="KSO_WM_SLIDE_POSITION" val="45*126"/>
  <p:tag name="KSO_WM_SLIDE_SIZE" val="631*363"/>
  <p:tag name="KSO_WM_SLIDE_TYPE" val="text"/>
  <p:tag name="KSO_WM_TAG_VERSION" val="1.0"/>
  <p:tag name="KSO_WM_TEMPLATE_CATEGORY" val="custom"/>
  <p:tag name="KSO_WM_TEMPLATE_INDEX" val="125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25"/>
  <p:tag name="KSO_WM_UNIT_CLEAR" val="0"/>
  <p:tag name="KSO_WM_UNIT_COMPATIBLE" val="0"/>
  <p:tag name="KSO_WM_UNIT_HIGHLIGHT" val="0"/>
  <p:tag name="KSO_WM_UNIT_ID" val="custom125_5*d*1"/>
  <p:tag name="KSO_WM_UNIT_INDEX" val="1"/>
  <p:tag name="KSO_WM_UNIT_LAYERLEVEL" val="1"/>
  <p:tag name="KSO_WM_UNIT_TYPE" val="d"/>
  <p:tag name="KSO_WM_UNIT_VALUE" val="1188*2194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25"/>
  <p:tag name="KSO_WM_UNIT_CLEAR" val="1"/>
  <p:tag name="KSO_WM_UNIT_COMPATIBLE" val="0"/>
  <p:tag name="KSO_WM_UNIT_HIGHLIGHT" val="0"/>
  <p:tag name="KSO_WM_UNIT_ID" val="custom125_5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21"/>
</p:tagLst>
</file>

<file path=ppt/tags/tag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417"/>
  <p:tag name="KSO_WM_UNIT_CLEAR" val="1"/>
  <p:tag name="KSO_WM_UNIT_FILL_FORE_SCHEMECOLOR_INDEX" val="5"/>
  <p:tag name="KSO_WM_UNIT_FILL_TYPE" val="1"/>
  <p:tag name="KSO_WM_UNIT_ID" val="diagram417_4*l_i*1_1"/>
  <p:tag name="KSO_WM_UNIT_INDEX" val="1_1"/>
  <p:tag name="KSO_WM_UNIT_LAYERLEVEL" val="1_1"/>
  <p:tag name="KSO_WM_UNIT_TEXT_FILL_FORE_SCHEMECOLOR_INDEX" val="5"/>
  <p:tag name="KSO_WM_UNIT_TEXT_FILL_TYPE" val="1"/>
  <p:tag name="KSO_WM_UNIT_TYPE" val="l_i"/>
  <p:tag name="KSO_WM_UNIT_USESOURCEFORMAT_APPLY" val="0"/>
</p:tagLst>
</file>

<file path=ppt/tags/tag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417"/>
  <p:tag name="KSO_WM_UNIT_CLEAR" val="1"/>
  <p:tag name="KSO_WM_UNIT_COMPATIBLE" val="0"/>
  <p:tag name="KSO_WM_UNIT_FILL_FORE_SCHEMECOLOR_INDEX" val="5"/>
  <p:tag name="KSO_WM_UNIT_FILL_TYPE" val="1"/>
  <p:tag name="KSO_WM_UNIT_HIGHLIGHT" val="0"/>
  <p:tag name="KSO_WM_UNIT_ID" val="diagram417_4*l_h_f*1_1_1"/>
  <p:tag name="KSO_WM_UNIT_INDEX" val="1_1_1"/>
  <p:tag name="KSO_WM_UNIT_LAYERLEVEL" val="1_1_1"/>
  <p:tag name="KSO_WM_UNIT_PRESET_TEXT" val="LOREM"/>
  <p:tag name="KSO_WM_UNIT_TEXT_FILL_FORE_SCHEMECOLOR_INDEX" val="14"/>
  <p:tag name="KSO_WM_UNIT_TEXT_FILL_TYPE" val="1"/>
  <p:tag name="KSO_WM_UNIT_TYPE" val="l_h_f"/>
  <p:tag name="KSO_WM_UNIT_USESOURCEFORMAT_APPLY" val="0"/>
  <p:tag name="KSO_WM_UNIT_VALUE" val="16"/>
</p:tagLst>
</file>

<file path=ppt/tags/tag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417"/>
  <p:tag name="KSO_WM_UNIT_CLEAR" val="1"/>
  <p:tag name="KSO_WM_UNIT_FILL_FORE_SCHEMECOLOR_INDEX" val="5"/>
  <p:tag name="KSO_WM_UNIT_FILL_TYPE" val="1"/>
  <p:tag name="KSO_WM_UNIT_ID" val="diagram417_4*l_i*1_2"/>
  <p:tag name="KSO_WM_UNIT_INDEX" val="1_2"/>
  <p:tag name="KSO_WM_UNIT_LAYERLEVEL" val="1_1"/>
  <p:tag name="KSO_WM_UNIT_TEXT_FILL_FORE_SCHEMECOLOR_INDEX" val="5"/>
  <p:tag name="KSO_WM_UNIT_TEXT_FILL_TYPE" val="1"/>
  <p:tag name="KSO_WM_UNIT_TYPE" val="l_i"/>
  <p:tag name="KSO_WM_UNIT_USESOURCEFORMAT_APPLY" val="0"/>
</p:tagLst>
</file>

<file path=ppt/tags/tag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417"/>
  <p:tag name="KSO_WM_UNIT_CLEAR" val="1"/>
  <p:tag name="KSO_WM_UNIT_COMPATIBLE" val="0"/>
  <p:tag name="KSO_WM_UNIT_FILL_FORE_SCHEMECOLOR_INDEX" val="5"/>
  <p:tag name="KSO_WM_UNIT_FILL_TYPE" val="1"/>
  <p:tag name="KSO_WM_UNIT_HIGHLIGHT" val="0"/>
  <p:tag name="KSO_WM_UNIT_ID" val="diagram417_4*l_h_f*1_2_1"/>
  <p:tag name="KSO_WM_UNIT_INDEX" val="1_2_1"/>
  <p:tag name="KSO_WM_UNIT_LAYERLEVEL" val="1_1_1"/>
  <p:tag name="KSO_WM_UNIT_PRESET_TEXT" val="LOREM"/>
  <p:tag name="KSO_WM_UNIT_TEXT_FILL_FORE_SCHEMECOLOR_INDEX" val="14"/>
  <p:tag name="KSO_WM_UNIT_TEXT_FILL_TYPE" val="1"/>
  <p:tag name="KSO_WM_UNIT_TYPE" val="l_h_f"/>
  <p:tag name="KSO_WM_UNIT_USESOURCEFORMAT_APPLY" val="0"/>
  <p:tag name="KSO_WM_UNIT_VALUE" val="16"/>
</p:tagLst>
</file>

<file path=ppt/tags/tag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417"/>
  <p:tag name="KSO_WM_UNIT_CLEAR" val="1"/>
  <p:tag name="KSO_WM_UNIT_FILL_FORE_SCHEMECOLOR_INDEX" val="5"/>
  <p:tag name="KSO_WM_UNIT_FILL_TYPE" val="1"/>
  <p:tag name="KSO_WM_UNIT_ID" val="diagram417_4*l_i*1_3"/>
  <p:tag name="KSO_WM_UNIT_INDEX" val="1_3"/>
  <p:tag name="KSO_WM_UNIT_LAYERLEVEL" val="1_1"/>
  <p:tag name="KSO_WM_UNIT_TEXT_FILL_FORE_SCHEMECOLOR_INDEX" val="5"/>
  <p:tag name="KSO_WM_UNIT_TEXT_FILL_TYPE" val="1"/>
  <p:tag name="KSO_WM_UNIT_TYPE" val="l_i"/>
  <p:tag name="KSO_WM_UNIT_USESOURCEFORMAT_APPLY" val="0"/>
</p:tagLst>
</file>

<file path=ppt/tags/tag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417"/>
  <p:tag name="KSO_WM_UNIT_CLEAR" val="1"/>
  <p:tag name="KSO_WM_UNIT_COMPATIBLE" val="0"/>
  <p:tag name="KSO_WM_UNIT_FILL_FORE_SCHEMECOLOR_INDEX" val="5"/>
  <p:tag name="KSO_WM_UNIT_FILL_TYPE" val="1"/>
  <p:tag name="KSO_WM_UNIT_HIGHLIGHT" val="0"/>
  <p:tag name="KSO_WM_UNIT_ID" val="diagram417_4*l_h_f*1_3_1"/>
  <p:tag name="KSO_WM_UNIT_INDEX" val="1_3_1"/>
  <p:tag name="KSO_WM_UNIT_LAYERLEVEL" val="1_1_1"/>
  <p:tag name="KSO_WM_UNIT_PRESET_TEXT" val="LOREM"/>
  <p:tag name="KSO_WM_UNIT_TEXT_FILL_FORE_SCHEMECOLOR_INDEX" val="14"/>
  <p:tag name="KSO_WM_UNIT_TEXT_FILL_TYPE" val="1"/>
  <p:tag name="KSO_WM_UNIT_TYPE" val="l_h_f"/>
  <p:tag name="KSO_WM_UNIT_USESOURCEFORMAT_APPLY" val="0"/>
  <p:tag name="KSO_WM_UNIT_VALUE" val="16"/>
</p:tagLst>
</file>

<file path=ppt/tags/tag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417"/>
  <p:tag name="KSO_WM_UNIT_CLEAR" val="1"/>
  <p:tag name="KSO_WM_UNIT_FILL_FORE_SCHEMECOLOR_INDEX" val="5"/>
  <p:tag name="KSO_WM_UNIT_FILL_TYPE" val="1"/>
  <p:tag name="KSO_WM_UNIT_ID" val="diagram417_4*l_i*1_4"/>
  <p:tag name="KSO_WM_UNIT_INDEX" val="1_4"/>
  <p:tag name="KSO_WM_UNIT_LAYERLEVEL" val="1_1"/>
  <p:tag name="KSO_WM_UNIT_TEXT_FILL_FORE_SCHEMECOLOR_INDEX" val="5"/>
  <p:tag name="KSO_WM_UNIT_TEXT_FILL_TYPE" val="1"/>
  <p:tag name="KSO_WM_UNIT_TYPE" val="l_i"/>
  <p:tag name="KSO_WM_UNIT_USESOURCEFORMAT_APPLY" val="0"/>
</p:tagLst>
</file>

<file path=ppt/tags/tag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417"/>
  <p:tag name="KSO_WM_UNIT_CLEAR" val="1"/>
  <p:tag name="KSO_WM_UNIT_COMPATIBLE" val="0"/>
  <p:tag name="KSO_WM_UNIT_FILL_FORE_SCHEMECOLOR_INDEX" val="5"/>
  <p:tag name="KSO_WM_UNIT_FILL_TYPE" val="1"/>
  <p:tag name="KSO_WM_UNIT_HIGHLIGHT" val="0"/>
  <p:tag name="KSO_WM_UNIT_ID" val="diagram417_4*l_h_f*1_4_1"/>
  <p:tag name="KSO_WM_UNIT_INDEX" val="1_4_1"/>
  <p:tag name="KSO_WM_UNIT_LAYERLEVEL" val="1_1_1"/>
  <p:tag name="KSO_WM_UNIT_PRESET_TEXT" val="LOREM"/>
  <p:tag name="KSO_WM_UNIT_TEXT_FILL_FORE_SCHEMECOLOR_INDEX" val="14"/>
  <p:tag name="KSO_WM_UNIT_TEXT_FILL_TYPE" val="1"/>
  <p:tag name="KSO_WM_UNIT_TYPE" val="l_h_f"/>
  <p:tag name="KSO_WM_UNIT_USESOURCEFORMAT_APPLY" val="0"/>
  <p:tag name="KSO_WM_UNIT_VALUE" val="16"/>
</p:tagLst>
</file>

<file path=ppt/tags/tag26.xml><?xml version="1.0" encoding="utf-8"?>
<p:tagLst xmlns:p="http://schemas.openxmlformats.org/presentationml/2006/main">
  <p:tag name="KSO_WM_BEAUTIFY_FLAG" val="#wm#"/>
  <p:tag name="KSO_WM_SLIDE_ID" val="custom125_5"/>
  <p:tag name="KSO_WM_SLIDE_INDEX" val="5"/>
  <p:tag name="KSO_WM_SLIDE_ITEM_CNT" val="2"/>
  <p:tag name="KSO_WM_SLIDE_LAYOUT" val="a_f_d"/>
  <p:tag name="KSO_WM_SLIDE_LAYOUT_CNT" val="1_1_1"/>
  <p:tag name="KSO_WM_SLIDE_POSITION" val="49*103"/>
  <p:tag name="KSO_WM_SLIDE_SIZE" val="622*397"/>
  <p:tag name="KSO_WM_SLIDE_TYPE" val="text"/>
  <p:tag name="KSO_WM_TAG_VERSION" val="1.0"/>
  <p:tag name="KSO_WM_TEMPLATE_CATEGORY" val="custom"/>
  <p:tag name="KSO_WM_TEMPLATE_INDEX" val="125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25"/>
  <p:tag name="KSO_WM_UNIT_CLEAR" val="1"/>
  <p:tag name="KSO_WM_UNIT_COMPATIBLE" val="0"/>
  <p:tag name="KSO_WM_UNIT_HIGHLIGHT" val="0"/>
  <p:tag name="KSO_WM_UNIT_ID" val="custom125_2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25"/>
</p:tagLst>
</file>

<file path=ppt/tags/tag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367"/>
  <p:tag name="KSO_WM_UNIT_CLEAR" val="1"/>
  <p:tag name="KSO_WM_UNIT_COMPATIBLE" val="0"/>
  <p:tag name="KSO_WM_UNIT_FILL_FORE_SCHEMECOLOR_INDEX" val="5"/>
  <p:tag name="KSO_WM_UNIT_FILL_TYPE" val="1"/>
  <p:tag name="KSO_WM_UNIT_HIGHLIGHT" val="0"/>
  <p:tag name="KSO_WM_UNIT_ID" val="257*l_h_f*1_1_1"/>
  <p:tag name="KSO_WM_UNIT_INDEX" val="1_1_1"/>
  <p:tag name="KSO_WM_UNIT_LAYERLEVEL" val="1_1_1"/>
  <p:tag name="KSO_WM_UNIT_PRESET_TEXT" val="LOREM"/>
  <p:tag name="KSO_WM_UNIT_TEXT_FILL_FORE_SCHEMECOLOR_INDEX" val="5"/>
  <p:tag name="KSO_WM_UNIT_TEXT_FILL_TYPE" val="1"/>
  <p:tag name="KSO_WM_UNIT_TYPE" val="l_h_f"/>
  <p:tag name="KSO_WM_UNIT_USESOURCEFORMAT_APPLY" val="0"/>
  <p:tag name="KSO_WM_UNIT_VALUE" val="24"/>
</p:tagLst>
</file>

<file path=ppt/tags/tag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367"/>
  <p:tag name="KSO_WM_UNIT_CLEAR" val="1"/>
  <p:tag name="KSO_WM_UNIT_FILL_FORE_SCHEMECOLOR_INDEX" val="6"/>
  <p:tag name="KSO_WM_UNIT_FILL_TYPE" val="1"/>
  <p:tag name="KSO_WM_UNIT_ID" val="257*l_i*1_1"/>
  <p:tag name="KSO_WM_UNIT_INDEX" val="1_1"/>
  <p:tag name="KSO_WM_UNIT_LAYERLEVEL" val="1_1"/>
  <p:tag name="KSO_WM_UNIT_TEXT_FILL_FORE_SCHEMECOLOR_INDEX" val="14"/>
  <p:tag name="KSO_WM_UNIT_TEXT_FILL_TYPE" val="1"/>
  <p:tag name="KSO_WM_UNIT_TYPE" val="l_i"/>
  <p:tag name="KSO_WM_UNIT_USESOURCEFORMAT_APPLY" val="0"/>
</p:tagLst>
</file>

<file path=ppt/tags/tag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367"/>
  <p:tag name="KSO_WM_UNIT_CLEAR" val="1"/>
  <p:tag name="KSO_WM_UNIT_FILL_FORE_SCHEMECOLOR_INDEX" val="5"/>
  <p:tag name="KSO_WM_UNIT_FILL_TYPE" val="1"/>
  <p:tag name="KSO_WM_UNIT_ID" val="257*l_i*1_2"/>
  <p:tag name="KSO_WM_UNIT_INDEX" val="1_2"/>
  <p:tag name="KSO_WM_UNIT_LAYERLEVEL" val="1_1"/>
  <p:tag name="KSO_WM_UNIT_TEXT_FILL_FORE_SCHEMECOLOR_INDEX" val="5"/>
  <p:tag name="KSO_WM_UNIT_TEXT_FILL_TYPE" val="1"/>
  <p:tag name="KSO_WM_UNIT_TYPE" val="l_i"/>
  <p:tag name="KSO_WM_UNIT_USESOURCEFORMAT_APPLY" val="0"/>
</p:tagLst>
</file>

<file path=ppt/tags/tag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367"/>
  <p:tag name="KSO_WM_UNIT_CLEAR" val="1"/>
  <p:tag name="KSO_WM_UNIT_COMPATIBLE" val="0"/>
  <p:tag name="KSO_WM_UNIT_FILL_FORE_SCHEMECOLOR_INDEX" val="5"/>
  <p:tag name="KSO_WM_UNIT_FILL_TYPE" val="1"/>
  <p:tag name="KSO_WM_UNIT_HIGHLIGHT" val="0"/>
  <p:tag name="KSO_WM_UNIT_ID" val="257*l_h_f*1_2_1"/>
  <p:tag name="KSO_WM_UNIT_INDEX" val="1_2_1"/>
  <p:tag name="KSO_WM_UNIT_LAYERLEVEL" val="1_1_1"/>
  <p:tag name="KSO_WM_UNIT_PRESET_TEXT" val="LOREM"/>
  <p:tag name="KSO_WM_UNIT_TEXT_FILL_FORE_SCHEMECOLOR_INDEX" val="5"/>
  <p:tag name="KSO_WM_UNIT_TEXT_FILL_TYPE" val="1"/>
  <p:tag name="KSO_WM_UNIT_TYPE" val="l_h_f"/>
  <p:tag name="KSO_WM_UNIT_USESOURCEFORMAT_APPLY" val="0"/>
  <p:tag name="KSO_WM_UNIT_VALUE" val="24"/>
</p:tagLst>
</file>

<file path=ppt/tags/tag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367"/>
  <p:tag name="KSO_WM_UNIT_CLEAR" val="1"/>
  <p:tag name="KSO_WM_UNIT_FILL_FORE_SCHEMECOLOR_INDEX" val="6"/>
  <p:tag name="KSO_WM_UNIT_FILL_TYPE" val="1"/>
  <p:tag name="KSO_WM_UNIT_ID" val="257*l_i*1_3"/>
  <p:tag name="KSO_WM_UNIT_INDEX" val="1_3"/>
  <p:tag name="KSO_WM_UNIT_LAYERLEVEL" val="1_1"/>
  <p:tag name="KSO_WM_UNIT_TEXT_FILL_FORE_SCHEMECOLOR_INDEX" val="14"/>
  <p:tag name="KSO_WM_UNIT_TEXT_FILL_TYPE" val="1"/>
  <p:tag name="KSO_WM_UNIT_TYPE" val="l_i"/>
  <p:tag name="KSO_WM_UNIT_USESOURCEFORMAT_APPLY" val="0"/>
</p:tagLst>
</file>

<file path=ppt/tags/tag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367"/>
  <p:tag name="KSO_WM_UNIT_CLEAR" val="1"/>
  <p:tag name="KSO_WM_UNIT_FILL_FORE_SCHEMECOLOR_INDEX" val="5"/>
  <p:tag name="KSO_WM_UNIT_FILL_TYPE" val="1"/>
  <p:tag name="KSO_WM_UNIT_ID" val="257*l_i*1_4"/>
  <p:tag name="KSO_WM_UNIT_INDEX" val="1_4"/>
  <p:tag name="KSO_WM_UNIT_LAYERLEVEL" val="1_1"/>
  <p:tag name="KSO_WM_UNIT_TEXT_FILL_FORE_SCHEMECOLOR_INDEX" val="5"/>
  <p:tag name="KSO_WM_UNIT_TEXT_FILL_TYPE" val="1"/>
  <p:tag name="KSO_WM_UNIT_TYPE" val="l_i"/>
  <p:tag name="KSO_WM_UNIT_USESOURCEFORMAT_APPLY" val="0"/>
</p:tagLst>
</file>

<file path=ppt/tags/tag34.xml><?xml version="1.0" encoding="utf-8"?>
<p:tagLst xmlns:p="http://schemas.openxmlformats.org/presentationml/2006/main">
  <p:tag name="KSO_WM_BEAUTIFY_FLAG" val="#wm#"/>
  <p:tag name="KSO_WM_SLIDE_ID" val="custom125_2"/>
  <p:tag name="KSO_WM_SLIDE_INDEX" val="2"/>
  <p:tag name="KSO_WM_SLIDE_ITEM_CNT" val="1"/>
  <p:tag name="KSO_WM_SLIDE_LAYOUT" val="a_f"/>
  <p:tag name="KSO_WM_SLIDE_LAYOUT_CNT" val="1_1"/>
  <p:tag name="KSO_WM_SLIDE_POSITION" val="45*126"/>
  <p:tag name="KSO_WM_SLIDE_SIZE" val="631*363"/>
  <p:tag name="KSO_WM_SLIDE_TYPE" val="text"/>
  <p:tag name="KSO_WM_TAG_VERSION" val="1.0"/>
  <p:tag name="KSO_WM_TEMPLATE_CATEGORY" val="custom"/>
  <p:tag name="KSO_WM_TEMPLATE_INDEX" val="125"/>
</p:tagLst>
</file>

<file path=ppt/tags/tag35.xml><?xml version="1.0" encoding="utf-8"?>
<p:tagLst xmlns:p="http://schemas.openxmlformats.org/presentationml/2006/main">
  <p:tag name="KSO_WM_TEMPLATE_CATEGORY" val="custom"/>
  <p:tag name="KSO_WM_TEMPLATE_INDEX" val="125"/>
</p:tagLst>
</file>

<file path=ppt/tags/tag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370"/>
  <p:tag name="KSO_WM_UNIT_CLEAR" val="1"/>
  <p:tag name="KSO_WM_UNIT_FILL_FORE_SCHEMECOLOR_INDEX" val="5"/>
  <p:tag name="KSO_WM_UNIT_FILL_TYPE" val="1"/>
  <p:tag name="KSO_WM_UNIT_ID" val="259*l_i*1_1"/>
  <p:tag name="KSO_WM_UNIT_INDEX" val="1_1"/>
  <p:tag name="KSO_WM_UNIT_LAYERLEVEL" val="1_1"/>
  <p:tag name="KSO_WM_UNIT_TEXT_FILL_FORE_SCHEMECOLOR_INDEX" val="5"/>
  <p:tag name="KSO_WM_UNIT_TEXT_FILL_TYPE" val="1"/>
  <p:tag name="KSO_WM_UNIT_TYPE" val="l_i"/>
  <p:tag name="KSO_WM_UNIT_USESOURCEFORMAT_APPLY" val="0"/>
</p:tagLst>
</file>

<file path=ppt/tags/tag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370"/>
  <p:tag name="KSO_WM_UNIT_CLEAR" val="1"/>
  <p:tag name="KSO_WM_UNIT_COMPATIBLE" val="0"/>
  <p:tag name="KSO_WM_UNIT_FILL_FORE_SCHEMECOLOR_INDEX" val="5"/>
  <p:tag name="KSO_WM_UNIT_FILL_TYPE" val="1"/>
  <p:tag name="KSO_WM_UNIT_HIGHLIGHT" val="0"/>
  <p:tag name="KSO_WM_UNIT_ID" val="259*l_h_f*1_1_1"/>
  <p:tag name="KSO_WM_UNIT_INDEX" val="1_1_1"/>
  <p:tag name="KSO_WM_UNIT_LAYERLEVEL" val="1_1_1"/>
  <p:tag name="KSO_WM_UNIT_PRESET_TEXT" val="LOREM"/>
  <p:tag name="KSO_WM_UNIT_TEXT_FILL_FORE_SCHEMECOLOR_INDEX" val="5"/>
  <p:tag name="KSO_WM_UNIT_TEXT_FILL_TYPE" val="1"/>
  <p:tag name="KSO_WM_UNIT_TYPE" val="l_h_f"/>
  <p:tag name="KSO_WM_UNIT_USESOURCEFORMAT_APPLY" val="0"/>
  <p:tag name="KSO_WM_UNIT_VALUE" val="9"/>
</p:tagLst>
</file>

<file path=ppt/tags/tag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370"/>
  <p:tag name="KSO_WM_UNIT_CLEAR" val="1"/>
  <p:tag name="KSO_WM_UNIT_FILL_FORE_SCHEMECOLOR_INDEX" val="5"/>
  <p:tag name="KSO_WM_UNIT_FILL_TYPE" val="1"/>
  <p:tag name="KSO_WM_UNIT_ID" val="259*l_i*1_2"/>
  <p:tag name="KSO_WM_UNIT_INDEX" val="1_2"/>
  <p:tag name="KSO_WM_UNIT_LAYERLEVEL" val="1_1"/>
  <p:tag name="KSO_WM_UNIT_TEXT_FILL_FORE_SCHEMECOLOR_INDEX" val="5"/>
  <p:tag name="KSO_WM_UNIT_TEXT_FILL_TYPE" val="1"/>
  <p:tag name="KSO_WM_UNIT_TYPE" val="l_i"/>
  <p:tag name="KSO_WM_UNIT_USESOURCEFORMAT_APPLY" val="0"/>
</p:tagLst>
</file>

<file path=ppt/tags/tag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370"/>
  <p:tag name="KSO_WM_UNIT_CLEAR" val="1"/>
  <p:tag name="KSO_WM_UNIT_COMPATIBLE" val="0"/>
  <p:tag name="KSO_WM_UNIT_FILL_FORE_SCHEMECOLOR_INDEX" val="5"/>
  <p:tag name="KSO_WM_UNIT_FILL_TYPE" val="1"/>
  <p:tag name="KSO_WM_UNIT_HIGHLIGHT" val="0"/>
  <p:tag name="KSO_WM_UNIT_ID" val="259*l_h_f*1_2_1"/>
  <p:tag name="KSO_WM_UNIT_INDEX" val="1_2_1"/>
  <p:tag name="KSO_WM_UNIT_LAYERLEVEL" val="1_1_1"/>
  <p:tag name="KSO_WM_UNIT_PRESET_TEXT" val="LOREM"/>
  <p:tag name="KSO_WM_UNIT_TEXT_FILL_FORE_SCHEMECOLOR_INDEX" val="5"/>
  <p:tag name="KSO_WM_UNIT_TEXT_FILL_TYPE" val="1"/>
  <p:tag name="KSO_WM_UNIT_TYPE" val="l_h_f"/>
  <p:tag name="KSO_WM_UNIT_USESOURCEFORMAT_APPLY" val="0"/>
  <p:tag name="KSO_WM_UNIT_VALUE" val="9"/>
</p:tagLst>
</file>

<file path=ppt/tags/tag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370"/>
  <p:tag name="KSO_WM_UNIT_CLEAR" val="1"/>
  <p:tag name="KSO_WM_UNIT_FILL_FORE_SCHEMECOLOR_INDEX" val="5"/>
  <p:tag name="KSO_WM_UNIT_FILL_TYPE" val="1"/>
  <p:tag name="KSO_WM_UNIT_ID" val="259*l_i*1_3"/>
  <p:tag name="KSO_WM_UNIT_INDEX" val="1_3"/>
  <p:tag name="KSO_WM_UNIT_LAYERLEVEL" val="1_1"/>
  <p:tag name="KSO_WM_UNIT_TEXT_FILL_FORE_SCHEMECOLOR_INDEX" val="5"/>
  <p:tag name="KSO_WM_UNIT_TEXT_FILL_TYPE" val="1"/>
  <p:tag name="KSO_WM_UNIT_TYPE" val="l_i"/>
  <p:tag name="KSO_WM_UNIT_USESOURCEFORMAT_APPLY" val="0"/>
</p:tagLst>
</file>

<file path=ppt/tags/tag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370"/>
  <p:tag name="KSO_WM_UNIT_CLEAR" val="1"/>
  <p:tag name="KSO_WM_UNIT_COMPATIBLE" val="0"/>
  <p:tag name="KSO_WM_UNIT_FILL_FORE_SCHEMECOLOR_INDEX" val="5"/>
  <p:tag name="KSO_WM_UNIT_FILL_TYPE" val="1"/>
  <p:tag name="KSO_WM_UNIT_HIGHLIGHT" val="0"/>
  <p:tag name="KSO_WM_UNIT_ID" val="259*l_h_f*1_3_1"/>
  <p:tag name="KSO_WM_UNIT_INDEX" val="1_3_1"/>
  <p:tag name="KSO_WM_UNIT_LAYERLEVEL" val="1_1_1"/>
  <p:tag name="KSO_WM_UNIT_PRESET_TEXT" val="LOREM"/>
  <p:tag name="KSO_WM_UNIT_TEXT_FILL_FORE_SCHEMECOLOR_INDEX" val="5"/>
  <p:tag name="KSO_WM_UNIT_TEXT_FILL_TYPE" val="1"/>
  <p:tag name="KSO_WM_UNIT_TYPE" val="l_h_f"/>
  <p:tag name="KSO_WM_UNIT_USESOURCEFORMAT_APPLY" val="0"/>
  <p:tag name="KSO_WM_UNIT_VALUE" val="9"/>
</p:tagLst>
</file>

<file path=ppt/tags/tag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370"/>
  <p:tag name="KSO_WM_UNIT_CLEAR" val="1"/>
  <p:tag name="KSO_WM_UNIT_FILL_FORE_SCHEMECOLOR_INDEX" val="5"/>
  <p:tag name="KSO_WM_UNIT_FILL_TYPE" val="1"/>
  <p:tag name="KSO_WM_UNIT_ID" val="259*l_i*1_4"/>
  <p:tag name="KSO_WM_UNIT_INDEX" val="1_4"/>
  <p:tag name="KSO_WM_UNIT_LAYERLEVEL" val="1_1"/>
  <p:tag name="KSO_WM_UNIT_TEXT_FILL_FORE_SCHEMECOLOR_INDEX" val="5"/>
  <p:tag name="KSO_WM_UNIT_TEXT_FILL_TYPE" val="1"/>
  <p:tag name="KSO_WM_UNIT_TYPE" val="l_i"/>
  <p:tag name="KSO_WM_UNIT_USESOURCEFORMAT_APPLY" val="0"/>
</p:tagLst>
</file>

<file path=ppt/tags/tag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370"/>
  <p:tag name="KSO_WM_UNIT_CLEAR" val="1"/>
  <p:tag name="KSO_WM_UNIT_COMPATIBLE" val="0"/>
  <p:tag name="KSO_WM_UNIT_FILL_FORE_SCHEMECOLOR_INDEX" val="5"/>
  <p:tag name="KSO_WM_UNIT_FILL_TYPE" val="1"/>
  <p:tag name="KSO_WM_UNIT_HIGHLIGHT" val="0"/>
  <p:tag name="KSO_WM_UNIT_ID" val="259*l_h_f*1_4_1"/>
  <p:tag name="KSO_WM_UNIT_INDEX" val="1_4_1"/>
  <p:tag name="KSO_WM_UNIT_LAYERLEVEL" val="1_1_1"/>
  <p:tag name="KSO_WM_UNIT_PRESET_TEXT" val="LOREM"/>
  <p:tag name="KSO_WM_UNIT_TEXT_FILL_FORE_SCHEMECOLOR_INDEX" val="5"/>
  <p:tag name="KSO_WM_UNIT_TEXT_FILL_TYPE" val="1"/>
  <p:tag name="KSO_WM_UNIT_TYPE" val="l_h_f"/>
  <p:tag name="KSO_WM_UNIT_USESOURCEFORMAT_APPLY" val="0"/>
  <p:tag name="KSO_WM_UNIT_VALUE" val="9"/>
</p:tagLst>
</file>

<file path=ppt/tags/tag44.xml><?xml version="1.0" encoding="utf-8"?>
<p:tagLst xmlns:p="http://schemas.openxmlformats.org/presentationml/2006/main">
  <p:tag name="KSO_WM_BEAUTIFY_FLAG" val="#wm#"/>
  <p:tag name="KSO_WM_TEMPLATE_CATEGORY" val="custom"/>
  <p:tag name="KSO_WM_TEMPLATE_INDEX" val="125"/>
</p:tagLst>
</file>

<file path=ppt/tags/tag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81"/>
  <p:tag name="KSO_WM_UNIT_CLEAR" val="1"/>
  <p:tag name="KSO_WM_UNIT_FILL_FORE_SCHEMECOLOR_INDEX" val="6"/>
  <p:tag name="KSO_WM_UNIT_FILL_TYPE" val="1"/>
  <p:tag name="KSO_WM_UNIT_ID" val="257*l_i*1_1"/>
  <p:tag name="KSO_WM_UNIT_INDEX" val="1_1"/>
  <p:tag name="KSO_WM_UNIT_LAYERLEVEL" val="1_1"/>
  <p:tag name="KSO_WM_UNIT_TEXT_FILL_FORE_SCHEMECOLOR_INDEX" val="2"/>
  <p:tag name="KSO_WM_UNIT_TEXT_FILL_TYPE" val="1"/>
  <p:tag name="KSO_WM_UNIT_TYPE" val="l_i"/>
  <p:tag name="KSO_WM_UNIT_USESOURCEFORMAT_APPLY" val="0"/>
</p:tagLst>
</file>

<file path=ppt/tags/tag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81"/>
  <p:tag name="KSO_WM_UNIT_CLEAR" val="1"/>
  <p:tag name="KSO_WM_UNIT_FILL_FORE_SCHEMECOLOR_INDEX" val="14"/>
  <p:tag name="KSO_WM_UNIT_FILL_TYPE" val="1"/>
  <p:tag name="KSO_WM_UNIT_ID" val="257*l_i*1_2"/>
  <p:tag name="KSO_WM_UNIT_INDEX" val="1_2"/>
  <p:tag name="KSO_WM_UNIT_LAYERLEVEL" val="1_1"/>
  <p:tag name="KSO_WM_UNIT_TEXT_FILL_FORE_SCHEMECOLOR_INDEX" val="6"/>
  <p:tag name="KSO_WM_UNIT_TEXT_FILL_TYPE" val="1"/>
  <p:tag name="KSO_WM_UNIT_TYPE" val="l_i"/>
  <p:tag name="KSO_WM_UNIT_USESOURCEFORMAT_APPLY" val="0"/>
</p:tagLst>
</file>

<file path=ppt/tags/tag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81"/>
  <p:tag name="KSO_WM_UNIT_CLEAR" val="1"/>
  <p:tag name="KSO_WM_UNIT_COMPATIBLE" val="0"/>
  <p:tag name="KSO_WM_UNIT_FILL_FORE_SCHEMECOLOR_INDEX" val="5"/>
  <p:tag name="KSO_WM_UNIT_FILL_TYPE" val="1"/>
  <p:tag name="KSO_WM_UNIT_HIGHLIGHT" val="0"/>
  <p:tag name="KSO_WM_UNIT_ID" val="257*l_h_f*1_1_1"/>
  <p:tag name="KSO_WM_UNIT_INDEX" val="1_1_1"/>
  <p:tag name="KSO_WM_UNIT_LAYERLEVEL" val="1_1_1"/>
  <p:tag name="KSO_WM_UNIT_PRESET_TEXT_INDEX" val="4"/>
  <p:tag name="KSO_WM_UNIT_PRESET_TEXT_LEN" val="20"/>
  <p:tag name="KSO_WM_UNIT_TEXT_FILL_FORE_SCHEMECOLOR_INDEX" val="14"/>
  <p:tag name="KSO_WM_UNIT_TEXT_FILL_TYPE" val="1"/>
  <p:tag name="KSO_WM_UNIT_TYPE" val="l_h_f"/>
  <p:tag name="KSO_WM_UNIT_USESOURCEFORMAT_APPLY" val="0"/>
  <p:tag name="KSO_WM_UNIT_VALUE" val="33"/>
</p:tagLst>
</file>

<file path=ppt/tags/tag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81"/>
  <p:tag name="KSO_WM_UNIT_CLEAR" val="1"/>
  <p:tag name="KSO_WM_UNIT_FILL_FORE_SCHEMECOLOR_INDEX" val="6"/>
  <p:tag name="KSO_WM_UNIT_FILL_TYPE" val="1"/>
  <p:tag name="KSO_WM_UNIT_ID" val="257*l_i*1_3"/>
  <p:tag name="KSO_WM_UNIT_INDEX" val="1_3"/>
  <p:tag name="KSO_WM_UNIT_LAYERLEVEL" val="1_1"/>
  <p:tag name="KSO_WM_UNIT_TEXT_FILL_FORE_SCHEMECOLOR_INDEX" val="2"/>
  <p:tag name="KSO_WM_UNIT_TEXT_FILL_TYPE" val="1"/>
  <p:tag name="KSO_WM_UNIT_TYPE" val="l_i"/>
  <p:tag name="KSO_WM_UNIT_USESOURCEFORMAT_APPLY" val="0"/>
</p:tagLst>
</file>

<file path=ppt/tags/tag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81"/>
  <p:tag name="KSO_WM_UNIT_CLEAR" val="1"/>
  <p:tag name="KSO_WM_UNIT_FILL_FORE_SCHEMECOLOR_INDEX" val="14"/>
  <p:tag name="KSO_WM_UNIT_FILL_TYPE" val="1"/>
  <p:tag name="KSO_WM_UNIT_ID" val="257*l_i*1_4"/>
  <p:tag name="KSO_WM_UNIT_INDEX" val="1_4"/>
  <p:tag name="KSO_WM_UNIT_LAYERLEVEL" val="1_1"/>
  <p:tag name="KSO_WM_UNIT_TEXT_FILL_FORE_SCHEMECOLOR_INDEX" val="6"/>
  <p:tag name="KSO_WM_UNIT_TEXT_FILL_TYPE" val="1"/>
  <p:tag name="KSO_WM_UNIT_TYPE" val="l_i"/>
  <p:tag name="KSO_WM_UNIT_USESOURCEFORMAT_APPLY" val="0"/>
</p:tagLst>
</file>

<file path=ppt/tags/tag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81"/>
  <p:tag name="KSO_WM_UNIT_CLEAR" val="1"/>
  <p:tag name="KSO_WM_UNIT_COMPATIBLE" val="0"/>
  <p:tag name="KSO_WM_UNIT_FILL_FORE_SCHEMECOLOR_INDEX" val="5"/>
  <p:tag name="KSO_WM_UNIT_FILL_TYPE" val="1"/>
  <p:tag name="KSO_WM_UNIT_HIGHLIGHT" val="0"/>
  <p:tag name="KSO_WM_UNIT_ID" val="257*l_h_f*1_2_1"/>
  <p:tag name="KSO_WM_UNIT_INDEX" val="1_2_1"/>
  <p:tag name="KSO_WM_UNIT_LAYERLEVEL" val="1_1_1"/>
  <p:tag name="KSO_WM_UNIT_PRESET_TEXT_INDEX" val="4"/>
  <p:tag name="KSO_WM_UNIT_PRESET_TEXT_LEN" val="20"/>
  <p:tag name="KSO_WM_UNIT_TEXT_FILL_FORE_SCHEMECOLOR_INDEX" val="14"/>
  <p:tag name="KSO_WM_UNIT_TEXT_FILL_TYPE" val="1"/>
  <p:tag name="KSO_WM_UNIT_TYPE" val="l_h_f"/>
  <p:tag name="KSO_WM_UNIT_USESOURCEFORMAT_APPLY" val="0"/>
  <p:tag name="KSO_WM_UNIT_VALUE" val="33"/>
</p:tagLst>
</file>

<file path=ppt/tags/tag51.xml><?xml version="1.0" encoding="utf-8"?>
<p:tagLst xmlns:p="http://schemas.openxmlformats.org/presentationml/2006/main">
  <p:tag name="KSO_WM_BEAUTIFY_FLAG" val="#wm#"/>
  <p:tag name="KSO_WM_TEMPLATE_CATEGORY" val="custom"/>
  <p:tag name="KSO_WM_TEMPLATE_INDEX" val="125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25"/>
  <p:tag name="KSO_WM_UNIT_CLEAR" val="1"/>
  <p:tag name="KSO_WM_UNIT_COMPATIBLE" val="0"/>
  <p:tag name="KSO_WM_UNIT_HIGHLIGHT" val="0"/>
  <p:tag name="KSO_WM_UNIT_ID" val="custom125_2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25"/>
</p:tagLst>
</file>

<file path=ppt/tags/tag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24"/>
  <p:tag name="KSO_WM_UNIT_CLEAR" val="1"/>
  <p:tag name="KSO_WM_UNIT_COMPATIBLE" val="0"/>
  <p:tag name="KSO_WM_UNIT_HIGHLIGHT" val="0"/>
  <p:tag name="KSO_WM_UNIT_ID" val="261*l_h_f*1_1_1"/>
  <p:tag name="KSO_WM_UNIT_INDEX" val="1_1_1"/>
  <p:tag name="KSO_WM_UNIT_LAYERLEVEL" val="1_1_1"/>
  <p:tag name="KSO_WM_UNIT_PRESET_TEXT_INDEX" val="4"/>
  <p:tag name="KSO_WM_UNIT_PRESET_TEXT_LEN" val="26"/>
  <p:tag name="KSO_WM_UNIT_TEXT_FILL_FORE_SCHEMECOLOR_INDEX" val="14"/>
  <p:tag name="KSO_WM_UNIT_TEXT_FILL_TYPE" val="1"/>
  <p:tag name="KSO_WM_UNIT_TYPE" val="l_h_f"/>
  <p:tag name="KSO_WM_UNIT_USESOURCEFORMAT_APPLY" val="0"/>
  <p:tag name="KSO_WM_UNIT_VALUE" val="35"/>
</p:tagLst>
</file>

<file path=ppt/tags/tag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24"/>
  <p:tag name="KSO_WM_UNIT_CLEAR" val="1"/>
  <p:tag name="KSO_WM_UNIT_COMPATIBLE" val="0"/>
  <p:tag name="KSO_WM_UNIT_HIGHLIGHT" val="0"/>
  <p:tag name="KSO_WM_UNIT_ID" val="261*l_h_f*1_2_1"/>
  <p:tag name="KSO_WM_UNIT_INDEX" val="1_2_1"/>
  <p:tag name="KSO_WM_UNIT_LAYERLEVEL" val="1_1_1"/>
  <p:tag name="KSO_WM_UNIT_PRESET_TEXT_INDEX" val="4"/>
  <p:tag name="KSO_WM_UNIT_PRESET_TEXT_LEN" val="26"/>
  <p:tag name="KSO_WM_UNIT_TEXT_FILL_FORE_SCHEMECOLOR_INDEX" val="14"/>
  <p:tag name="KSO_WM_UNIT_TEXT_FILL_TYPE" val="1"/>
  <p:tag name="KSO_WM_UNIT_TYPE" val="l_h_f"/>
  <p:tag name="KSO_WM_UNIT_USESOURCEFORMAT_APPLY" val="0"/>
  <p:tag name="KSO_WM_UNIT_VALUE" val="35"/>
</p:tagLst>
</file>

<file path=ppt/tags/tag55.xml><?xml version="1.0" encoding="utf-8"?>
<p:tagLst xmlns:p="http://schemas.openxmlformats.org/presentationml/2006/main">
  <p:tag name="KSO_WM_BEAUTIFY_FLAG" val="#wm#"/>
  <p:tag name="KSO_WM_SLIDE_ID" val="custom125_2"/>
  <p:tag name="KSO_WM_SLIDE_INDEX" val="2"/>
  <p:tag name="KSO_WM_SLIDE_ITEM_CNT" val="1"/>
  <p:tag name="KSO_WM_SLIDE_LAYOUT" val="a_f"/>
  <p:tag name="KSO_WM_SLIDE_LAYOUT_CNT" val="1_1"/>
  <p:tag name="KSO_WM_SLIDE_POSITION" val="45*126"/>
  <p:tag name="KSO_WM_SLIDE_SIZE" val="631*363"/>
  <p:tag name="KSO_WM_SLIDE_TYPE" val="text"/>
  <p:tag name="KSO_WM_TAG_VERSION" val="1.0"/>
  <p:tag name="KSO_WM_TEMPLATE_CATEGORY" val="custom"/>
  <p:tag name="KSO_WM_TEMPLATE_INDEX" val="125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25"/>
  <p:tag name="KSO_WM_UNIT_CLEAR" val="1"/>
  <p:tag name="KSO_WM_UNIT_COMPATIBLE" val="0"/>
  <p:tag name="KSO_WM_UNIT_HIGHLIGHT" val="0"/>
  <p:tag name="KSO_WM_UNIT_ID" val="custom125_2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25"/>
</p:tagLst>
</file>

<file path=ppt/tags/tag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399"/>
  <p:tag name="KSO_WM_UNIT_CLEAR" val="1"/>
  <p:tag name="KSO_WM_UNIT_COMPATIBLE" val="0"/>
  <p:tag name="KSO_WM_UNIT_FILL_FORE_SCHEMECOLOR_INDEX" val="5"/>
  <p:tag name="KSO_WM_UNIT_FILL_TYPE" val="1"/>
  <p:tag name="KSO_WM_UNIT_HIGHLIGHT" val="0"/>
  <p:tag name="KSO_WM_UNIT_ID" val="257*l_h_f*1_1_1"/>
  <p:tag name="KSO_WM_UNIT_INDEX" val="1_1_1"/>
  <p:tag name="KSO_WM_UNIT_LAYERLEVEL" val="1_1_1"/>
  <p:tag name="KSO_WM_UNIT_PRESET_TEXT" val="LOREM"/>
  <p:tag name="KSO_WM_UNIT_TEXT_FILL_FORE_SCHEMECOLOR_INDEX" val="14"/>
  <p:tag name="KSO_WM_UNIT_TEXT_FILL_TYPE" val="1"/>
  <p:tag name="KSO_WM_UNIT_TYPE" val="l_h_f"/>
  <p:tag name="KSO_WM_UNIT_USESOURCEFORMAT_APPLY" val="0"/>
  <p:tag name="KSO_WM_UNIT_VALUE" val="42"/>
</p:tagLst>
</file>

<file path=ppt/tags/tag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399"/>
  <p:tag name="KSO_WM_UNIT_CLEAR" val="1"/>
  <p:tag name="KSO_WM_UNIT_FILL_FORE_SCHEMECOLOR_INDEX" val="6"/>
  <p:tag name="KSO_WM_UNIT_FILL_TYPE" val="1"/>
  <p:tag name="KSO_WM_UNIT_ID" val="257*l_i*1_1"/>
  <p:tag name="KSO_WM_UNIT_INDEX" val="1_1"/>
  <p:tag name="KSO_WM_UNIT_LAYERLEVEL" val="1_1"/>
  <p:tag name="KSO_WM_UNIT_TEXT_FILL_FORE_SCHEMECOLOR_INDEX" val="14"/>
  <p:tag name="KSO_WM_UNIT_TEXT_FILL_TYPE" val="1"/>
  <p:tag name="KSO_WM_UNIT_TYPE" val="l_i"/>
  <p:tag name="KSO_WM_UNIT_USESOURCEFORMAT_APPLY" val="0"/>
</p:tagLst>
</file>

<file path=ppt/tags/tag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399"/>
  <p:tag name="KSO_WM_UNIT_CLEAR" val="1"/>
  <p:tag name="KSO_WM_UNIT_COMPATIBLE" val="0"/>
  <p:tag name="KSO_WM_UNIT_FILL_FORE_SCHEMECOLOR_INDEX" val="5"/>
  <p:tag name="KSO_WM_UNIT_FILL_TYPE" val="1"/>
  <p:tag name="KSO_WM_UNIT_HIGHLIGHT" val="0"/>
  <p:tag name="KSO_WM_UNIT_ID" val="257*l_h_f*1_2_1"/>
  <p:tag name="KSO_WM_UNIT_INDEX" val="1_2_1"/>
  <p:tag name="KSO_WM_UNIT_LAYERLEVEL" val="1_1_1"/>
  <p:tag name="KSO_WM_UNIT_PRESET_TEXT" val="LOREM"/>
  <p:tag name="KSO_WM_UNIT_TEXT_FILL_FORE_SCHEMECOLOR_INDEX" val="14"/>
  <p:tag name="KSO_WM_UNIT_TEXT_FILL_TYPE" val="1"/>
  <p:tag name="KSO_WM_UNIT_TYPE" val="l_h_f"/>
  <p:tag name="KSO_WM_UNIT_USESOURCEFORMAT_APPLY" val="0"/>
  <p:tag name="KSO_WM_UNIT_VALUE" val="42"/>
</p:tagLst>
</file>

<file path=ppt/tags/tag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399"/>
  <p:tag name="KSO_WM_UNIT_CLEAR" val="1"/>
  <p:tag name="KSO_WM_UNIT_FILL_FORE_SCHEMECOLOR_INDEX" val="6"/>
  <p:tag name="KSO_WM_UNIT_FILL_TYPE" val="1"/>
  <p:tag name="KSO_WM_UNIT_ID" val="257*l_i*1_2"/>
  <p:tag name="KSO_WM_UNIT_INDEX" val="1_2"/>
  <p:tag name="KSO_WM_UNIT_LAYERLEVEL" val="1_1"/>
  <p:tag name="KSO_WM_UNIT_TEXT_FILL_FORE_SCHEMECOLOR_INDEX" val="14"/>
  <p:tag name="KSO_WM_UNIT_TEXT_FILL_TYPE" val="1"/>
  <p:tag name="KSO_WM_UNIT_TYPE" val="l_i"/>
  <p:tag name="KSO_WM_UNIT_USESOURCEFORMAT_APPLY" val="0"/>
</p:tagLst>
</file>

<file path=ppt/tags/tag61.xml><?xml version="1.0" encoding="utf-8"?>
<p:tagLst xmlns:p="http://schemas.openxmlformats.org/presentationml/2006/main">
  <p:tag name="KSO_WM_BEAUTIFY_FLAG" val="#wm#"/>
  <p:tag name="KSO_WM_SLIDE_ID" val="custom125_2"/>
  <p:tag name="KSO_WM_SLIDE_INDEX" val="2"/>
  <p:tag name="KSO_WM_SLIDE_ITEM_CNT" val="1"/>
  <p:tag name="KSO_WM_SLIDE_LAYOUT" val="a_f"/>
  <p:tag name="KSO_WM_SLIDE_LAYOUT_CNT" val="1_1"/>
  <p:tag name="KSO_WM_SLIDE_POSITION" val="45*126"/>
  <p:tag name="KSO_WM_SLIDE_SIZE" val="631*363"/>
  <p:tag name="KSO_WM_SLIDE_TYPE" val="text"/>
  <p:tag name="KSO_WM_TAG_VERSION" val="1.0"/>
  <p:tag name="KSO_WM_TEMPLATE_CATEGORY" val="custom"/>
  <p:tag name="KSO_WM_TEMPLATE_INDEX" val="125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59"/>
  <p:tag name="KSO_WM_UNIT_CLEAR" val="1"/>
  <p:tag name="KSO_WM_UNIT_FILL_FORE_SCHEMECOLOR_INDEX" val="5"/>
  <p:tag name="KSO_WM_UNIT_FILL_TYPE" val="1"/>
  <p:tag name="KSO_WM_UNIT_ID" val="diagram159_1*l_i*1_1"/>
  <p:tag name="KSO_WM_UNIT_INDEX" val="1_1"/>
  <p:tag name="KSO_WM_UNIT_LAYERLEVEL" val="1_1"/>
  <p:tag name="KSO_WM_UNIT_TEXT_FILL_FORE_SCHEMECOLOR_INDEX" val="5"/>
  <p:tag name="KSO_WM_UNIT_TEXT_FILL_TYPE" val="1"/>
  <p:tag name="KSO_WM_UNIT_TYPE" val="l_i"/>
  <p:tag name="KSO_WM_UNIT_USESOURCEFORMAT_APPLY" val="0"/>
</p:tagLst>
</file>

<file path=ppt/tags/tag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59"/>
  <p:tag name="KSO_WM_UNIT_CLEAR" val="1"/>
  <p:tag name="KSO_WM_UNIT_COMPATIBLE" val="0"/>
  <p:tag name="KSO_WM_UNIT_FILL_FORE_SCHEMECOLOR_INDEX" val="6"/>
  <p:tag name="KSO_WM_UNIT_FILL_TYPE" val="1"/>
  <p:tag name="KSO_WM_UNIT_HIGHLIGHT" val="0"/>
  <p:tag name="KSO_WM_UNIT_ID" val="diagram159_1*l_h_f*1_1_1"/>
  <p:tag name="KSO_WM_UNIT_INDEX" val="1_1_1"/>
  <p:tag name="KSO_WM_UNIT_LAYERLEVEL" val="1_1_1"/>
  <p:tag name="KSO_WM_UNIT_PRESET_TEXT_INDEX" val="4"/>
  <p:tag name="KSO_WM_UNIT_PRESET_TEXT_LEN" val="26"/>
  <p:tag name="KSO_WM_UNIT_TEXT_FILL_FORE_SCHEMECOLOR_INDEX" val="14"/>
  <p:tag name="KSO_WM_UNIT_TEXT_FILL_TYPE" val="1"/>
  <p:tag name="KSO_WM_UNIT_TYPE" val="l_h_f"/>
  <p:tag name="KSO_WM_UNIT_USESOURCEFORMAT_APPLY" val="0"/>
  <p:tag name="KSO_WM_UNIT_VALUE" val="45"/>
</p:tagLst>
</file>

<file path=ppt/tags/tag64.xml><?xml version="1.0" encoding="utf-8"?>
<p:tagLst xmlns:p="http://schemas.openxmlformats.org/presentationml/2006/main">
  <p:tag name="KSO_WM_TEMPLATE_CATEGORY" val="custom"/>
  <p:tag name="KSO_WM_TEMPLATE_INDEX" val="125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25"/>
  <p:tag name="KSO_WM_UNIT_CLEAR" val="0"/>
  <p:tag name="KSO_WM_UNIT_COMPATIBLE" val="0"/>
  <p:tag name="KSO_WM_UNIT_HIGHLIGHT" val="0"/>
  <p:tag name="KSO_WM_UNIT_ID" val="custom125_26*d*1"/>
  <p:tag name="KSO_WM_UNIT_INDEX" val="1"/>
  <p:tag name="KSO_WM_UNIT_LAYERLEVEL" val="1"/>
  <p:tag name="KSO_WM_UNIT_TYPE" val="d"/>
  <p:tag name="KSO_WM_UNIT_VALUE" val="936*158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25"/>
  <p:tag name="KSO_WM_UNIT_CLEAR" val="0"/>
  <p:tag name="KSO_WM_UNIT_COMPATIBLE" val="0"/>
  <p:tag name="KSO_WM_UNIT_HIGHLIGHT" val="0"/>
  <p:tag name="KSO_WM_UNIT_ID" val="custom125_26*d*2"/>
  <p:tag name="KSO_WM_UNIT_INDEX" val="2"/>
  <p:tag name="KSO_WM_UNIT_LAYERLEVEL" val="1"/>
  <p:tag name="KSO_WM_UNIT_TYPE" val="d"/>
  <p:tag name="KSO_WM_UNIT_VALUE" val="936*68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25"/>
  <p:tag name="KSO_WM_UNIT_CLEAR" val="1"/>
  <p:tag name="KSO_WM_UNIT_COMPATIBLE" val="0"/>
  <p:tag name="KSO_WM_UNIT_HIGHLIGHT" val="0"/>
  <p:tag name="KSO_WM_UNIT_ID" val="custom125_26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54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25"/>
  <p:tag name="KSO_WM_UNIT_CLEAR" val="1"/>
  <p:tag name="KSO_WM_UNIT_COMPATIBLE" val="0"/>
  <p:tag name="KSO_WM_UNIT_HIGHLIGHT" val="0"/>
  <p:tag name="KSO_WM_UNIT_ID" val="custom125_26*f*1"/>
  <p:tag name="KSO_WM_UNIT_INDEX" val="1"/>
  <p:tag name="KSO_WM_UNIT_LAYERLEVEL" val="1"/>
  <p:tag name="KSO_WM_UNIT_PRESET_TEXT_INDEX" val="5"/>
  <p:tag name="KSO_WM_UNIT_PRESET_TEXT_LEN" val="125"/>
  <p:tag name="KSO_WM_UNIT_TYPE" val="f"/>
  <p:tag name="KSO_WM_UNIT_VALUE" val="105"/>
</p:tagLst>
</file>

<file path=ppt/tags/tag69.xml><?xml version="1.0" encoding="utf-8"?>
<p:tagLst xmlns:p="http://schemas.openxmlformats.org/presentationml/2006/main">
  <p:tag name="KSO_WM_BEAUTIFY_FLAG" val="#wm#"/>
  <p:tag name="KSO_WM_SLIDE_ID" val="custom125_26"/>
  <p:tag name="KSO_WM_SLIDE_INDEX" val="26"/>
  <p:tag name="KSO_WM_SLIDE_ITEM_CNT" val="3"/>
  <p:tag name="KSO_WM_SLIDE_LAYOUT" val="a_f_d"/>
  <p:tag name="KSO_WM_SLIDE_LAYOUT_CNT" val="1_1_2"/>
  <p:tag name="KSO_WM_SLIDE_POSITION" val="38*119"/>
  <p:tag name="KSO_WM_SLIDE_SIZE" val="648*396"/>
  <p:tag name="KSO_WM_SLIDE_TYPE" val="text"/>
  <p:tag name="KSO_WM_TAG_VERSION" val="1.0"/>
  <p:tag name="KSO_WM_TEMPLATE_CATEGORY" val="custom"/>
  <p:tag name="KSO_WM_TEMPLATE_INDEX" val="125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25"/>
  <p:tag name="KSO_WM_UNIT_ID" val="custom125_25*i*3"/>
  <p:tag name="KSO_WM_UNIT_INDEX" val="3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25"/>
  <p:tag name="KSO_WM_UNIT_CLEAR" val="0"/>
  <p:tag name="KSO_WM_UNIT_COMPATIBLE" val="0"/>
  <p:tag name="KSO_WM_UNIT_HIGHLIGHT" val="0"/>
  <p:tag name="KSO_WM_UNIT_ID" val="custom125_25*d*1"/>
  <p:tag name="KSO_WM_UNIT_INDEX" val="1"/>
  <p:tag name="KSO_WM_UNIT_LAYERLEVEL" val="1"/>
  <p:tag name="KSO_WM_UNIT_TYPE" val="d"/>
  <p:tag name="KSO_WM_UNIT_VALUE" val="1119*1725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25"/>
  <p:tag name="KSO_WM_UNIT_CLEAR" val="1"/>
  <p:tag name="KSO_WM_UNIT_COMPATIBLE" val="0"/>
  <p:tag name="KSO_WM_UNIT_HIGHLIGHT" val="0"/>
  <p:tag name="KSO_WM_UNIT_ID" val="custom125_25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569"/>
  <p:tag name="KSO_WM_UNIT_CLEAR" val="1"/>
  <p:tag name="KSO_WM_UNIT_FILL_FORE_SCHEMECOLOR_INDEX" val="5"/>
  <p:tag name="KSO_WM_UNIT_FILL_TYPE" val="1"/>
  <p:tag name="KSO_WM_UNIT_ID" val="261*l_i*1_3"/>
  <p:tag name="KSO_WM_UNIT_INDEX" val="1_3"/>
  <p:tag name="KSO_WM_UNIT_LAYERLEVEL" val="1_1"/>
  <p:tag name="KSO_WM_UNIT_TEXT_FILL_FORE_SCHEMECOLOR_INDEX" val="13"/>
  <p:tag name="KSO_WM_UNIT_TEXT_FILL_TYPE" val="1"/>
  <p:tag name="KSO_WM_UNIT_TYPE" val="l_i"/>
  <p:tag name="KSO_WM_UNIT_USESOURCEFORMAT_APPLY" val="0"/>
</p:tagLst>
</file>

<file path=ppt/tags/tag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569"/>
  <p:tag name="KSO_WM_UNIT_CLEAR" val="1"/>
  <p:tag name="KSO_WM_UNIT_COMPATIBLE" val="0"/>
  <p:tag name="KSO_WM_UNIT_HIGHLIGHT" val="0"/>
  <p:tag name="KSO_WM_UNIT_ID" val="261*l_h_f*1_1_1"/>
  <p:tag name="KSO_WM_UNIT_INDEX" val="1_1_1"/>
  <p:tag name="KSO_WM_UNIT_LAYERLEVEL" val="1_1_1"/>
  <p:tag name="KSO_WM_UNIT_PRESET_TEXT" val="LOREM IPSUM DOLOR SIT AMET, CONSECTETUR ADIPISICING ELIT, SED"/>
  <p:tag name="KSO_WM_UNIT_TEXT_FILL_FORE_SCHEMECOLOR_INDEX" val="13"/>
  <p:tag name="KSO_WM_UNIT_TEXT_FILL_TYPE" val="1"/>
  <p:tag name="KSO_WM_UNIT_TYPE" val="l_h_f"/>
  <p:tag name="KSO_WM_UNIT_USESOURCEFORMAT_APPLY" val="0"/>
  <p:tag name="KSO_WM_UNIT_VALUE" val="38"/>
</p:tagLst>
</file>

<file path=ppt/tags/tag75.xml><?xml version="1.0" encoding="utf-8"?>
<p:tagLst xmlns:p="http://schemas.openxmlformats.org/presentationml/2006/main">
  <p:tag name="KSO_WM_BEAUTIFY_FLAG" val="#wm#"/>
  <p:tag name="KSO_WM_SLIDE_ID" val="custom125_25"/>
  <p:tag name="KSO_WM_SLIDE_INDEX" val="25"/>
  <p:tag name="KSO_WM_SLIDE_ITEM_CNT" val="2"/>
  <p:tag name="KSO_WM_SLIDE_LAYOUT" val="a_f_d"/>
  <p:tag name="KSO_WM_SLIDE_LAYOUT_CNT" val="1_1_1"/>
  <p:tag name="KSO_WM_SLIDE_POSITION" val="105*44"/>
  <p:tag name="KSO_WM_SLIDE_SIZE" val="534*454"/>
  <p:tag name="KSO_WM_SLIDE_TYPE" val="text"/>
  <p:tag name="KSO_WM_TAG_VERSION" val="1.0"/>
  <p:tag name="KSO_WM_TEMPLATE_CATEGORY" val="custom"/>
  <p:tag name="KSO_WM_TEMPLATE_INDEX" val="125"/>
</p:tagLst>
</file>

<file path=ppt/tags/tag7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A000120141119A01PPBG">
  <a:themeElements>
    <a:clrScheme name="kso_RED3">
      <a:dk1>
        <a:srgbClr val="3D3F41"/>
      </a:dk1>
      <a:lt1>
        <a:srgbClr val="FFFFFF"/>
      </a:lt1>
      <a:dk2>
        <a:srgbClr val="3D3F41"/>
      </a:dk2>
      <a:lt2>
        <a:srgbClr val="FFFFFF"/>
      </a:lt2>
      <a:accent1>
        <a:srgbClr val="E37621"/>
      </a:accent1>
      <a:accent2>
        <a:srgbClr val="BCBF3B"/>
      </a:accent2>
      <a:accent3>
        <a:srgbClr val="DCAB48"/>
      </a:accent3>
      <a:accent4>
        <a:srgbClr val="367268"/>
      </a:accent4>
      <a:accent5>
        <a:srgbClr val="F3F1EC"/>
      </a:accent5>
      <a:accent6>
        <a:srgbClr val="B84D30"/>
      </a:accent6>
      <a:hlink>
        <a:srgbClr val="00B0F0"/>
      </a:hlink>
      <a:folHlink>
        <a:srgbClr val="AFB2B4"/>
      </a:folHlink>
    </a:clrScheme>
    <a:fontScheme name="自定义 14">
      <a:majorFont>
        <a:latin typeface="Arial"/>
        <a:ea typeface="黑体"/>
        <a:cs typeface="Arial"/>
      </a:majorFont>
      <a:minorFont>
        <a:latin typeface="Arial"/>
        <a:ea typeface="黑体"/>
        <a:cs typeface="Arial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黑体</vt:lpstr>
      <vt:lpstr>Wingdings 2</vt:lpstr>
      <vt:lpstr>宋体</vt:lpstr>
      <vt:lpstr>Wingdings</vt:lpstr>
      <vt:lpstr>幼圆</vt:lpstr>
      <vt:lpstr>Office Theme</vt:lpstr>
      <vt:lpstr>急性亚硝酸盐中毒                             急救护理</vt:lpstr>
      <vt:lpstr>主要内容</vt:lpstr>
      <vt:lpstr>PowerPoint Presentation</vt:lpstr>
      <vt:lpstr>概  述</vt:lpstr>
      <vt:lpstr>概  述</vt:lpstr>
      <vt:lpstr>分类：急性中毒原因</vt:lpstr>
      <vt:lpstr>分类：慢性中毒原因</vt:lpstr>
      <vt:lpstr>作用机理</vt:lpstr>
      <vt:lpstr>作用机理</vt:lpstr>
      <vt:lpstr>作用机理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2024-09-26T06:37:08.817</cp:lastPrinted>
  <dcterms:created xsi:type="dcterms:W3CDTF">2024-09-25T22:37:08Z</dcterms:created>
  <dcterms:modified xsi:type="dcterms:W3CDTF">2024-09-25T22:37:11Z</dcterms:modified>
</cp:coreProperties>
</file>