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B14C7-1709-45EC-9824-6154FCF8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8FEC1-0F9F-4DB2-A660-1CBCC5C1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CB015-F251-4619-B288-783F8625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779CF-5E84-48A7-B0F5-8A290EDC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85401-09FB-4D50-8517-62141C19A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067A5-7E9D-40A8-ABD0-34C38E5B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89192-CFA2-4604-B344-5AD9337CC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086F9-AB9D-40A6-9B15-A0149D2D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7FCEC-6E25-408B-9BB3-D215998D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6B2AC-436A-4333-919F-EBFC83CC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A6CF4-9647-4BF8-93B8-B23B7CB49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5501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旅游业行业人力资源管理培训战略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旅游业行业人力资源管理现状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人力资源管理与培训战略的融合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通过培训，提高旅游业从业者在人力资源管理方面的专业素养和技能水平，满足行业发展需求。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提升旅游业人力资源管理水平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旅游业作为全球经济中发展最快的行业之一，对人力资源管理提出了更高的要求，需要从业者不断学习和进步。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适应旅游业快速发展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通过人力资源管理培训，推动旅游业实现可持续发展，提高行业整体竞争力和影响力。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培训战略的重要性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提高员工素质和工作效率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通过专业的培训，使员工掌握更多的人力资源管理知识和技能，提高工作效率和满意度。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促进企业创新发展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培训能够激发员工的创新意识和学习能力，为企业带来更多的创新思路和方案。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优秀的人力资源管理是企业核心竞争力的重要组成部分，通过培训可以提升企业在市场中的竞争力。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旅游业行业人力资源管理现状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2" b="2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指在组织内部，通过一系列有计划、有组织的人力资源活动，包括招聘、选拔、培训、激励等环节，实现组织目标的过程。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对于旅游业而言，优秀的人力资源管理能够提升员工素质，增强企业竞争力，进而推动整个行业的发展。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旅游业具有季节性、地域性等特点，导致人员流动性较大，对人力资源管理提出了更高的要求。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旅游业作为服务行业，对从业人员的服务质量有着非常高的要求，需要人力资源管理部门在选拔和培训方面下足功夫。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服务质量要求高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随着全球化进程的加速，旅游业涉及的国家和地区越来越多，多元文化交融成为行业常态，要求人力资源管理具备跨文化沟通能力。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多元文化交融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旅游业行业人力资源管理特点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培训机制不完善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跨文化沟通障碍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当前存在的问题和挑战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随着旅游业的快速发展，人才短缺问题日益严重，尤其是高素质、专业化的人才更是匮乏。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部分旅游企业在激励机制方面存在不足，员工工作积极性不高，影响企业整体绩效。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许多旅游企业缺乏完善的培训机制，导致员工技能水平参差不齐，服务质量难以保障。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随着国际旅游市场的不断扩大，跨文化沟通成为旅游业人力资源管理的重要挑战之一。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培训战略制定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调查员工现有技能水平和职业发展规划，确定培训需求和期望。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结合企业战略目标和业务发展计划，分析人力资源现状与未来需求的差距。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786" r="878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分析旅游业行业发展趋势，了解新技术、新业务模式对人力资源的要求。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提高员工的专业技能和知识水平，满足旅游业不断发展的需要。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培养员工的创新意识和学习能力，提升企业的竞争力。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促进员工个人职业发展，增强员工的归属感和忠诚度。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根据旅游业行业特点和业务需求，设计针对性的培训课程和教材。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结合员工职业发展路径，制定个性化的培训计划和方案。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注重实践性和应用性，引入案例分析、角色扮演等教学方法。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培训方法选择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采用线上和线下相结合的培训方式，提高培训的灵活性和效果。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利用现代技术手段，如虚拟现实、增强现实等，创新培训方法。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鼓励员工参与互动式学习，如小组讨论、经验分享等。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了解旅游行业的发展动态，掌握新兴技术和市场变化，同时分析企业自身的发展战略和人力资源需求。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分析旅游行业趋势和企业需求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根据企业需求和员工能力差距，制定明确的培训目标，包括知识、技能和态度等方面。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针对培训目标，设计系统化、专业化的培训课程，包括理论课程、实践课程和案例分析等。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根据课程内容和员工工作安排，制定合理的培训时间表，确保培训的顺利进行。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制定培训时间表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https://d.book118.com/766155015011010050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2024-09-15T03:58:56.139</cp:lastPrinted>
  <dcterms:created xsi:type="dcterms:W3CDTF">2024-09-14T19:58:56Z</dcterms:created>
  <dcterms:modified xsi:type="dcterms:W3CDTF">2024-09-14T19:58:58Z</dcterms:modified>
</cp:coreProperties>
</file>