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85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209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2.xml" /><Relationship Id="rId4" Type="http://schemas.openxmlformats.org/officeDocument/2006/relationships/image" Target="../media/image2.png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image" Target="../media/image3.png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.xml" /><Relationship Id="rId10" Type="http://schemas.openxmlformats.org/officeDocument/2006/relationships/tags" Target="../tags/tag28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22.xml" /><Relationship Id="rId4" Type="http://schemas.openxmlformats.org/officeDocument/2006/relationships/image" Target="../media/image4.png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tags" Target="../tags/tag2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10" Type="http://schemas.openxmlformats.org/officeDocument/2006/relationships/tags" Target="../tags/tag66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60.xml" /><Relationship Id="rId4" Type="http://schemas.openxmlformats.org/officeDocument/2006/relationships/image" Target="../media/image4.png" /><Relationship Id="rId5" Type="http://schemas.openxmlformats.org/officeDocument/2006/relationships/tags" Target="../tags/tag61.xml" /><Relationship Id="rId6" Type="http://schemas.openxmlformats.org/officeDocument/2006/relationships/tags" Target="../tags/tag62.xml" /><Relationship Id="rId7" Type="http://schemas.openxmlformats.org/officeDocument/2006/relationships/tags" Target="../tags/tag63.xml" /><Relationship Id="rId8" Type="http://schemas.openxmlformats.org/officeDocument/2006/relationships/tags" Target="../tags/tag64.xml" /><Relationship Id="rId9" Type="http://schemas.openxmlformats.org/officeDocument/2006/relationships/tags" Target="../tags/tag6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D32396-93BE-4F83-9B7F-4AAC2A1A1F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27AD76-E10F-4177-89A2-731A3FDFA3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B01913-D63C-461B-A13A-4A1346191B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B8A782-AABB-4CB0-86E7-D37C3186E1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42A259B-CF00-494D-A75E-ABBAD3031D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C83A7AF-19C1-4FE3-8CB2-9D05ECC361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8E2DFDE-2AAC-4B5F-BF06-F5503C8F32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4B6031-927A-4BF5-8E99-9B29DC2CF5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60B810-A133-4F92-8359-0C4EF7A929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3AEA2E-3225-4616-A237-5E14EE12A7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6811DC-33BD-4F46-81A7-93D35CB73C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矩形 9"/>
          <p:cNvSpPr/>
          <p:nvPr userDrawn="1">
            <p:custDataLst>
              <p:tags r:id="rId1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5" name="@svg_bg2_封面" descr="C:/Users/kingsoft/AppData/Local/Temp/fig2wpp/@svg_bg2_封面.sv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pic>
        <p:nvPicPr>
          <p:cNvPr id="2097157" name="@png2x_01_封面" descr="C:/Users/kingsoft/AppData/Local/Temp/fig2wpp/@png2x_01_封面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-3175" y="0"/>
            <a:ext cx="12188825" cy="6858000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>
            <p:ph type="ctrTitle" hasCustomPrompt="1"/>
            <p:custDataLst>
              <p:tags r:id="rId6"/>
            </p:custDataLst>
          </p:nvPr>
        </p:nvSpPr>
        <p:spPr>
          <a:xfrm>
            <a:off x="1014730" y="2591670"/>
            <a:ext cx="6861187" cy="1418335"/>
          </a:xfrm>
          <a:noFill/>
        </p:spPr>
        <p:txBody>
          <a:bodyPr wrap="square" anchor="t">
            <a:normAutofit/>
          </a:bodyPr>
          <a:lstStyle>
            <a:lvl1pPr algn="l">
              <a:lnSpc>
                <a:spcPct val="100000"/>
              </a:lnSpc>
              <a:defRPr sz="6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 hasCustomPrompt="1"/>
            <p:custDataLst>
              <p:tags r:id="rId7"/>
            </p:custDataLst>
          </p:nvPr>
        </p:nvSpPr>
        <p:spPr>
          <a:xfrm>
            <a:off x="1014730" y="1334530"/>
            <a:ext cx="6860933" cy="1142224"/>
          </a:xfrm>
          <a:noFill/>
        </p:spPr>
        <p:txBody>
          <a:bodyPr wrap="square" anchor="b">
            <a:normAutofit/>
          </a:bodyPr>
          <a:lstStyle>
            <a:lvl1pPr marL="0" indent="0" algn="l">
              <a:lnSpc>
                <a:spcPct val="100000"/>
              </a:lnSpc>
              <a:buNone/>
              <a:defRPr sz="2400" b="0">
                <a:solidFill>
                  <a:schemeClr val="tx2"/>
                </a:solidFill>
                <a:latin typeface="+mn-ea"/>
                <a:ea typeface="+mn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文本占位符 23"/>
          <p:cNvSpPr>
            <a:spLocks noGrp="1"/>
          </p:cNvSpPr>
          <p:nvPr>
            <p:ph type="body" sz="quarter" idx="17" hasCustomPrompt="1"/>
            <p:custDataLst>
              <p:tags r:id="rId11"/>
            </p:custDataLst>
          </p:nvPr>
        </p:nvSpPr>
        <p:spPr>
          <a:xfrm>
            <a:off x="1014730" y="4169663"/>
            <a:ext cx="6787780" cy="1353807"/>
          </a:xfrm>
          <a:noFill/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0">
                <a:solidFill>
                  <a:schemeClr val="tx2"/>
                </a:solidFill>
                <a:latin typeface="+mn-ea"/>
                <a:ea typeface="+mn-ea"/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矩形 2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82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9" name="@png2x_目录" descr="C:/Users/kingsoft/AppData/Local/Temp/fig2wpp/@png2x_目录.pn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88825" cy="2130425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014984" y="640080"/>
            <a:ext cx="10158984" cy="896112"/>
          </a:xfrm>
          <a:noFill/>
        </p:spPr>
        <p:txBody>
          <a:bodyPr wrap="square" anchor="ctr">
            <a:normAutofit/>
          </a:bodyPr>
          <a:lstStyle>
            <a:lvl1pPr algn="r">
              <a:defRPr sz="5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6" name="日期占位符 6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7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8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矩形 2"/>
          <p:cNvSpPr/>
          <p:nvPr userDrawn="1">
            <p:custDataLst>
              <p:tags r:id="rId1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1" name="@svg_bg4" descr="C:/Users/kingsoft/AppData/Local/Temp/fig2wpp/@svg_bg4.sv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175" y="0"/>
            <a:ext cx="12188825" cy="6858000"/>
          </a:xfrm>
          <a:prstGeom prst="rect">
            <a:avLst/>
          </a:prstGeom>
        </p:spPr>
      </p:pic>
      <p:pic>
        <p:nvPicPr>
          <p:cNvPr id="2097163" name="@png2x" descr="C:/Users/kingsoft/AppData/Local/Temp/fig2wpp/@png2x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6350" y="0"/>
            <a:ext cx="12188825" cy="6858000"/>
          </a:xfrm>
          <a:prstGeom prst="rect">
            <a:avLst/>
          </a:prstGeom>
        </p:spPr>
      </p:pic>
      <p:sp>
        <p:nvSpPr>
          <p:cNvPr id="1048704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2943860" y="3042181"/>
            <a:ext cx="8229600" cy="2265897"/>
          </a:xfrm>
          <a:noFill/>
        </p:spPr>
        <p:txBody>
          <a:bodyPr wrap="square" anchor="t">
            <a:normAutofit/>
          </a:bodyPr>
          <a:lstStyle>
            <a:lvl1pPr algn="r">
              <a:defRPr sz="4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2" name="文本占位符 7"/>
          <p:cNvSpPr>
            <a:spLocks noGrp="1"/>
          </p:cNvSpPr>
          <p:nvPr>
            <p:ph type="body" sz="quarter" idx="13" hasCustomPrompt="1"/>
            <p:custDataLst>
              <p:tags r:id="rId10"/>
            </p:custDataLst>
          </p:nvPr>
        </p:nvSpPr>
        <p:spPr>
          <a:xfrm>
            <a:off x="1014730" y="1014730"/>
            <a:ext cx="10158730" cy="1795377"/>
          </a:xfrm>
          <a:noFill/>
        </p:spPr>
        <p:txBody>
          <a:bodyPr wrap="square" anchor="t">
            <a:normAutofit/>
          </a:bodyPr>
          <a:lstStyle>
            <a:lvl1pPr marL="0" indent="0" algn="r">
              <a:buNone/>
              <a:defRPr sz="9400" b="0">
                <a:solidFill>
                  <a:schemeClr val="accent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1014984" y="1929160"/>
            <a:ext cx="4824984" cy="4248439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348984" y="1929160"/>
            <a:ext cx="4824984" cy="4248439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2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014984" y="457200"/>
            <a:ext cx="10158984" cy="1069848"/>
          </a:xfrm>
          <a:noFill/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1014984" y="1624588"/>
            <a:ext cx="4802061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1014984" y="2262127"/>
            <a:ext cx="4802061" cy="3927535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3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348259" y="1624588"/>
            <a:ext cx="4825710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348259" y="2262127"/>
            <a:ext cx="4825710" cy="3927535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3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noFill/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5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014984" y="457200"/>
            <a:ext cx="10158984" cy="1069848"/>
          </a:xfrm>
          <a:noFill/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014984" y="1658138"/>
            <a:ext cx="10158984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76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74" name="矩形 2"/>
          <p:cNvSpPr/>
          <p:nvPr userDrawn="1">
            <p:custDataLst>
              <p:tags r:id="rId1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5" name="@svg_bg2" descr="C:/Users/kingsoft/AppData/Local/Temp/fig2wpp/@svg_bg2.sv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175" y="0"/>
            <a:ext cx="12188825" cy="6858000"/>
          </a:xfrm>
          <a:prstGeom prst="rect">
            <a:avLst/>
          </a:prstGeom>
        </p:spPr>
      </p:pic>
      <p:pic>
        <p:nvPicPr>
          <p:cNvPr id="2097167" name="@png2x" descr="C:/Users/kingsoft/AppData/Local/Temp/fig2wpp/@png2x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sp>
        <p:nvSpPr>
          <p:cNvPr id="1048776" name="标题 1"/>
          <p:cNvSpPr>
            <a:spLocks noGrp="1"/>
          </p:cNvSpPr>
          <p:nvPr>
            <p:ph type="ctrTitle"/>
            <p:custDataLst>
              <p:tags r:id="rId6"/>
            </p:custDataLst>
          </p:nvPr>
        </p:nvSpPr>
        <p:spPr>
          <a:xfrm>
            <a:off x="1014984" y="606577"/>
            <a:ext cx="10158984" cy="2958491"/>
          </a:xfrm>
          <a:noFill/>
        </p:spPr>
        <p:txBody>
          <a:bodyPr wrap="square" anchor="b">
            <a:normAutofit/>
          </a:bodyPr>
          <a:lstStyle>
            <a:lvl1pPr algn="ctr">
              <a:lnSpc>
                <a:spcPct val="100000"/>
              </a:lnSpc>
              <a:defRPr sz="6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84" name="文本占位符 23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1014984" y="3758184"/>
            <a:ext cx="10158984" cy="1962392"/>
          </a:xfrm>
          <a:noFill/>
        </p:spPr>
        <p:txBody>
          <a:bodyPr wrap="square" anchor="t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7.xml" /><Relationship Id="rId13" Type="http://schemas.openxmlformats.org/officeDocument/2006/relationships/image" Target="../media/image1.png" /><Relationship Id="rId14" Type="http://schemas.openxmlformats.org/officeDocument/2006/relationships/tags" Target="../tags/tag68.xml" /><Relationship Id="rId15" Type="http://schemas.openxmlformats.org/officeDocument/2006/relationships/tags" Target="../tags/tag69.xml" /><Relationship Id="rId16" Type="http://schemas.openxmlformats.org/officeDocument/2006/relationships/tags" Target="../tags/tag70.xml" /><Relationship Id="rId17" Type="http://schemas.openxmlformats.org/officeDocument/2006/relationships/tags" Target="../tags/tag71.xml" /><Relationship Id="rId18" Type="http://schemas.openxmlformats.org/officeDocument/2006/relationships/tags" Target="../tags/tag72.xml" /><Relationship Id="rId19" Type="http://schemas.openxmlformats.org/officeDocument/2006/relationships/tags" Target="../tags/tag7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4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6"/>
          <p:cNvSpPr/>
          <p:nvPr userDrawn="1">
            <p:custDataLst>
              <p:tags r:id="rId12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3" name="@svg_bg3" descr="C:/Users/kingsoft/AppData/Local/Temp/fig2wpp/@svg_bg3.svg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-31955" y="-9054"/>
            <a:ext cx="12188825" cy="685800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5"/>
            </p:custDataLst>
          </p:nvPr>
        </p:nvSpPr>
        <p:spPr>
          <a:xfrm>
            <a:off x="1014984" y="457200"/>
            <a:ext cx="10158984" cy="1069848"/>
          </a:xfrm>
          <a:prstGeom prst="rect">
            <a:avLst/>
          </a:prstGeom>
          <a:noFill/>
        </p:spPr>
        <p:txBody>
          <a:bodyPr vert="horz" wrap="square" lIns="0" tIns="0" rIns="0" bIns="0" rtlCol="0" anchor="ctr">
            <a:normAutofit/>
          </a:bodyPr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6"/>
            </p:custDataLst>
          </p:nvPr>
        </p:nvSpPr>
        <p:spPr>
          <a:xfrm>
            <a:off x="1014984" y="1773936"/>
            <a:ext cx="10158984" cy="4187952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7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正圆-75W"/>
                <a:ea typeface="汉仪正圆-75W" panose="00020600040101010101" charset="-122"/>
                <a:cs typeface="汉仪正圆-75W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8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正圆-75W"/>
                <a:ea typeface="汉仪正圆-75W" panose="00020600040101010101" charset="-122"/>
                <a:cs typeface="汉仪正圆-75W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9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正圆-75W"/>
                <a:ea typeface="汉仪正圆-75W" panose="00020600040101010101" charset="-122"/>
                <a:cs typeface="汉仪正圆-75W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4842" r:id="rId2"/>
    <p:sldLayoutId id="2147484843" r:id="rId3"/>
    <p:sldLayoutId id="2147484844" r:id="rId4"/>
    <p:sldLayoutId id="2147484845" r:id="rId5"/>
    <p:sldLayoutId id="2147484846" r:id="rId6"/>
    <p:sldLayoutId id="2147484847" r:id="rId7"/>
    <p:sldLayoutId id="2147484848" r:id="rId8"/>
    <p:sldLayoutId id="2147484849" r:id="rId9"/>
    <p:sldLayoutId id="2147484850" r:id="rId10"/>
    <p:sldLayoutId id="2147484851" r:id="rId11"/>
  </p:sldLayoutIdLst>
  <p:transition/>
  <p:timing/>
  <p:txStyles>
    <p:titleStyle>
      <a:lvl1pPr algn="ctr" defTabSz="914400" rtl="0" eaLnBrk="1" latinLnBrk="0" hangingPunct="1">
        <a:lnSpc>
          <a:spcPct val="100000"/>
        </a:lnSpc>
        <a:spcBef>
          <a:spcPct val="0"/>
        </a:spcBef>
        <a:buNone/>
        <a:defRPr lang="zh-CN" altLang="en-US" sz="3400" b="0" kern="1200">
          <a:solidFill>
            <a:schemeClr val="tx2"/>
          </a:solidFill>
          <a:latin typeface="+mj-ea"/>
          <a:ea typeface="+mj-ea"/>
          <a:cs typeface="汉仪正圆-75W" panose="00020600040101010101" charset="-122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7.xml" /><Relationship Id="rId11" Type="http://schemas.openxmlformats.org/officeDocument/2006/relationships/tags" Target="../tags/tag88.xml" /><Relationship Id="rId12" Type="http://schemas.openxmlformats.org/officeDocument/2006/relationships/tags" Target="../tags/tag89.xml" /><Relationship Id="rId13" Type="http://schemas.openxmlformats.org/officeDocument/2006/relationships/tags" Target="../tags/tag90.xml" /><Relationship Id="rId14" Type="http://schemas.openxmlformats.org/officeDocument/2006/relationships/tags" Target="../tags/tag91.xml" /><Relationship Id="rId15" Type="http://schemas.openxmlformats.org/officeDocument/2006/relationships/tags" Target="../tags/tag92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7.xml" /><Relationship Id="rId11" Type="http://schemas.openxmlformats.org/officeDocument/2006/relationships/tags" Target="../tags/tag108.xml" /><Relationship Id="rId12" Type="http://schemas.openxmlformats.org/officeDocument/2006/relationships/tags" Target="../tags/tag109.xml" /><Relationship Id="rId13" Type="http://schemas.openxmlformats.org/officeDocument/2006/relationships/tags" Target="../tags/tag110.xml" /><Relationship Id="rId14" Type="http://schemas.openxmlformats.org/officeDocument/2006/relationships/tags" Target="../tags/tag111.xml" /><Relationship Id="rId15" Type="http://schemas.openxmlformats.org/officeDocument/2006/relationships/tags" Target="../tags/tag112.xml" /><Relationship Id="rId16" Type="http://schemas.openxmlformats.org/officeDocument/2006/relationships/tags" Target="../tags/tag113.xml" /><Relationship Id="rId17" Type="http://schemas.openxmlformats.org/officeDocument/2006/relationships/tags" Target="../tags/tag114.xml" /><Relationship Id="rId18" Type="http://schemas.openxmlformats.org/officeDocument/2006/relationships/tags" Target="../tags/tag115.xml" /><Relationship Id="rId19" Type="http://schemas.openxmlformats.org/officeDocument/2006/relationships/tags" Target="../tags/tag116.xml" /><Relationship Id="rId2" Type="http://schemas.openxmlformats.org/officeDocument/2006/relationships/tags" Target="../tags/tag99.xml" /><Relationship Id="rId20" Type="http://schemas.openxmlformats.org/officeDocument/2006/relationships/tags" Target="../tags/tag117.xml" /><Relationship Id="rId21" Type="http://schemas.openxmlformats.org/officeDocument/2006/relationships/tags" Target="../tags/tag118.xml" /><Relationship Id="rId3" Type="http://schemas.openxmlformats.org/officeDocument/2006/relationships/tags" Target="../tags/tag100.xml" /><Relationship Id="rId4" Type="http://schemas.openxmlformats.org/officeDocument/2006/relationships/tags" Target="../tags/tag101.xml" /><Relationship Id="rId5" Type="http://schemas.openxmlformats.org/officeDocument/2006/relationships/tags" Target="../tags/tag102.xml" /><Relationship Id="rId6" Type="http://schemas.openxmlformats.org/officeDocument/2006/relationships/tags" Target="../tags/tag103.xml" /><Relationship Id="rId7" Type="http://schemas.openxmlformats.org/officeDocument/2006/relationships/tags" Target="../tags/tag104.xml" /><Relationship Id="rId8" Type="http://schemas.openxmlformats.org/officeDocument/2006/relationships/tags" Target="../tags/tag105.xml" /><Relationship Id="rId9" Type="http://schemas.openxmlformats.org/officeDocument/2006/relationships/tags" Target="../tags/tag10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7.xml" /><Relationship Id="rId11" Type="http://schemas.openxmlformats.org/officeDocument/2006/relationships/tags" Target="../tags/tag128.xml" /><Relationship Id="rId12" Type="http://schemas.openxmlformats.org/officeDocument/2006/relationships/tags" Target="../tags/tag129.xml" /><Relationship Id="rId13" Type="http://schemas.openxmlformats.org/officeDocument/2006/relationships/tags" Target="../tags/tag130.xml" /><Relationship Id="rId14" Type="http://schemas.openxmlformats.org/officeDocument/2006/relationships/tags" Target="../tags/tag131.xml" /><Relationship Id="rId15" Type="http://schemas.openxmlformats.org/officeDocument/2006/relationships/tags" Target="../tags/tag132.xml" /><Relationship Id="rId16" Type="http://schemas.openxmlformats.org/officeDocument/2006/relationships/tags" Target="../tags/tag133.xml" /><Relationship Id="rId17" Type="http://schemas.openxmlformats.org/officeDocument/2006/relationships/tags" Target="../tags/tag134.xml" /><Relationship Id="rId18" Type="http://schemas.openxmlformats.org/officeDocument/2006/relationships/tags" Target="../tags/tag135.xml" /><Relationship Id="rId19" Type="http://schemas.openxmlformats.org/officeDocument/2006/relationships/tags" Target="../tags/tag136.xml" /><Relationship Id="rId2" Type="http://schemas.openxmlformats.org/officeDocument/2006/relationships/tags" Target="../tags/tag119.xml" /><Relationship Id="rId20" Type="http://schemas.openxmlformats.org/officeDocument/2006/relationships/tags" Target="../tags/tag137.xml" /><Relationship Id="rId21" Type="http://schemas.openxmlformats.org/officeDocument/2006/relationships/tags" Target="../tags/tag138.xml" /><Relationship Id="rId3" Type="http://schemas.openxmlformats.org/officeDocument/2006/relationships/tags" Target="../tags/tag120.xml" /><Relationship Id="rId4" Type="http://schemas.openxmlformats.org/officeDocument/2006/relationships/tags" Target="../tags/tag121.xml" /><Relationship Id="rId5" Type="http://schemas.openxmlformats.org/officeDocument/2006/relationships/tags" Target="../tags/tag122.xml" /><Relationship Id="rId6" Type="http://schemas.openxmlformats.org/officeDocument/2006/relationships/tags" Target="../tags/tag123.xml" /><Relationship Id="rId7" Type="http://schemas.openxmlformats.org/officeDocument/2006/relationships/tags" Target="../tags/tag124.xml" /><Relationship Id="rId8" Type="http://schemas.openxmlformats.org/officeDocument/2006/relationships/tags" Target="../tags/tag125.xml" /><Relationship Id="rId9" Type="http://schemas.openxmlformats.org/officeDocument/2006/relationships/tags" Target="../tags/tag12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12" Type="http://schemas.openxmlformats.org/officeDocument/2006/relationships/tags" Target="../tags/tag149.xml" /><Relationship Id="rId13" Type="http://schemas.openxmlformats.org/officeDocument/2006/relationships/tags" Target="../tags/tag150.xml" /><Relationship Id="rId2" Type="http://schemas.openxmlformats.org/officeDocument/2006/relationships/tags" Target="../tags/tag139.xml" /><Relationship Id="rId3" Type="http://schemas.openxmlformats.org/officeDocument/2006/relationships/tags" Target="../tags/tag140.xml" /><Relationship Id="rId4" Type="http://schemas.openxmlformats.org/officeDocument/2006/relationships/tags" Target="../tags/tag141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1.xml" /><Relationship Id="rId3" Type="http://schemas.openxmlformats.org/officeDocument/2006/relationships/tags" Target="../tags/tag152.xml" /><Relationship Id="rId4" Type="http://schemas.openxmlformats.org/officeDocument/2006/relationships/tags" Target="../tags/tag15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2.xml" /><Relationship Id="rId11" Type="http://schemas.openxmlformats.org/officeDocument/2006/relationships/tags" Target="../tags/tag163.xml" /><Relationship Id="rId12" Type="http://schemas.openxmlformats.org/officeDocument/2006/relationships/tags" Target="../tags/tag164.xml" /><Relationship Id="rId13" Type="http://schemas.openxmlformats.org/officeDocument/2006/relationships/tags" Target="../tags/tag165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tags" Target="../tags/tag156.xml" /><Relationship Id="rId5" Type="http://schemas.openxmlformats.org/officeDocument/2006/relationships/tags" Target="../tags/tag157.xml" /><Relationship Id="rId6" Type="http://schemas.openxmlformats.org/officeDocument/2006/relationships/tags" Target="../tags/tag158.xml" /><Relationship Id="rId7" Type="http://schemas.openxmlformats.org/officeDocument/2006/relationships/tags" Target="../tags/tag159.xml" /><Relationship Id="rId8" Type="http://schemas.openxmlformats.org/officeDocument/2006/relationships/tags" Target="../tags/tag160.xml" /><Relationship Id="rId9" Type="http://schemas.openxmlformats.org/officeDocument/2006/relationships/tags" Target="../tags/tag16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4.xml" /><Relationship Id="rId11" Type="http://schemas.openxmlformats.org/officeDocument/2006/relationships/tags" Target="../tags/tag175.xml" /><Relationship Id="rId12" Type="http://schemas.openxmlformats.org/officeDocument/2006/relationships/tags" Target="../tags/tag176.xml" /><Relationship Id="rId13" Type="http://schemas.openxmlformats.org/officeDocument/2006/relationships/tags" Target="../tags/tag177.xml" /><Relationship Id="rId14" Type="http://schemas.openxmlformats.org/officeDocument/2006/relationships/tags" Target="../tags/tag178.xml" /><Relationship Id="rId15" Type="http://schemas.openxmlformats.org/officeDocument/2006/relationships/tags" Target="../tags/tag179.xml" /><Relationship Id="rId16" Type="http://schemas.openxmlformats.org/officeDocument/2006/relationships/tags" Target="../tags/tag180.xml" /><Relationship Id="rId17" Type="http://schemas.openxmlformats.org/officeDocument/2006/relationships/tags" Target="../tags/tag181.xml" /><Relationship Id="rId18" Type="http://schemas.openxmlformats.org/officeDocument/2006/relationships/tags" Target="../tags/tag182.xml" /><Relationship Id="rId19" Type="http://schemas.openxmlformats.org/officeDocument/2006/relationships/tags" Target="../tags/tag183.xml" /><Relationship Id="rId2" Type="http://schemas.openxmlformats.org/officeDocument/2006/relationships/tags" Target="../tags/tag166.xml" /><Relationship Id="rId20" Type="http://schemas.openxmlformats.org/officeDocument/2006/relationships/tags" Target="../tags/tag184.xml" /><Relationship Id="rId21" Type="http://schemas.openxmlformats.org/officeDocument/2006/relationships/tags" Target="../tags/tag185.xml" /><Relationship Id="rId3" Type="http://schemas.openxmlformats.org/officeDocument/2006/relationships/tags" Target="../tags/tag167.xml" /><Relationship Id="rId4" Type="http://schemas.openxmlformats.org/officeDocument/2006/relationships/tags" Target="../tags/tag168.xml" /><Relationship Id="rId5" Type="http://schemas.openxmlformats.org/officeDocument/2006/relationships/tags" Target="../tags/tag169.xml" /><Relationship Id="rId6" Type="http://schemas.openxmlformats.org/officeDocument/2006/relationships/tags" Target="../tags/tag170.xml" /><Relationship Id="rId7" Type="http://schemas.openxmlformats.org/officeDocument/2006/relationships/tags" Target="../tags/tag171.xml" /><Relationship Id="rId8" Type="http://schemas.openxmlformats.org/officeDocument/2006/relationships/tags" Target="../tags/tag172.xml" /><Relationship Id="rId9" Type="http://schemas.openxmlformats.org/officeDocument/2006/relationships/tags" Target="../tags/tag17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14" Type="http://schemas.openxmlformats.org/officeDocument/2006/relationships/tags" Target="../tags/tag198.xml" /><Relationship Id="rId15" Type="http://schemas.openxmlformats.org/officeDocument/2006/relationships/tags" Target="../tags/tag199.xml" /><Relationship Id="rId16" Type="http://schemas.openxmlformats.org/officeDocument/2006/relationships/tags" Target="../tags/tag200.xml" /><Relationship Id="rId17" Type="http://schemas.openxmlformats.org/officeDocument/2006/relationships/tags" Target="../tags/tag201.xml" /><Relationship Id="rId18" Type="http://schemas.openxmlformats.org/officeDocument/2006/relationships/tags" Target="../tags/tag202.xml" /><Relationship Id="rId19" Type="http://schemas.openxmlformats.org/officeDocument/2006/relationships/tags" Target="../tags/tag203.xml" /><Relationship Id="rId2" Type="http://schemas.openxmlformats.org/officeDocument/2006/relationships/tags" Target="../tags/tag186.xml" /><Relationship Id="rId20" Type="http://schemas.openxmlformats.org/officeDocument/2006/relationships/tags" Target="../tags/tag204.xml" /><Relationship Id="rId21" Type="http://schemas.openxmlformats.org/officeDocument/2006/relationships/tags" Target="../tags/tag205.xml" /><Relationship Id="rId3" Type="http://schemas.openxmlformats.org/officeDocument/2006/relationships/tags" Target="../tags/tag187.xml" /><Relationship Id="rId4" Type="http://schemas.openxmlformats.org/officeDocument/2006/relationships/tags" Target="../tags/tag188.xml" /><Relationship Id="rId5" Type="http://schemas.openxmlformats.org/officeDocument/2006/relationships/tags" Target="../tags/tag189.xml" /><Relationship Id="rId6" Type="http://schemas.openxmlformats.org/officeDocument/2006/relationships/tags" Target="../tags/tag190.xml" /><Relationship Id="rId7" Type="http://schemas.openxmlformats.org/officeDocument/2006/relationships/tags" Target="../tags/tag191.xml" /><Relationship Id="rId8" Type="http://schemas.openxmlformats.org/officeDocument/2006/relationships/tags" Target="../tags/tag192.xml" /><Relationship Id="rId9" Type="http://schemas.openxmlformats.org/officeDocument/2006/relationships/tags" Target="../tags/tag19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6.xml" /><Relationship Id="rId3" Type="http://schemas.openxmlformats.org/officeDocument/2006/relationships/tags" Target="../tags/tag207.xml" /><Relationship Id="rId4" Type="http://schemas.openxmlformats.org/officeDocument/2006/relationships/tags" Target="../tags/tag20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6200022101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3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1014730" y="2591670"/>
            <a:ext cx="6861187" cy="1418335"/>
          </a:xfrm>
        </p:spPr>
        <p:txBody>
          <a:bodyPr wrap="square">
            <a:normAutofit fontScale="90000"/>
          </a:bodyPr>
          <a:lstStyle/>
          <a:p>
            <a:r>
              <a:rPr lang="zh-CN" altLang="en-US"/>
              <a:t>盆底超声临床应用课件</a:t>
            </a:r>
            <a:endParaRPr lang="zh-CN" altLang="en-US"/>
          </a:p>
        </p:txBody>
      </p:sp>
      <p:sp>
        <p:nvSpPr>
          <p:cNvPr id="1048650" name="副标题 4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1014983" y="1334530"/>
            <a:ext cx="6860933" cy="1142224"/>
          </a:xfrm>
        </p:spPr>
        <p:txBody>
          <a:bodyPr wrap="square">
            <a:normAutofit/>
          </a:bodyPr>
          <a:lstStyle/>
          <a:p>
            <a:r>
              <a:rPr lang="zh-CN" altLang="en-US"/>
              <a:t>添加文档副标题</a:t>
            </a:r>
            <a:endParaRPr lang="zh-CN" altLang="en-US"/>
          </a:p>
        </p:txBody>
      </p:sp>
      <p:sp>
        <p:nvSpPr>
          <p:cNvPr id="1048652" name="文本占位符 5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>
          <a:xfrm>
            <a:off x="1088136" y="4169663"/>
            <a:ext cx="6787780" cy="1353807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汇报人：小无名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0" name="序号"/>
          <p:cNvSpPr txBox="1"/>
          <p:nvPr>
            <p:custDataLst>
              <p:tags r:id="rId2"/>
            </p:custDataLst>
          </p:nvPr>
        </p:nvSpPr>
        <p:spPr>
          <a:xfrm>
            <a:off x="1446510" y="270893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01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2" name="项标题"/>
          <p:cNvSpPr txBox="1"/>
          <p:nvPr>
            <p:custDataLst>
              <p:tags r:id="rId3"/>
            </p:custDataLst>
          </p:nvPr>
        </p:nvSpPr>
        <p:spPr>
          <a:xfrm>
            <a:off x="2464075" y="270893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添加目录项标题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4" name="序号"/>
          <p:cNvSpPr txBox="1"/>
          <p:nvPr>
            <p:custDataLst>
              <p:tags r:id="rId4"/>
            </p:custDataLst>
          </p:nvPr>
        </p:nvSpPr>
        <p:spPr>
          <a:xfrm>
            <a:off x="6170910" y="270893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02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6" name="项标题"/>
          <p:cNvSpPr txBox="1"/>
          <p:nvPr>
            <p:custDataLst>
              <p:tags r:id="rId5"/>
            </p:custDataLst>
          </p:nvPr>
        </p:nvSpPr>
        <p:spPr>
          <a:xfrm>
            <a:off x="7188475" y="270893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盆底超声概述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8" name="序号"/>
          <p:cNvSpPr txBox="1"/>
          <p:nvPr>
            <p:custDataLst>
              <p:tags r:id="rId6"/>
            </p:custDataLst>
          </p:nvPr>
        </p:nvSpPr>
        <p:spPr>
          <a:xfrm>
            <a:off x="6170910" y="396792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04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0" name="项标题"/>
          <p:cNvSpPr txBox="1"/>
          <p:nvPr>
            <p:custDataLst>
              <p:tags r:id="rId7"/>
            </p:custDataLst>
          </p:nvPr>
        </p:nvSpPr>
        <p:spPr>
          <a:xfrm>
            <a:off x="7188475" y="396792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盆底超声在临床上的应用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2" name="序号"/>
          <p:cNvSpPr txBox="1"/>
          <p:nvPr>
            <p:custDataLst>
              <p:tags r:id="rId8"/>
            </p:custDataLst>
          </p:nvPr>
        </p:nvSpPr>
        <p:spPr>
          <a:xfrm>
            <a:off x="1446510" y="396792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03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4" name="项标题"/>
          <p:cNvSpPr txBox="1"/>
          <p:nvPr>
            <p:custDataLst>
              <p:tags r:id="rId9"/>
            </p:custDataLst>
          </p:nvPr>
        </p:nvSpPr>
        <p:spPr>
          <a:xfrm>
            <a:off x="2464075" y="396792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盆底超声技术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6" name="项标题"/>
          <p:cNvSpPr txBox="1"/>
          <p:nvPr>
            <p:custDataLst>
              <p:tags r:id="rId10"/>
            </p:custDataLst>
          </p:nvPr>
        </p:nvSpPr>
        <p:spPr>
          <a:xfrm>
            <a:off x="7188475" y="5226911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盆底超声的发展前景与展望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8" name="序号"/>
          <p:cNvSpPr txBox="1"/>
          <p:nvPr>
            <p:custDataLst>
              <p:tags r:id="rId11"/>
            </p:custDataLst>
          </p:nvPr>
        </p:nvSpPr>
        <p:spPr>
          <a:xfrm>
            <a:off x="1446510" y="5226911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05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20" name="项标题"/>
          <p:cNvSpPr txBox="1"/>
          <p:nvPr>
            <p:custDataLst>
              <p:tags r:id="rId12"/>
            </p:custDataLst>
          </p:nvPr>
        </p:nvSpPr>
        <p:spPr>
          <a:xfrm>
            <a:off x="2464075" y="5226911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盆底超声的优势与局限性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22" name="序号"/>
          <p:cNvSpPr txBox="1"/>
          <p:nvPr>
            <p:custDataLst>
              <p:tags r:id="rId13"/>
            </p:custDataLst>
          </p:nvPr>
        </p:nvSpPr>
        <p:spPr>
          <a:xfrm>
            <a:off x="6170910" y="5226911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06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24" name="标题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1014984" y="640080"/>
            <a:ext cx="10158984" cy="896112"/>
          </a:xfrm>
          <a:noFill/>
        </p:spPr>
        <p:txBody>
          <a:bodyPr wrap="square" anchor="ctr"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noFill/>
        </p:spPr>
        <p:txBody>
          <a:bodyPr vert="horz" wrap="square" lIns="0" tIns="0" rIns="0" bIns="0" rtlCol="0" anchor="t">
            <a:normAutofit/>
          </a:bodyPr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6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noFill/>
        </p:spPr>
        <p:txBody>
          <a:bodyPr wrap="square" anchor="t">
            <a:normAutofit fontScale="98936" lnSpcReduction="1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noFill/>
        </p:spPr>
        <p:txBody>
          <a:bodyPr vert="horz" wrap="square" lIns="0" tIns="0" rIns="0" bIns="0" rtlCol="0" anchor="t">
            <a:normAutofit/>
          </a:bodyPr>
          <a:lstStyle/>
          <a:p>
            <a:r>
              <a:rPr lang="zh-CN" altLang="en-US"/>
              <a:t>盆底超声概述</a:t>
            </a:r>
            <a:endParaRPr lang="zh-CN" altLang="en-US"/>
          </a:p>
        </p:txBody>
      </p:sp>
      <p:sp>
        <p:nvSpPr>
          <p:cNvPr id="104890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noFill/>
        </p:spPr>
        <p:txBody>
          <a:bodyPr wrap="square" anchor="t">
            <a:normAutofit fontScale="98936" lnSpcReduction="10000"/>
          </a:bodyPr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4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盆底超声的定义</a:t>
            </a:r>
            <a:endParaRPr lang="zh-CN" altLang="en-US"/>
          </a:p>
        </p:txBody>
      </p:sp>
      <p:sp>
        <p:nvSpPr>
          <p:cNvPr id="104894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53873" y="1780267"/>
            <a:ext cx="792419" cy="230577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4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073458" y="4348946"/>
            <a:ext cx="753304" cy="2069057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50" name="任意多边形 18"/>
          <p:cNvSpPr/>
          <p:nvPr>
            <p:custDataLst>
              <p:tags r:id="rId4"/>
            </p:custDataLst>
          </p:nvPr>
        </p:nvSpPr>
        <p:spPr>
          <a:xfrm>
            <a:off x="6415264" y="2534015"/>
            <a:ext cx="2069057" cy="3122469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52" name="任意多边形 19"/>
          <p:cNvSpPr/>
          <p:nvPr>
            <p:custDataLst>
              <p:tags r:id="rId5"/>
            </p:custDataLst>
          </p:nvPr>
        </p:nvSpPr>
        <p:spPr>
          <a:xfrm flipV="1">
            <a:off x="6297157" y="1941699"/>
            <a:ext cx="2305771" cy="110803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5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771106" y="1780860"/>
            <a:ext cx="792419" cy="2304422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5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791879" y="4348946"/>
            <a:ext cx="753304" cy="2069057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58" name="任意多边形 4"/>
          <p:cNvSpPr/>
          <p:nvPr>
            <p:custDataLst>
              <p:tags r:id="rId8"/>
            </p:custDataLst>
          </p:nvPr>
        </p:nvSpPr>
        <p:spPr>
          <a:xfrm>
            <a:off x="1133684" y="2534015"/>
            <a:ext cx="2069057" cy="3122469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60" name="任意多边形 5"/>
          <p:cNvSpPr/>
          <p:nvPr>
            <p:custDataLst>
              <p:tags r:id="rId9"/>
            </p:custDataLst>
          </p:nvPr>
        </p:nvSpPr>
        <p:spPr>
          <a:xfrm flipV="1">
            <a:off x="1014984" y="1941699"/>
            <a:ext cx="2304422" cy="110803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6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1133684" y="3191022"/>
            <a:ext cx="2069057" cy="18641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14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盆底超声是一种无创、无痛、无辐射的检查方法，用于评估盆底肌肉、神经、血管等组织的结构和功能。</a:t>
            </a:r>
            <a:endParaRPr kumimoji="0" lang="zh-CN" altLang="en-US" sz="14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6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15264" y="3191022"/>
            <a:ext cx="2069057" cy="18641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盆底超声不仅可以用于诊断盆底功能障碍性疾病，还可以用于监测盆底康复治疗的效果，为制定治疗方案提供依据。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6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80446" y="1792730"/>
            <a:ext cx="792419" cy="2304422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6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500625" y="4360816"/>
            <a:ext cx="753304" cy="2069057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0" name="任意多边形 11"/>
          <p:cNvSpPr/>
          <p:nvPr>
            <p:custDataLst>
              <p:tags r:id="rId14"/>
            </p:custDataLst>
          </p:nvPr>
        </p:nvSpPr>
        <p:spPr>
          <a:xfrm>
            <a:off x="3842430" y="2545291"/>
            <a:ext cx="2069057" cy="3122469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2" name="任意多边形 12"/>
          <p:cNvSpPr/>
          <p:nvPr>
            <p:custDataLst>
              <p:tags r:id="rId15"/>
            </p:custDataLst>
          </p:nvPr>
        </p:nvSpPr>
        <p:spPr>
          <a:xfrm flipV="1">
            <a:off x="3724323" y="1954163"/>
            <a:ext cx="2304422" cy="110803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626113" y="1815877"/>
            <a:ext cx="792419" cy="2304422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646292" y="4382775"/>
            <a:ext cx="753304" cy="2070405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8" name="任意多边形 25"/>
          <p:cNvSpPr/>
          <p:nvPr>
            <p:custDataLst>
              <p:tags r:id="rId18"/>
            </p:custDataLst>
          </p:nvPr>
        </p:nvSpPr>
        <p:spPr>
          <a:xfrm>
            <a:off x="8987504" y="2568438"/>
            <a:ext cx="2070405" cy="3122469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0" name="任意多边形 26"/>
          <p:cNvSpPr/>
          <p:nvPr>
            <p:custDataLst>
              <p:tags r:id="rId19"/>
            </p:custDataLst>
          </p:nvPr>
        </p:nvSpPr>
        <p:spPr>
          <a:xfrm flipV="1">
            <a:off x="8869991" y="1977309"/>
            <a:ext cx="2304422" cy="110803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8988098" y="3225445"/>
            <a:ext cx="2069057" cy="18641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14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盆底超声操作简便，检查时间短，患者耐受性好，是临床上广泛应用的盆底检查手段之一。</a:t>
            </a:r>
            <a:endParaRPr sz="14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8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842430" y="3202299"/>
            <a:ext cx="2069057" cy="18641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14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盆底超声采用高频探头，能够清晰显示盆底组织的细微结构，为临床医生提供准确的诊断依据。</a:t>
            </a:r>
            <a:endParaRPr lang="zh-CN" altLang="en-US" sz="14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2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盆底超声的发展历程</a:t>
            </a:r>
            <a:endParaRPr lang="zh-CN" altLang="en-US"/>
          </a:p>
        </p:txBody>
      </p:sp>
      <p:sp>
        <p:nvSpPr>
          <p:cNvPr id="1049022" name="任意多边形 35"/>
          <p:cNvSpPr/>
          <p:nvPr>
            <p:custDataLst>
              <p:tags r:id="rId2"/>
            </p:custDataLst>
          </p:nvPr>
        </p:nvSpPr>
        <p:spPr>
          <a:xfrm>
            <a:off x="1265579" y="1773936"/>
            <a:ext cx="9658353" cy="919470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024" name="任意多边形 39"/>
          <p:cNvSpPr/>
          <p:nvPr>
            <p:custDataLst>
              <p:tags r:id="rId3"/>
            </p:custDataLst>
          </p:nvPr>
        </p:nvSpPr>
        <p:spPr>
          <a:xfrm>
            <a:off x="1338846" y="1853355"/>
            <a:ext cx="9512378" cy="761192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29" name="直接连接符 40"/>
          <p:cNvCxnSpPr/>
          <p:nvPr>
            <p:custDataLst>
              <p:tags r:id="rId4"/>
            </p:custDataLst>
          </p:nvPr>
        </p:nvCxnSpPr>
        <p:spPr>
          <a:xfrm flipH="1">
            <a:off x="2488184" y="2050224"/>
            <a:ext cx="0" cy="380316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026" name="正文"/>
          <p:cNvSpPr txBox="1"/>
          <p:nvPr>
            <p:custDataLst>
              <p:tags r:id="rId5"/>
            </p:custDataLst>
          </p:nvPr>
        </p:nvSpPr>
        <p:spPr>
          <a:xfrm>
            <a:off x="2720288" y="1840491"/>
            <a:ext cx="7932948" cy="774055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盆底超声技术的起源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028" name="矩形 42"/>
          <p:cNvSpPr>
            <a:spLocks noChangeAspect="1"/>
          </p:cNvSpPr>
          <p:nvPr>
            <p:custDataLst>
              <p:tags r:id="rId6"/>
            </p:custDataLst>
          </p:nvPr>
        </p:nvSpPr>
        <p:spPr>
          <a:xfrm flipH="1">
            <a:off x="1540749" y="1837136"/>
            <a:ext cx="792512" cy="793071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030" name="任意多边形 45"/>
          <p:cNvSpPr/>
          <p:nvPr>
            <p:custDataLst>
              <p:tags r:id="rId7"/>
            </p:custDataLst>
          </p:nvPr>
        </p:nvSpPr>
        <p:spPr>
          <a:xfrm>
            <a:off x="1265579" y="2863430"/>
            <a:ext cx="9658353" cy="919470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032" name="任意多边形 46"/>
          <p:cNvSpPr/>
          <p:nvPr>
            <p:custDataLst>
              <p:tags r:id="rId8"/>
            </p:custDataLst>
          </p:nvPr>
        </p:nvSpPr>
        <p:spPr>
          <a:xfrm>
            <a:off x="1338846" y="2942849"/>
            <a:ext cx="9512378" cy="761192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31" name="直接连接符 47"/>
          <p:cNvCxnSpPr/>
          <p:nvPr>
            <p:custDataLst>
              <p:tags r:id="rId9"/>
            </p:custDataLst>
          </p:nvPr>
        </p:nvCxnSpPr>
        <p:spPr>
          <a:xfrm flipH="1">
            <a:off x="2488184" y="3139718"/>
            <a:ext cx="0" cy="380316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034" name="正文"/>
          <p:cNvSpPr txBox="1"/>
          <p:nvPr>
            <p:custDataLst>
              <p:tags r:id="rId10"/>
            </p:custDataLst>
          </p:nvPr>
        </p:nvSpPr>
        <p:spPr>
          <a:xfrm>
            <a:off x="2720288" y="2929985"/>
            <a:ext cx="7932948" cy="774055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盆底超声技术的初步发展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036" name="矩形 49"/>
          <p:cNvSpPr>
            <a:spLocks noChangeAspect="1"/>
          </p:cNvSpPr>
          <p:nvPr>
            <p:custDataLst>
              <p:tags r:id="rId11"/>
            </p:custDataLst>
          </p:nvPr>
        </p:nvSpPr>
        <p:spPr>
          <a:xfrm flipH="1">
            <a:off x="1540749" y="2926629"/>
            <a:ext cx="792512" cy="793071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038" name="任意多边形 51"/>
          <p:cNvSpPr/>
          <p:nvPr>
            <p:custDataLst>
              <p:tags r:id="rId12"/>
            </p:custDataLst>
          </p:nvPr>
        </p:nvSpPr>
        <p:spPr>
          <a:xfrm>
            <a:off x="1265579" y="3952924"/>
            <a:ext cx="9658353" cy="919470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040" name="任意多边形 52"/>
          <p:cNvSpPr/>
          <p:nvPr>
            <p:custDataLst>
              <p:tags r:id="rId13"/>
            </p:custDataLst>
          </p:nvPr>
        </p:nvSpPr>
        <p:spPr>
          <a:xfrm>
            <a:off x="1338846" y="4032343"/>
            <a:ext cx="9512378" cy="761192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33" name="直接连接符 53"/>
          <p:cNvCxnSpPr/>
          <p:nvPr>
            <p:custDataLst>
              <p:tags r:id="rId14"/>
            </p:custDataLst>
          </p:nvPr>
        </p:nvCxnSpPr>
        <p:spPr>
          <a:xfrm flipH="1">
            <a:off x="2488184" y="4229212"/>
            <a:ext cx="0" cy="380316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042" name="正文"/>
          <p:cNvSpPr txBox="1"/>
          <p:nvPr>
            <p:custDataLst>
              <p:tags r:id="rId15"/>
            </p:custDataLst>
          </p:nvPr>
        </p:nvSpPr>
        <p:spPr>
          <a:xfrm>
            <a:off x="2720288" y="4019479"/>
            <a:ext cx="7932948" cy="774055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盆底超声技术的成熟应用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044" name="矩形 55"/>
          <p:cNvSpPr>
            <a:spLocks noChangeAspect="1"/>
          </p:cNvSpPr>
          <p:nvPr>
            <p:custDataLst>
              <p:tags r:id="rId16"/>
            </p:custDataLst>
          </p:nvPr>
        </p:nvSpPr>
        <p:spPr>
          <a:xfrm flipH="1">
            <a:off x="1540749" y="4016123"/>
            <a:ext cx="792512" cy="793071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046" name="任意多边形 57"/>
          <p:cNvSpPr/>
          <p:nvPr>
            <p:custDataLst>
              <p:tags r:id="rId17"/>
            </p:custDataLst>
          </p:nvPr>
        </p:nvSpPr>
        <p:spPr>
          <a:xfrm>
            <a:off x="1265579" y="5042418"/>
            <a:ext cx="9658353" cy="919470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048" name="任意多边形 58"/>
          <p:cNvSpPr/>
          <p:nvPr>
            <p:custDataLst>
              <p:tags r:id="rId18"/>
            </p:custDataLst>
          </p:nvPr>
        </p:nvSpPr>
        <p:spPr>
          <a:xfrm>
            <a:off x="1338846" y="5121837"/>
            <a:ext cx="9512378" cy="761192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35" name="直接连接符 59"/>
          <p:cNvCxnSpPr/>
          <p:nvPr>
            <p:custDataLst>
              <p:tags r:id="rId19"/>
            </p:custDataLst>
          </p:nvPr>
        </p:nvCxnSpPr>
        <p:spPr>
          <a:xfrm flipH="1">
            <a:off x="2488184" y="5318706"/>
            <a:ext cx="0" cy="380316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050" name="正文"/>
          <p:cNvSpPr txBox="1"/>
          <p:nvPr>
            <p:custDataLst>
              <p:tags r:id="rId20"/>
            </p:custDataLst>
          </p:nvPr>
        </p:nvSpPr>
        <p:spPr>
          <a:xfrm>
            <a:off x="2720288" y="5108973"/>
            <a:ext cx="7932948" cy="774055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盆底超声技术的未来展望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052" name="矩形 61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 flipH="1">
            <a:off x="1540749" y="5105617"/>
            <a:ext cx="792512" cy="793071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8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盆底超声的应用范围</a:t>
            </a:r>
            <a:endParaRPr lang="zh-CN" altLang="en-US"/>
          </a:p>
        </p:txBody>
      </p:sp>
      <p:sp>
        <p:nvSpPr>
          <p:cNvPr id="1049090" name="矩形 3"/>
          <p:cNvSpPr/>
          <p:nvPr>
            <p:custDataLst>
              <p:tags r:id="rId2"/>
            </p:custDataLst>
          </p:nvPr>
        </p:nvSpPr>
        <p:spPr>
          <a:xfrm>
            <a:off x="2151231" y="1773936"/>
            <a:ext cx="8351375" cy="918210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2" name="矩形 13"/>
          <p:cNvSpPr/>
          <p:nvPr>
            <p:custDataLst>
              <p:tags r:id="rId3"/>
            </p:custDataLst>
          </p:nvPr>
        </p:nvSpPr>
        <p:spPr>
          <a:xfrm>
            <a:off x="1686399" y="1773936"/>
            <a:ext cx="226487" cy="918210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4" name="文本框 4"/>
          <p:cNvSpPr txBox="1"/>
          <p:nvPr>
            <p:custDataLst>
              <p:tags r:id="rId4"/>
            </p:custDataLst>
          </p:nvPr>
        </p:nvSpPr>
        <p:spPr>
          <a:xfrm>
            <a:off x="2390351" y="1853270"/>
            <a:ext cx="7990796" cy="75958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盆底解剖结构的显示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6" name="矩形 39"/>
          <p:cNvSpPr/>
          <p:nvPr>
            <p:custDataLst>
              <p:tags r:id="rId5"/>
            </p:custDataLst>
          </p:nvPr>
        </p:nvSpPr>
        <p:spPr>
          <a:xfrm>
            <a:off x="2151231" y="2863943"/>
            <a:ext cx="8351375" cy="918210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8" name="矩形 5"/>
          <p:cNvSpPr/>
          <p:nvPr>
            <p:custDataLst>
              <p:tags r:id="rId6"/>
            </p:custDataLst>
          </p:nvPr>
        </p:nvSpPr>
        <p:spPr>
          <a:xfrm>
            <a:off x="1686399" y="2863943"/>
            <a:ext cx="226487" cy="918210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0" name="文本框 41"/>
          <p:cNvSpPr txBox="1"/>
          <p:nvPr>
            <p:custDataLst>
              <p:tags r:id="rId7"/>
            </p:custDataLst>
          </p:nvPr>
        </p:nvSpPr>
        <p:spPr>
          <a:xfrm>
            <a:off x="2390351" y="2943277"/>
            <a:ext cx="7990796" cy="75958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盆底疾病的诊断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2" name="矩形 12"/>
          <p:cNvSpPr/>
          <p:nvPr>
            <p:custDataLst>
              <p:tags r:id="rId8"/>
            </p:custDataLst>
          </p:nvPr>
        </p:nvSpPr>
        <p:spPr>
          <a:xfrm>
            <a:off x="2151231" y="3953950"/>
            <a:ext cx="8351375" cy="918210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4" name="矩形 17"/>
          <p:cNvSpPr/>
          <p:nvPr>
            <p:custDataLst>
              <p:tags r:id="rId9"/>
            </p:custDataLst>
          </p:nvPr>
        </p:nvSpPr>
        <p:spPr>
          <a:xfrm>
            <a:off x="1686399" y="3953950"/>
            <a:ext cx="226487" cy="918210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6" name="文本框 19"/>
          <p:cNvSpPr txBox="1"/>
          <p:nvPr>
            <p:custDataLst>
              <p:tags r:id="rId10"/>
            </p:custDataLst>
          </p:nvPr>
        </p:nvSpPr>
        <p:spPr>
          <a:xfrm>
            <a:off x="2390351" y="4033285"/>
            <a:ext cx="7990796" cy="75958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盆底手术的监测与指导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8" name="矩形 49"/>
          <p:cNvSpPr/>
          <p:nvPr>
            <p:custDataLst>
              <p:tags r:id="rId11"/>
            </p:custDataLst>
          </p:nvPr>
        </p:nvSpPr>
        <p:spPr>
          <a:xfrm>
            <a:off x="2151231" y="5043399"/>
            <a:ext cx="8351375" cy="918210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0" name="矩形 26"/>
          <p:cNvSpPr/>
          <p:nvPr>
            <p:custDataLst>
              <p:tags r:id="rId12"/>
            </p:custDataLst>
          </p:nvPr>
        </p:nvSpPr>
        <p:spPr>
          <a:xfrm>
            <a:off x="1686399" y="5043399"/>
            <a:ext cx="226487" cy="918210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2" name="文本框 27"/>
          <p:cNvSpPr txBox="1"/>
          <p:nvPr>
            <p:custDataLst>
              <p:tags r:id="rId13"/>
            </p:custDataLst>
          </p:nvPr>
        </p:nvSpPr>
        <p:spPr>
          <a:xfrm>
            <a:off x="2390351" y="5122733"/>
            <a:ext cx="7990796" cy="75958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盆底康复治疗的评估与指导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4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noFill/>
        </p:spPr>
        <p:txBody>
          <a:bodyPr vert="horz" wrap="square" lIns="0" tIns="0" rIns="0" bIns="0" rtlCol="0" anchor="t">
            <a:normAutofit/>
          </a:bodyPr>
          <a:lstStyle/>
          <a:p>
            <a:r>
              <a:rPr lang="zh-CN" altLang="en-US"/>
              <a:t>盆底超声技术</a:t>
            </a:r>
            <a:endParaRPr lang="zh-CN" altLang="en-US"/>
          </a:p>
        </p:txBody>
      </p:sp>
      <p:sp>
        <p:nvSpPr>
          <p:cNvPr id="104915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noFill/>
        </p:spPr>
        <p:txBody>
          <a:bodyPr wrap="square" anchor="t">
            <a:normAutofit fontScale="98936" lnSpcReduction="10000"/>
          </a:bodyPr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9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盆底超声的设备与技术原理</a:t>
            </a:r>
            <a:endParaRPr lang="zh-CN" altLang="en-US"/>
          </a:p>
        </p:txBody>
      </p:sp>
      <p:sp>
        <p:nvSpPr>
          <p:cNvPr id="1049192" name="矩形 3"/>
          <p:cNvSpPr/>
          <p:nvPr>
            <p:custDataLst>
              <p:tags r:id="rId2"/>
            </p:custDataLst>
          </p:nvPr>
        </p:nvSpPr>
        <p:spPr>
          <a:xfrm>
            <a:off x="2151231" y="1773936"/>
            <a:ext cx="8351375" cy="918210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4" name="矩形 13"/>
          <p:cNvSpPr/>
          <p:nvPr>
            <p:custDataLst>
              <p:tags r:id="rId3"/>
            </p:custDataLst>
          </p:nvPr>
        </p:nvSpPr>
        <p:spPr>
          <a:xfrm>
            <a:off x="1686399" y="1773936"/>
            <a:ext cx="226487" cy="918210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6" name="文本框 4"/>
          <p:cNvSpPr txBox="1"/>
          <p:nvPr>
            <p:custDataLst>
              <p:tags r:id="rId4"/>
            </p:custDataLst>
          </p:nvPr>
        </p:nvSpPr>
        <p:spPr>
          <a:xfrm>
            <a:off x="2390351" y="1853270"/>
            <a:ext cx="7990796" cy="75958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6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设备介绍：盆底超声通常使用高频探头，能够清晰显示盆底组织的结构和功能</a:t>
            </a:r>
            <a:endParaRPr lang="zh-CN" altLang="en-US" sz="16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8" name="矩形 39"/>
          <p:cNvSpPr/>
          <p:nvPr>
            <p:custDataLst>
              <p:tags r:id="rId5"/>
            </p:custDataLst>
          </p:nvPr>
        </p:nvSpPr>
        <p:spPr>
          <a:xfrm>
            <a:off x="2151231" y="2863943"/>
            <a:ext cx="8351375" cy="918210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0" name="矩形 5"/>
          <p:cNvSpPr/>
          <p:nvPr>
            <p:custDataLst>
              <p:tags r:id="rId6"/>
            </p:custDataLst>
          </p:nvPr>
        </p:nvSpPr>
        <p:spPr>
          <a:xfrm>
            <a:off x="1686399" y="2863943"/>
            <a:ext cx="226487" cy="918210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2" name="文本框 41"/>
          <p:cNvSpPr txBox="1"/>
          <p:nvPr>
            <p:custDataLst>
              <p:tags r:id="rId7"/>
            </p:custDataLst>
          </p:nvPr>
        </p:nvSpPr>
        <p:spPr>
          <a:xfrm>
            <a:off x="2390351" y="2943277"/>
            <a:ext cx="7990796" cy="75958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7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技术原理：盆底超声利用超声波的反射和穿透特性，通过采集盆底组织的回声信号，经过计算机处理后形成图像，从而评估盆底组织的形态和功能状态。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4" name="矩形 12"/>
          <p:cNvSpPr/>
          <p:nvPr>
            <p:custDataLst>
              <p:tags r:id="rId8"/>
            </p:custDataLst>
          </p:nvPr>
        </p:nvSpPr>
        <p:spPr>
          <a:xfrm>
            <a:off x="2151231" y="3953950"/>
            <a:ext cx="8351375" cy="918210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6" name="矩形 17"/>
          <p:cNvSpPr/>
          <p:nvPr>
            <p:custDataLst>
              <p:tags r:id="rId9"/>
            </p:custDataLst>
          </p:nvPr>
        </p:nvSpPr>
        <p:spPr>
          <a:xfrm>
            <a:off x="1686399" y="3953950"/>
            <a:ext cx="226487" cy="918210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8" name="文本框 19"/>
          <p:cNvSpPr txBox="1"/>
          <p:nvPr>
            <p:custDataLst>
              <p:tags r:id="rId10"/>
            </p:custDataLst>
          </p:nvPr>
        </p:nvSpPr>
        <p:spPr>
          <a:xfrm>
            <a:off x="2390351" y="4033285"/>
            <a:ext cx="7990796" cy="75958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75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6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临床应用：盆底超声技术广泛应用于女性盆底功能障碍性疾病的诊断和治疗，如尿失禁、盆腔脏器脱垂等。</a:t>
            </a:r>
            <a:endParaRPr lang="zh-CN" altLang="en-US" sz="16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0" name="矩形 49"/>
          <p:cNvSpPr/>
          <p:nvPr>
            <p:custDataLst>
              <p:tags r:id="rId11"/>
            </p:custDataLst>
          </p:nvPr>
        </p:nvSpPr>
        <p:spPr>
          <a:xfrm>
            <a:off x="2151231" y="5043399"/>
            <a:ext cx="8351375" cy="918210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2" name="矩形 26"/>
          <p:cNvSpPr/>
          <p:nvPr>
            <p:custDataLst>
              <p:tags r:id="rId12"/>
            </p:custDataLst>
          </p:nvPr>
        </p:nvSpPr>
        <p:spPr>
          <a:xfrm>
            <a:off x="1686399" y="5043399"/>
            <a:ext cx="226487" cy="918210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4" name="文本框 27"/>
          <p:cNvSpPr txBox="1"/>
          <p:nvPr>
            <p:custDataLst>
              <p:tags r:id="rId13"/>
            </p:custDataLst>
          </p:nvPr>
        </p:nvSpPr>
        <p:spPr>
          <a:xfrm>
            <a:off x="2390351" y="5122733"/>
            <a:ext cx="7990796" cy="75958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75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6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优势与局限性：盆底超声具有无创、无痛、无辐射等优势，但受限于操作者的技术水平和受检者的体型等因素。</a:t>
            </a:r>
            <a:endParaRPr lang="zh-CN" altLang="en-US" sz="16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5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盆底超声的图像解析</a:t>
            </a:r>
            <a:endParaRPr lang="zh-CN" altLang="en-US"/>
          </a:p>
        </p:txBody>
      </p:sp>
      <p:sp>
        <p:nvSpPr>
          <p:cNvPr id="1049252" name="任意多边形 35"/>
          <p:cNvSpPr/>
          <p:nvPr>
            <p:custDataLst>
              <p:tags r:id="rId2"/>
            </p:custDataLst>
          </p:nvPr>
        </p:nvSpPr>
        <p:spPr>
          <a:xfrm>
            <a:off x="1265579" y="1773936"/>
            <a:ext cx="9658353" cy="919470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254" name="任意多边形 39"/>
          <p:cNvSpPr/>
          <p:nvPr>
            <p:custDataLst>
              <p:tags r:id="rId3"/>
            </p:custDataLst>
          </p:nvPr>
        </p:nvSpPr>
        <p:spPr>
          <a:xfrm>
            <a:off x="1338846" y="1853355"/>
            <a:ext cx="9512378" cy="761192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37" name="直接连接符 40"/>
          <p:cNvCxnSpPr/>
          <p:nvPr>
            <p:custDataLst>
              <p:tags r:id="rId4"/>
            </p:custDataLst>
          </p:nvPr>
        </p:nvCxnSpPr>
        <p:spPr>
          <a:xfrm flipH="1">
            <a:off x="2488184" y="2050224"/>
            <a:ext cx="0" cy="380316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256" name="正文"/>
          <p:cNvSpPr txBox="1"/>
          <p:nvPr>
            <p:custDataLst>
              <p:tags r:id="rId5"/>
            </p:custDataLst>
          </p:nvPr>
        </p:nvSpPr>
        <p:spPr>
          <a:xfrm>
            <a:off x="2720288" y="1840491"/>
            <a:ext cx="7932948" cy="774055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盆底超声技术可以清晰地显示盆底肌肉、神经和血管等结构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258" name="矩形 42"/>
          <p:cNvSpPr>
            <a:spLocks noChangeAspect="1"/>
          </p:cNvSpPr>
          <p:nvPr>
            <p:custDataLst>
              <p:tags r:id="rId6"/>
            </p:custDataLst>
          </p:nvPr>
        </p:nvSpPr>
        <p:spPr>
          <a:xfrm flipH="1">
            <a:off x="1540749" y="1837136"/>
            <a:ext cx="792512" cy="793071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260" name="任意多边形 45"/>
          <p:cNvSpPr/>
          <p:nvPr>
            <p:custDataLst>
              <p:tags r:id="rId7"/>
            </p:custDataLst>
          </p:nvPr>
        </p:nvSpPr>
        <p:spPr>
          <a:xfrm>
            <a:off x="1265579" y="2863430"/>
            <a:ext cx="9658353" cy="919470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262" name="任意多边形 46"/>
          <p:cNvSpPr/>
          <p:nvPr>
            <p:custDataLst>
              <p:tags r:id="rId8"/>
            </p:custDataLst>
          </p:nvPr>
        </p:nvSpPr>
        <p:spPr>
          <a:xfrm>
            <a:off x="1338846" y="2942849"/>
            <a:ext cx="9512378" cy="761192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39" name="直接连接符 47"/>
          <p:cNvCxnSpPr/>
          <p:nvPr>
            <p:custDataLst>
              <p:tags r:id="rId9"/>
            </p:custDataLst>
          </p:nvPr>
        </p:nvCxnSpPr>
        <p:spPr>
          <a:xfrm flipH="1">
            <a:off x="2488184" y="3139718"/>
            <a:ext cx="0" cy="380316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264" name="正文"/>
          <p:cNvSpPr txBox="1"/>
          <p:nvPr>
            <p:custDataLst>
              <p:tags r:id="rId10"/>
            </p:custDataLst>
          </p:nvPr>
        </p:nvSpPr>
        <p:spPr>
          <a:xfrm>
            <a:off x="2720288" y="2929985"/>
            <a:ext cx="7932948" cy="774055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盆底超声技术可以评估盆底肌肉的张力和收缩力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266" name="矩形 49"/>
          <p:cNvSpPr>
            <a:spLocks noChangeAspect="1"/>
          </p:cNvSpPr>
          <p:nvPr>
            <p:custDataLst>
              <p:tags r:id="rId11"/>
            </p:custDataLst>
          </p:nvPr>
        </p:nvSpPr>
        <p:spPr>
          <a:xfrm flipH="1">
            <a:off x="1540749" y="2926629"/>
            <a:ext cx="792512" cy="793071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268" name="任意多边形 51"/>
          <p:cNvSpPr/>
          <p:nvPr>
            <p:custDataLst>
              <p:tags r:id="rId12"/>
            </p:custDataLst>
          </p:nvPr>
        </p:nvSpPr>
        <p:spPr>
          <a:xfrm>
            <a:off x="1265579" y="3952924"/>
            <a:ext cx="9658353" cy="919470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270" name="任意多边形 52"/>
          <p:cNvSpPr/>
          <p:nvPr>
            <p:custDataLst>
              <p:tags r:id="rId13"/>
            </p:custDataLst>
          </p:nvPr>
        </p:nvSpPr>
        <p:spPr>
          <a:xfrm>
            <a:off x="1338846" y="4032343"/>
            <a:ext cx="9512378" cy="761192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41" name="直接连接符 53"/>
          <p:cNvCxnSpPr/>
          <p:nvPr>
            <p:custDataLst>
              <p:tags r:id="rId14"/>
            </p:custDataLst>
          </p:nvPr>
        </p:nvCxnSpPr>
        <p:spPr>
          <a:xfrm flipH="1">
            <a:off x="2488184" y="4229212"/>
            <a:ext cx="0" cy="380316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272" name="正文"/>
          <p:cNvSpPr txBox="1"/>
          <p:nvPr>
            <p:custDataLst>
              <p:tags r:id="rId15"/>
            </p:custDataLst>
          </p:nvPr>
        </p:nvSpPr>
        <p:spPr>
          <a:xfrm>
            <a:off x="2720288" y="4019479"/>
            <a:ext cx="7932948" cy="774055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盆底超声技术可以检测盆底神经的传导速度和兴奋性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274" name="矩形 55"/>
          <p:cNvSpPr>
            <a:spLocks noChangeAspect="1"/>
          </p:cNvSpPr>
          <p:nvPr>
            <p:custDataLst>
              <p:tags r:id="rId16"/>
            </p:custDataLst>
          </p:nvPr>
        </p:nvSpPr>
        <p:spPr>
          <a:xfrm flipH="1">
            <a:off x="1540749" y="4016123"/>
            <a:ext cx="792512" cy="793071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276" name="任意多边形 57"/>
          <p:cNvSpPr/>
          <p:nvPr>
            <p:custDataLst>
              <p:tags r:id="rId17"/>
            </p:custDataLst>
          </p:nvPr>
        </p:nvSpPr>
        <p:spPr>
          <a:xfrm>
            <a:off x="1265579" y="5042418"/>
            <a:ext cx="9658353" cy="919470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278" name="任意多边形 58"/>
          <p:cNvSpPr/>
          <p:nvPr>
            <p:custDataLst>
              <p:tags r:id="rId18"/>
            </p:custDataLst>
          </p:nvPr>
        </p:nvSpPr>
        <p:spPr>
          <a:xfrm>
            <a:off x="1338846" y="5121837"/>
            <a:ext cx="9512378" cy="761192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43" name="直接连接符 59"/>
          <p:cNvCxnSpPr/>
          <p:nvPr>
            <p:custDataLst>
              <p:tags r:id="rId19"/>
            </p:custDataLst>
          </p:nvPr>
        </p:nvCxnSpPr>
        <p:spPr>
          <a:xfrm flipH="1">
            <a:off x="2488184" y="5318706"/>
            <a:ext cx="0" cy="380316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280" name="正文"/>
          <p:cNvSpPr txBox="1"/>
          <p:nvPr>
            <p:custDataLst>
              <p:tags r:id="rId20"/>
            </p:custDataLst>
          </p:nvPr>
        </p:nvSpPr>
        <p:spPr>
          <a:xfrm>
            <a:off x="2720288" y="5108973"/>
            <a:ext cx="7932948" cy="774055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盆底超声技术可以评估盆底血管的血流动力学状态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282" name="矩形 61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 flipH="1">
            <a:off x="1540749" y="5105617"/>
            <a:ext cx="792512" cy="793071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1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盆底超声的测量与评估指标</a:t>
            </a:r>
            <a:endParaRPr lang="zh-CN" altLang="en-US"/>
          </a:p>
        </p:txBody>
      </p:sp>
      <p:sp>
        <p:nvSpPr>
          <p:cNvPr id="1049320" name="Freeform 27"/>
          <p:cNvSpPr/>
          <p:nvPr>
            <p:custDataLst>
              <p:tags r:id="rId2"/>
            </p:custDataLst>
          </p:nvPr>
        </p:nvSpPr>
        <p:spPr bwMode="auto">
          <a:xfrm>
            <a:off x="1340842" y="5731467"/>
            <a:ext cx="164516" cy="151210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2" name="矩形: 圆角 32"/>
          <p:cNvSpPr/>
          <p:nvPr>
            <p:custDataLst>
              <p:tags r:id="rId3"/>
            </p:custDataLst>
          </p:nvPr>
        </p:nvSpPr>
        <p:spPr>
          <a:xfrm flipH="1">
            <a:off x="1453530" y="1773936"/>
            <a:ext cx="1943059" cy="4187680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4" name="任意多边形: 形状 33"/>
          <p:cNvSpPr/>
          <p:nvPr>
            <p:custDataLst>
              <p:tags r:id="rId4"/>
            </p:custDataLst>
          </p:nvPr>
        </p:nvSpPr>
        <p:spPr bwMode="auto">
          <a:xfrm>
            <a:off x="1340842" y="5028429"/>
            <a:ext cx="1921714" cy="795360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326" name="正文"/>
          <p:cNvSpPr txBox="1"/>
          <p:nvPr>
            <p:custDataLst>
              <p:tags r:id="rId5"/>
            </p:custDataLst>
          </p:nvPr>
        </p:nvSpPr>
        <p:spPr>
          <a:xfrm>
            <a:off x="1570703" y="1852986"/>
            <a:ext cx="1708891" cy="3158288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 fontScale="9375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盆底超声的测量方法：采用高频超声探头对盆底进行扫查，获取盆底肌肉、神经、血管等组织的声像图。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328" name="标题"/>
          <p:cNvSpPr txBox="1"/>
          <p:nvPr>
            <p:custDataLst>
              <p:tags r:id="rId6"/>
            </p:custDataLst>
          </p:nvPr>
        </p:nvSpPr>
        <p:spPr>
          <a:xfrm>
            <a:off x="1401391" y="5071598"/>
            <a:ext cx="1837257" cy="579647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330" name="Freeform 27"/>
          <p:cNvSpPr/>
          <p:nvPr>
            <p:custDataLst>
              <p:tags r:id="rId7"/>
            </p:custDataLst>
          </p:nvPr>
        </p:nvSpPr>
        <p:spPr bwMode="auto">
          <a:xfrm>
            <a:off x="3824460" y="5731467"/>
            <a:ext cx="164516" cy="151210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2" name="矩形: 圆角 38"/>
          <p:cNvSpPr/>
          <p:nvPr>
            <p:custDataLst>
              <p:tags r:id="rId8"/>
            </p:custDataLst>
          </p:nvPr>
        </p:nvSpPr>
        <p:spPr>
          <a:xfrm flipH="1">
            <a:off x="3937148" y="1773936"/>
            <a:ext cx="1943059" cy="4187680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4" name="任意多边形: 形状 39"/>
          <p:cNvSpPr/>
          <p:nvPr>
            <p:custDataLst>
              <p:tags r:id="rId9"/>
            </p:custDataLst>
          </p:nvPr>
        </p:nvSpPr>
        <p:spPr bwMode="auto">
          <a:xfrm>
            <a:off x="3824460" y="5028429"/>
            <a:ext cx="1921714" cy="795360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336" name="正文"/>
          <p:cNvSpPr txBox="1"/>
          <p:nvPr>
            <p:custDataLst>
              <p:tags r:id="rId10"/>
            </p:custDataLst>
          </p:nvPr>
        </p:nvSpPr>
        <p:spPr>
          <a:xfrm>
            <a:off x="4054321" y="1852986"/>
            <a:ext cx="1708891" cy="3158288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 fontScale="9375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盆底超声的评估指标：包括盆底肌肉厚度、张力、收缩力等指标，以及膀胱、直肠、子宫等盆腔脏器的位置、形态和功能状况。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338" name="标题"/>
          <p:cNvSpPr txBox="1"/>
          <p:nvPr>
            <p:custDataLst>
              <p:tags r:id="rId11"/>
            </p:custDataLst>
          </p:nvPr>
        </p:nvSpPr>
        <p:spPr>
          <a:xfrm>
            <a:off x="3885009" y="5071598"/>
            <a:ext cx="1837257" cy="579647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340" name="Freeform 27"/>
          <p:cNvSpPr/>
          <p:nvPr>
            <p:custDataLst>
              <p:tags r:id="rId12"/>
            </p:custDataLst>
          </p:nvPr>
        </p:nvSpPr>
        <p:spPr bwMode="auto">
          <a:xfrm>
            <a:off x="6308078" y="5731467"/>
            <a:ext cx="164516" cy="151210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2" name="矩形: 圆角 68"/>
          <p:cNvSpPr/>
          <p:nvPr>
            <p:custDataLst>
              <p:tags r:id="rId13"/>
            </p:custDataLst>
          </p:nvPr>
        </p:nvSpPr>
        <p:spPr>
          <a:xfrm flipH="1">
            <a:off x="6420766" y="1773936"/>
            <a:ext cx="1943059" cy="4187680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4" name="任意多边形: 形状 69"/>
          <p:cNvSpPr/>
          <p:nvPr>
            <p:custDataLst>
              <p:tags r:id="rId14"/>
            </p:custDataLst>
          </p:nvPr>
        </p:nvSpPr>
        <p:spPr bwMode="auto">
          <a:xfrm>
            <a:off x="6308078" y="5028429"/>
            <a:ext cx="1921714" cy="795360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346" name="正文"/>
          <p:cNvSpPr txBox="1"/>
          <p:nvPr>
            <p:custDataLst>
              <p:tags r:id="rId15"/>
            </p:custDataLst>
          </p:nvPr>
        </p:nvSpPr>
        <p:spPr>
          <a:xfrm>
            <a:off x="6537939" y="1852986"/>
            <a:ext cx="1708891" cy="3158288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 fontScale="9375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盆底超声的临床应用：用于诊断盆底功能障碍性疾病，如尿失禁、盆腔脏器脱垂等，以及评估盆底康复治疗效果。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348" name="标题"/>
          <p:cNvSpPr txBox="1"/>
          <p:nvPr>
            <p:custDataLst>
              <p:tags r:id="rId16"/>
            </p:custDataLst>
          </p:nvPr>
        </p:nvSpPr>
        <p:spPr>
          <a:xfrm>
            <a:off x="6368627" y="5071598"/>
            <a:ext cx="1837257" cy="579647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350" name="Freeform 27"/>
          <p:cNvSpPr/>
          <p:nvPr>
            <p:custDataLst>
              <p:tags r:id="rId17"/>
            </p:custDataLst>
          </p:nvPr>
        </p:nvSpPr>
        <p:spPr bwMode="auto">
          <a:xfrm>
            <a:off x="8791696" y="5731467"/>
            <a:ext cx="164516" cy="151210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2" name="矩形: 圆角 74"/>
          <p:cNvSpPr/>
          <p:nvPr>
            <p:custDataLst>
              <p:tags r:id="rId18"/>
            </p:custDataLst>
          </p:nvPr>
        </p:nvSpPr>
        <p:spPr>
          <a:xfrm flipH="1">
            <a:off x="8904945" y="1773936"/>
            <a:ext cx="1943059" cy="4187680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4" name="任意多边形: 形状 75"/>
          <p:cNvSpPr/>
          <p:nvPr>
            <p:custDataLst>
              <p:tags r:id="rId19"/>
            </p:custDataLst>
          </p:nvPr>
        </p:nvSpPr>
        <p:spPr bwMode="auto">
          <a:xfrm>
            <a:off x="8791696" y="5028429"/>
            <a:ext cx="1921714" cy="795360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356" name="正文"/>
          <p:cNvSpPr txBox="1"/>
          <p:nvPr>
            <p:custDataLst>
              <p:tags r:id="rId20"/>
            </p:custDataLst>
          </p:nvPr>
        </p:nvSpPr>
        <p:spPr>
          <a:xfrm>
            <a:off x="9021557" y="1852986"/>
            <a:ext cx="1708891" cy="3158288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 fontScale="9375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盆底超声的优势：无创、无痛、无辐射，能够实时动态观察盆底组织的生理功能和病理变化，为临床诊断和治疗提供重要依据。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358" name="标题"/>
          <p:cNvSpPr txBox="1"/>
          <p:nvPr>
            <p:custDataLst>
              <p:tags r:id="rId21"/>
            </p:custDataLst>
          </p:nvPr>
        </p:nvSpPr>
        <p:spPr>
          <a:xfrm>
            <a:off x="8852806" y="5071598"/>
            <a:ext cx="1837257" cy="579647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9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noFill/>
        </p:spPr>
        <p:txBody>
          <a:bodyPr vert="horz" wrap="square" lIns="0" tIns="0" rIns="0" bIns="0" rtlCol="0" anchor="t">
            <a:normAutofit/>
          </a:bodyPr>
          <a:lstStyle/>
          <a:p>
            <a:r>
              <a:rPr lang="zh-CN" altLang="en-US"/>
              <a:t>盆底超声在临床上的应用</a:t>
            </a:r>
            <a:endParaRPr lang="zh-CN" altLang="en-US"/>
          </a:p>
        </p:txBody>
      </p:sp>
      <p:sp>
        <p:nvSpPr>
          <p:cNvPr id="104939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noFill/>
        </p:spPr>
        <p:txBody>
          <a:bodyPr wrap="square" anchor="t">
            <a:normAutofit fontScale="98936" lnSpcReduction="10000"/>
          </a:bodyPr>
          <a:lstStyle/>
          <a:p>
            <a:r>
              <a:rPr lang="en-US" altLang="zh-CN"/>
              <a:t>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https://d.book118.com/766200022101010054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  <p:tag name="KSO_WM_TEMPLATE_THUMBS_INDEX" val="1、9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3"/>
</p:tagLst>
</file>

<file path=ppt/tags/tag78.xml><?xml version="1.0" encoding="utf-8"?>
<p:tagLst xmlns:p="http://schemas.openxmlformats.org/presentationml/2006/main">
  <p:tag name="KSO_WM_BEAUTIFY_FLAG" val="#wm#"/>
  <p:tag name="KSO_WM_SLIDE_ID" val="custom20231418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  <p:tag name="KSO_WM_TEMPLATE_THUMBS_INDEX" val="1、9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1_1"/>
  <p:tag name="KSO_WM_UNIT_INDEX" val="1_1_1"/>
  <p:tag name="KSO_WM_UNIT_LAYERLEVEL" val="1_1_1"/>
  <p:tag name="KSO_WM_UNIT_SUBTYPE" val="d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2_1"/>
  <p:tag name="KSO_WM_UNIT_INDEX" val="1_2_1"/>
  <p:tag name="KSO_WM_UNIT_LAYERLEVEL" val="1_1_1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4_1"/>
  <p:tag name="KSO_WM_UNIT_INDEX" val="1_4_1"/>
  <p:tag name="KSO_WM_UNIT_LAYERLEVEL" val="1_1_1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3_1"/>
  <p:tag name="KSO_WM_UNIT_INDEX" val="1_3_1"/>
  <p:tag name="KSO_WM_UNIT_LAYERLEVEL" val="1_1_1"/>
  <p:tag name="KSO_WM_UNIT_SUBTYPE" val="d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5_1"/>
  <p:tag name="KSO_WM_UNIT_INDEX" val="1_5_1"/>
  <p:tag name="KSO_WM_UNIT_LAYERLEVEL" val="1_1_1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6_1"/>
  <p:tag name="KSO_WM_UNIT_INDEX" val="1_6_1"/>
  <p:tag name="KSO_WM_UNIT_LAYERLEVEL" val="1_1_1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9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418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1"/>
  <p:tag name="KSO_WM_UNIT_DIAGRAM_ISNUMVISUAL" val="0"/>
  <p:tag name="KSO_WM_UNIT_DIAGRAM_ISREFERUNIT" val="0"/>
  <p:tag name="KSO_WM_UNIT_HIGHLIGHT" val="0"/>
  <p:tag name="KSO_WM_UNIT_ID" val="custom2023141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5.xml><?xml version="1.0" encoding="utf-8"?>
<p:tagLst xmlns:p="http://schemas.openxmlformats.org/presentationml/2006/main">
  <p:tag name="KSO_WM_BEAUTIFY_FLAG" val="#wm#"/>
  <p:tag name="KSO_WM_SLIDE_ID" val="custom2023141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1"/>
  <p:tag name="KSO_WM_UNIT_DIAGRAM_ISNUMVISUAL" val="0"/>
  <p:tag name="KSO_WM_UNIT_DIAGRAM_ISREFERUNIT" val="0"/>
  <p:tag name="KSO_WM_UNIT_HIGHLIGHT" val="0"/>
  <p:tag name="KSO_WM_UNIT_ID" val="custom20231418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98.xml><?xml version="1.0" encoding="utf-8"?>
<p:tagLst xmlns:p="http://schemas.openxmlformats.org/presentationml/2006/main">
  <p:tag name="KSO_WM_BEAUTIFY_FLAG" val="#wm#"/>
  <p:tag name="KSO_WM_SLIDE_ID" val="custom2023141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1_1"/>
  <p:tag name="KSO_WM_UNIT_INDEX" val="1_1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2"/>
  <p:tag name="KSO_WM_UNIT_INDEX" val="1_1_2"/>
  <p:tag name="KSO_WM_UNIT_LAYERLEVEL" val="1_1_1"/>
  <p:tag name="KSO_WM_UNIT_LINE_FORE_SCHEMECOLOR_INDEX" val="5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3"/>
  <p:tag name="KSO_WM_UNIT_INDEX" val="1_1_3"/>
  <p:tag name="KSO_WM_UNIT_LAYERLEVEL" val="1_1_1"/>
  <p:tag name="KSO_WM_UNIT_LINE_FORE_SCHEMECOLOR_INDEX" val="5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2_1"/>
  <p:tag name="KSO_WM_UNIT_INDEX" val="1_2_1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2"/>
  <p:tag name="KSO_WM_UNIT_INDEX" val="1_2_2"/>
  <p:tag name="KSO_WM_UNIT_LAYERLEVEL" val="1_1_1"/>
  <p:tag name="KSO_WM_UNIT_LINE_FORE_SCHEMECOLOR_INDEX" val="5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3"/>
  <p:tag name="KSO_WM_UNIT_INDEX" val="1_2_3"/>
  <p:tag name="KSO_WM_UNIT_LAYERLEVEL" val="1_1_1"/>
  <p:tag name="KSO_WM_UNIT_LINE_FORE_SCHEMECOLOR_INDEX" val="5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3_1"/>
  <p:tag name="KSO_WM_UNIT_INDEX" val="1_3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2"/>
  <p:tag name="KSO_WM_UNIT_INDEX" val="1_3_2"/>
  <p:tag name="KSO_WM_UNIT_LAYERLEVEL" val="1_1_1"/>
  <p:tag name="KSO_WM_UNIT_LINE_FORE_SCHEMECOLOR_INDEX" val="5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3"/>
  <p:tag name="KSO_WM_UNIT_INDEX" val="1_3_3"/>
  <p:tag name="KSO_WM_UNIT_LAYERLEVEL" val="1_1_1"/>
  <p:tag name="KSO_WM_UNIT_LINE_FORE_SCHEMECOLOR_INDEX" val="5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4_1"/>
  <p:tag name="KSO_WM_UNIT_INDEX" val="1_4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2"/>
  <p:tag name="KSO_WM_UNIT_INDEX" val="1_4_2"/>
  <p:tag name="KSO_WM_UNIT_LAYERLEVEL" val="1_1_1"/>
  <p:tag name="KSO_WM_UNIT_LINE_FORE_SCHEMECOLOR_INDEX" val="5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3"/>
  <p:tag name="KSO_WM_UNIT_INDEX" val="1_4_3"/>
  <p:tag name="KSO_WM_UNIT_LAYERLEVEL" val="1_1_1"/>
  <p:tag name="KSO_WM_UNIT_LINE_FORE_SCHEMECOLOR_INDEX" val="5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1"/>
  <p:tag name="KSO_WM_UNIT_DIAGRAM_ISNUMVISUAL" val="0"/>
  <p:tag name="KSO_WM_UNIT_DIAGRAM_ISREFERUNIT" val="0"/>
  <p:tag name="KSO_WM_UNIT_HIGHLIGHT" val="0"/>
  <p:tag name="KSO_WM_UNIT_ID" val="custom20231418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53.xml><?xml version="1.0" encoding="utf-8"?>
<p:tagLst xmlns:p="http://schemas.openxmlformats.org/presentationml/2006/main">
  <p:tag name="KSO_WM_BEAUTIFY_FLAG" val="#wm#"/>
  <p:tag name="KSO_WM_SLIDE_ID" val="custom2023141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1_1"/>
  <p:tag name="KSO_WM_UNIT_INDEX" val="1_1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2"/>
  <p:tag name="KSO_WM_UNIT_INDEX" val="1_1_2"/>
  <p:tag name="KSO_WM_UNIT_LAYERLEVEL" val="1_1_1"/>
  <p:tag name="KSO_WM_UNIT_LINE_FORE_SCHEMECOLOR_INDEX" val="5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3"/>
  <p:tag name="KSO_WM_UNIT_INDEX" val="1_1_3"/>
  <p:tag name="KSO_WM_UNIT_LAYERLEVEL" val="1_1_1"/>
  <p:tag name="KSO_WM_UNIT_LINE_FORE_SCHEMECOLOR_INDEX" val="5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2_1"/>
  <p:tag name="KSO_WM_UNIT_INDEX" val="1_2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2"/>
  <p:tag name="KSO_WM_UNIT_INDEX" val="1_2_2"/>
  <p:tag name="KSO_WM_UNIT_LAYERLEVEL" val="1_1_1"/>
  <p:tag name="KSO_WM_UNIT_LINE_FORE_SCHEMECOLOR_INDEX" val="5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3"/>
  <p:tag name="KSO_WM_UNIT_INDEX" val="1_2_3"/>
  <p:tag name="KSO_WM_UNIT_LAYERLEVEL" val="1_1_1"/>
  <p:tag name="KSO_WM_UNIT_LINE_FORE_SCHEMECOLOR_INDEX" val="5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3_1"/>
  <p:tag name="KSO_WM_UNIT_INDEX" val="1_3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2"/>
  <p:tag name="KSO_WM_UNIT_INDEX" val="1_3_2"/>
  <p:tag name="KSO_WM_UNIT_LAYERLEVEL" val="1_1_1"/>
  <p:tag name="KSO_WM_UNIT_LINE_FORE_SCHEMECOLOR_INDEX" val="5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3"/>
  <p:tag name="KSO_WM_UNIT_INDEX" val="1_3_3"/>
  <p:tag name="KSO_WM_UNIT_LAYERLEVEL" val="1_1_1"/>
  <p:tag name="KSO_WM_UNIT_LINE_FORE_SCHEMECOLOR_INDEX" val="5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4_1"/>
  <p:tag name="KSO_WM_UNIT_INDEX" val="1_4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2"/>
  <p:tag name="KSO_WM_UNIT_INDEX" val="1_4_2"/>
  <p:tag name="KSO_WM_UNIT_LAYERLEVEL" val="1_1_1"/>
  <p:tag name="KSO_WM_UNIT_LINE_FORE_SCHEMECOLOR_INDEX" val="5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3"/>
  <p:tag name="KSO_WM_UNIT_INDEX" val="1_4_3"/>
  <p:tag name="KSO_WM_UNIT_LAYERLEVEL" val="1_1_1"/>
  <p:tag name="KSO_WM_UNIT_LINE_FORE_SCHEMECOLOR_INDEX" val="5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1_3"/>
  <p:tag name="KSO_WM_UNIT_INDEX" val="1_1_3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1_1"/>
  <p:tag name="KSO_WM_UNIT_INDEX" val="1_1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1_2"/>
  <p:tag name="KSO_WM_UNIT_INDEX" val="1_1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1_1"/>
  <p:tag name="KSO_WM_UNIT_INDEX" val="1_1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2_3"/>
  <p:tag name="KSO_WM_UNIT_INDEX" val="1_2_3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2_1"/>
  <p:tag name="KSO_WM_UNIT_INDEX" val="1_2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2_2"/>
  <p:tag name="KSO_WM_UNIT_INDEX" val="1_2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2_1"/>
  <p:tag name="KSO_WM_UNIT_INDEX" val="1_2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3_3"/>
  <p:tag name="KSO_WM_UNIT_INDEX" val="1_3_3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3_1"/>
  <p:tag name="KSO_WM_UNIT_INDEX" val="1_3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3_2"/>
  <p:tag name="KSO_WM_UNIT_INDEX" val="1_3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3_1"/>
  <p:tag name="KSO_WM_UNIT_INDEX" val="1_3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4_3"/>
  <p:tag name="KSO_WM_UNIT_INDEX" val="1_4_3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4_1"/>
  <p:tag name="KSO_WM_UNIT_INDEX" val="1_4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4_2"/>
  <p:tag name="KSO_WM_UNIT_INDEX" val="1_4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4_1"/>
  <p:tag name="KSO_WM_UNIT_INDEX" val="1_4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1"/>
  <p:tag name="KSO_WM_UNIT_DIAGRAM_ISNUMVISUAL" val="0"/>
  <p:tag name="KSO_WM_UNIT_DIAGRAM_ISREFERUNIT" val="0"/>
  <p:tag name="KSO_WM_UNIT_HIGHLIGHT" val="0"/>
  <p:tag name="KSO_WM_UNIT_ID" val="custom20231418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208.xml><?xml version="1.0" encoding="utf-8"?>
<p:tagLst xmlns:p="http://schemas.openxmlformats.org/presentationml/2006/main">
  <p:tag name="KSO_WM_BEAUTIFY_FLAG" val="#wm#"/>
  <p:tag name="KSO_WM_SLIDE_ID" val="custom2023141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</p:tagLst>
</file>

<file path=ppt/tags/tag20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89">
      <a:dk1>
        <a:sysClr val="windowText" lastClr="000000"/>
      </a:dk1>
      <a:lt1>
        <a:sysClr val="window" lastClr="FFFFFF"/>
      </a:lt1>
      <a:dk2>
        <a:srgbClr val="0F3656"/>
      </a:dk2>
      <a:lt2>
        <a:srgbClr val="CBE7FE"/>
      </a:lt2>
      <a:accent1>
        <a:srgbClr val="FB7C07"/>
      </a:accent1>
      <a:accent2>
        <a:srgbClr val="ECB938"/>
      </a:accent2>
      <a:accent3>
        <a:srgbClr val="FC5A3A"/>
      </a:accent3>
      <a:accent4>
        <a:srgbClr val="3590DB"/>
      </a:accent4>
      <a:accent5>
        <a:srgbClr val="41CCFD"/>
      </a:accent5>
      <a:accent6>
        <a:srgbClr val="C83DFF"/>
      </a:accent6>
      <a:hlink>
        <a:srgbClr val="658BD5"/>
      </a:hlink>
      <a:folHlink>
        <a:srgbClr val="A16AA5"/>
      </a:folHlink>
    </a:clrScheme>
    <a:fontScheme name="自定义 79">
      <a:majorFont>
        <a:latin typeface="汉仪粗圆简"/>
        <a:ea typeface="汉仪粗圆简"/>
        <a:cs typeface="Arial"/>
      </a:majorFont>
      <a:minorFont>
        <a:latin typeface="汉仪正圆-75W"/>
        <a:ea typeface="汉仪正圆-45W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1">
      <vt:lpstr>Arial</vt:lpstr>
      <vt:lpstr>Calibri</vt:lpstr>
      <vt:lpstr>汉仪粗圆简</vt:lpstr>
      <vt:lpstr>汉仪正圆-75W</vt:lpstr>
      <vt:lpstr>汉仪正圆-45W</vt:lpstr>
      <vt:lpstr>宋体</vt:lpstr>
      <vt:lpstr>+中文正文</vt:lpstr>
      <vt:lpstr>Office Theme</vt:lpstr>
      <vt:lpstr>盆底超声临床应用课件</vt:lpstr>
      <vt:lpstr>目录</vt:lpstr>
      <vt:lpstr>添加章节标题</vt:lpstr>
      <vt:lpstr>盆底超声概述</vt:lpstr>
      <vt:lpstr>盆底超声的定义</vt:lpstr>
      <vt:lpstr>盆底超声的发展历程</vt:lpstr>
      <vt:lpstr>盆底超声的应用范围</vt:lpstr>
      <vt:lpstr>盆底超声技术</vt:lpstr>
      <vt:lpstr>盆底超声的设备与技术原理</vt:lpstr>
      <vt:lpstr>盆底超声的图像解析</vt:lpstr>
      <vt:lpstr>盆底超声的测量与评估指标</vt:lpstr>
      <vt:lpstr>盆底超声在临床上的应用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2024-09-21T10:48:04.081</cp:lastPrinted>
  <dcterms:created xsi:type="dcterms:W3CDTF">2024-09-21T02:48:04Z</dcterms:created>
  <dcterms:modified xsi:type="dcterms:W3CDTF">2024-09-21T02:48:06Z</dcterms:modified>
</cp:coreProperties>
</file>