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C1AFE6-BDF5-4629-A928-9C42A2926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2D4FFB-B5EF-4984-A630-B32051A2A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39BB08-1FC4-46A7-BF4C-C96E3D331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E020DA-21AB-4AF7-8DEB-ACBA1EC02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BB68F2-864E-4BCA-B4CB-6984DA6DE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0E84DF-825B-4E6A-A955-598E9C3E5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700D2A-84C2-47DB-B72D-5A91C65C0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C33D51-1416-4D37-A423-0BEB15411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F755DD-3C0A-44AA-994A-CCCC3A726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C3639-441C-4A98-9DCB-7ECC958CD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DC0A27-3C29-4E80-A43C-CBC5A6B77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20010424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《口腔粘膜》课件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口腔粘膜概述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口腔粘膜疾病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口腔粘膜疾病的治疗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口腔粘膜疾病的预防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口腔粘膜疾病与全身健康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口腔粘膜概述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口腔粘膜是覆盖在口腔表面的组织薄膜，具有保护、感觉、分泌和排泄等功能。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口腔粘膜是由上皮细胞和结缔组织构成的薄膜，覆盖在整个口腔表面，包括舌、唇、齿龈、腭等部位。它具有保护口腔内部器官、感觉刺激、分泌唾液、排泄废物等多种功能。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口腔粘膜的定义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口腔粘膜具有保护、感觉、分泌和排泄等多种功能，对维持人体健康至关重要。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粘膜是口腔的屏障，能够防止外部细菌、病毒等病原体侵入，同时也能防止口腔内部液体流出。此外，口腔粘膜还具有感觉功能，能够感知温度、疼痛、触觉等刺激，并做出相应的反应。此外，口腔粘膜还能分泌唾液，帮助消化食物和保持口腔湿润。最后，口腔粘膜还能排泄废物，将体内的有害物质通过唾液排出体外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口腔粘膜的功能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口腔粘膜可根据其位置和功能进行分类，常见的分类方式包括前部粘膜、后部粘膜和下部粘膜等。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位置的不同，口腔粘膜可分为前部粘膜、后部粘膜和下部粘膜。前部粘膜包括唇、齿龈、硬腭等部位的粘膜；后部粘膜包括软腭、咽等部位的粘膜；下部粘膜则是指舌下的粘膜。此外，根据功能的不同，口腔粘膜还可分为咀嚼粘膜、感觉粘膜和腺体粘膜等类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口腔粘膜的分类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口腔粘膜疾病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口腔溃疡的病因较为复杂，可能与免疫、遗传、饮食、精神压力等多种因素有关。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口腔溃疡的治疗以局部用药为主，如使用溃疡贴膜、喷雾剂等，同时注意保持口腔卫生，避免刺激性食物和饮料。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口腔溃疡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白斑的病因尚不完全清楚，可能与长期吸烟、饮酒、嚼槟榔等不良习惯有关。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白斑的治疗方法包括局部药物治疗、激光治疗和手术切除等，同时需要去除不良刺激因素，定期复查。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白斑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红斑的病因可能与长期慢性刺激、感染、免疫等因素有关。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红斑的治疗方法包括局部用药、口服药物和手术治疗等，同时需要积极治疗原发性疾病。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扁平苔藓的病因尚不完全清楚，可能与免疫、遗传、内分泌等多种因素有关。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扁平苔藓的治疗方法包括局部用药、口服药物和激光治疗等，同时需要保持乐观的心态，避免过度疲劳和不良刺激。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扁平苔藓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口腔癌的病因与长期慢性刺激、紫外线照射、遗传等因素有关。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口腔癌的治疗方法包括手术切除、放疗和化疗等综合治疗手段，早期发现和治疗对于提高治愈率和生存率具有重要意义。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https://d.book118.com/766200104240010044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2024-09-13T13:40:30.844</cp:lastPrinted>
  <dcterms:created xsi:type="dcterms:W3CDTF">2024-09-13T05:40:30Z</dcterms:created>
  <dcterms:modified xsi:type="dcterms:W3CDTF">2024-09-13T05:40:33Z</dcterms:modified>
</cp:coreProperties>
</file>