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6A42F-977B-4830-9EC3-6FDB14192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CD9CE-B10D-4D40-8547-649989478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C4D48-B41C-48A7-B975-2C67D5CC5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02C20-4151-4D23-BAAD-5FC1440B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F5A61-1E90-4879-A274-9E01D8747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E84841-3CE9-474A-A765-8531EEF84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53B704-4F94-4097-B29D-6603F853F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9771D-6924-4A68-B7ED-883E7A1B4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D2094-6886-4E46-A3CD-171897A02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1CE62-48D8-46E5-AB2F-93600475F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E1DA2-A7E5-4B94-9930-4096976B5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01024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跨境网络营销案例分析报告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跨境网络营销概述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案例分析：成功跨境网络营销案例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案例分析：失败跨境网络营销案例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跨境网络营销策略与建议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分析跨境网络营销的案例，总结经验教训，为企业提供参考和借鉴。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随着互联网和全球化的快速发展，跨境网络营销逐渐成为企业拓展市场、提升品牌知名度的重要手段。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报告涵盖近三年的跨境网络营销案例。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报告涉及全球范围内的跨境网络营销活动。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报告重点关注电商、科技、快消品等行业的跨境网络营销案例。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跨境网络营销概述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跨境网络营销的定义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跨境网络营销是指企业通过互联网和电子商务平台，针对不同国家和地区的目标市场，进行产品推广、品牌建设和销售活动的一种营销方式。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它利用互联网的无国界特性，打破地理限制，实现企业在全球范围内的市场拓展和品牌建设。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433" b="94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跨境网络营销的重要性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随着互联网和电子商务的普及，全球市场越来越开放和互联，跨境网络营销成为企业拓展国际市场的重要手段。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不同国家和地区的消费者需求多样化，通过跨境网络营销可以更好地满足消费者的个性化需求。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品牌国际化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跨境网络营销有助于企业在全球范围内提升品牌知名度和美誉度，实现品牌国际化。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跨境网络营销需要考虑不同国家和地区的文化差异，包括语言、习俗、价值观等，以制定符合当地市场的营销策略。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跨文化性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跨境网络营销需要利用多个互联网平台和工具，如社交媒体、搜索引擎、电子邮件等，以覆盖更广泛的受众群体。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多平台性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跨境网络营销注重数据分析和用户行为研究，通过数据驱动的方式优化营销策略，提高营销效果。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跨境网络营销需要遵守不同国家和地区的法律法规，包括数据保护、知识产权、税收等方面的规定。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法律合规性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跨境网络营销的特点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案例分析：成功跨境网络营销案例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案例一：某电商平台的全球化战略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该电商平台针对不同国家和地区的市场需求，制定了差异化的市场定位策略，提供符合当地消费者偏好的商品和服务。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多语言支持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平台提供多种语言版本，消除语言障碍，提高用户体验，同时增加用户粘性。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本地化运营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在目标市场建立本地化运营团队，深入了解当地消费者需求和市场环境，制定针对性的营销策略。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跨境支付与物流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平台与多家国际支付和物流公司合作，提供便捷的跨境支付和物流服务，降低交易成本和时间成本。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品牌对目标受众进行深入分析，包括年龄、性别、兴趣、消费习惯等，确保营销内容能够精准触达目标受众。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根据目标受众的特点和偏好，选择合适的社交媒体平台进行营销，如Facebook、Instagram、Twitter等。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品牌注重内容创意和形式多样性，包括图片、视频、直播等，吸引用户的注意力和兴趣。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品牌通过数据监测和分析，了解营销效果和用户反馈，及时调整和优化营销策略和内容。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数据监测与优化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案例二：某品牌在海外市场的社交媒体营销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跨境电商平台选择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客户服务与售后支持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266990" y="2149345"/>
            <a:ext cx="2600876" cy="108792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企业根据自身业务需求和目标市场的特点，选择合适的跨境电商平台进行合作，如Amazon、eBay、Wish等。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151265" y="2149345"/>
            <a:ext cx="2600876" cy="108792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企业针对目标市场的需求和竞争状况，制定合适的产品策略，包括产品选择、定价、促销等。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66990" y="4373721"/>
            <a:ext cx="2600876" cy="108792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企业在跨境电商平台上进行品牌推广，提高品牌知名度和美誉度，吸引更多潜在消费者。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51265" y="4373721"/>
            <a:ext cx="2600876" cy="108792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企业提供优质的客户服务和售后支持，建立良好的客户关系和口碑传播效应。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案例分析：失败跨境网络营销案例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https://d.book118.com/766201024232010101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2024-09-26T14:36:48.949</cp:lastPrinted>
  <dcterms:created xsi:type="dcterms:W3CDTF">2024-09-26T06:36:48Z</dcterms:created>
  <dcterms:modified xsi:type="dcterms:W3CDTF">2024-09-26T06:36:51Z</dcterms:modified>
</cp:coreProperties>
</file>