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A7D30-E51B-4869-A7BB-FF1187746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C1FEC-4003-4F48-A23F-41E07DDF0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C3CB5-27A4-43B2-9E55-0F3F9A53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9EE18-C2DD-4718-A37E-AC196C9A8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02F880-D861-407D-A0DD-3B32B5E22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E64075-9220-4DEE-A857-C0936B74F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7A87E5-3481-44EA-BFB1-EDB284CE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6BB05-6281-4115-A2E2-14867E470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88890-9ABB-4963-9260-1DD2C0A7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3FDF6-2270-42D0-879B-025EE1989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0AA5-E196-47FE-AE4C-4ED3342E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011322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过敏性紫癜的并发症及预防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过敏性紫癜的康复与预后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过敏性紫癜是一种由过敏反应引起的血管炎症，主要累及皮肤、关节、肠道和肾脏。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该病多发于儿童和青少年，具有反复发作的特点，部分患者可能发展为慢性病程。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12" b="12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过敏性紫癜的典型皮疹为红色或紫色的斑点或斑块，多分布在四肢和臀部，可伴有瘙痒。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11" b="70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过敏性紫癜的病因较为复杂，可能与感染、药物、食物、花粉等过敏原有关。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免疫系统的异常反应是导致过敏性紫癜的关键因素，患者的免疫系统对过敏原产生过度反应，导致血管炎症。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遗传因素也可能影响过敏性紫癜的易感性，家族中有类似病史的人更容易发病。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71" b="1657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01" r="163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过敏性紫癜的症状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皮疹、瘙痒、水肿等是过敏性紫癜的常见症状。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关节痛、关节肿胀等，多累及膝关节、踝关节等大关节。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腹痛、呕吐、血便等，严重时可导致肠套叠、肠穿孔等。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蛋白尿、血尿、水肿等，部分患者可能出现肾功能不全。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皮肤症状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胃肠道症状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过敏性紫癜的护理措施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保证患儿充足的休息，避免剧烈运动，防止紫癜加重或反复。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07" r="1220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保持皮肤清洁干燥，避免抓挠，防止皮肤感染。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密切观察患儿的病情变化，如发现异常及时报告医生。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给予清淡、易消化、营养丰富的食物，避免刺激性食物和饮料。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对于严重紫癜的患儿，需限制蛋白质的摄入，以减轻肾脏负担。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限制蛋白质摄入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保证充足的水分摄入，有利于病情恢复。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给予患儿及家长心理支持，缓解紧张情绪，增强治疗信心。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向患儿及家长介绍过敏性紫癜的相关知识，提高认知水平。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加强与患儿及家长的沟通与交流，及时解答疑问，提高护理效果。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https://d.book118.com/766201132200010031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2024-08-30T10:44:57.001</cp:lastPrinted>
  <dcterms:created xsi:type="dcterms:W3CDTF">2024-08-30T02:44:57Z</dcterms:created>
  <dcterms:modified xsi:type="dcterms:W3CDTF">2024-08-30T02:44:59Z</dcterms:modified>
</cp:coreProperties>
</file>