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C0760-1707-4FC0-9556-458955A9A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F1F1E-966A-4B46-A1A9-0A3D8D277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20083-5DC3-4F85-BBEE-EFB218364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39AAD-7BC0-4719-9E86-3306E4756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915753-DB74-4102-AD6C-15FB75654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3E5AB7-5EA0-43EC-A7D1-18AC7C082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DD7EE7-AE44-41B9-A973-3E86D477B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70E6A-1C7D-4C7E-B926-14C560D38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428A2-5EFF-400D-AED6-9D667163E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17983-1C48-4597-BA5D-6CDAA754C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7A77E-7975-479A-BA31-ECFB47B28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02115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心理健康取决于外部因素结辩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心理健康与外部因素的关系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外部因素如何影响心理健康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心理健康与外部因素的实证研究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心理健康问题普遍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心理健康问题已经成为全球范围内的普遍现象，许多人受到焦虑、抑郁等心理问题的困扰。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随着现代社会节奏加快，人们面临的压力越来越大，如工作压力、家庭压力、经济压力等，这些压力对心理健康产生负面影响。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外部因素影响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越来越多的研究表明，外部因素如环境、社会关系、生活习惯等对心理健康有着重要影响。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417" b="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00" r="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01" r="320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96" r="300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指个体心理活动和心理特征的完整性与协调性，能够适应环境并保持良好稳定的情绪状态。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指个体以外的环境因素，包括自然环境、社会环境、文化环境等。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主题定义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心理健康与外部因素的关系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476" b="74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3" b="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0767" b="207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家庭因素对心理健康的影响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和谐、支持的家庭氛围有助于培养孩子积极、健康的心理状态，而紧张、冲突的家庭环境可能导致孩子出现焦虑、抑郁等心理问题。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家长的教育方式和期望对孩子的心理健康发展有重要影响。过度溺爱或严厉管教可能导致孩子缺乏自信或产生逆反心理。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家庭经济状况不佳可能增加孩子的心理压力，影响其心理健康，而稳定的经济基础则能提供更好的生活和心理保障。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良好的社会支持网络，如朋友、社区和社交团体，能够提供情感支持和帮助，有助于减轻心理压力。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社会对个体期望和评价的标准影响个体的自我认同和心理健康。过于强调成功和成就可能导致个体出现焦虑和抑郁。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社会文化价值观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环境污染和城市生活压力可能对心理健康产生负面影响，如引发焦虑和抑郁症状。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环境污染与压力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社会环境对心理健康的影响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工作与生活的平衡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无法平衡工作与生活可能导致心理压力，影响个体的心理健康。适当的休息和放松对于维护心理健康至关重要。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工作负荷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过重的工作负荷可能导致工作压力，长期下来可能引发职业倦怠和心理健康问题。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与同事、领导之间的人际关系对个体心理健康有重要影响。紧张的工作关系可能引发焦虑、抑郁等心理问题。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工作压力对心理健康的影响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外部因素如何影响心理健康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和谐、温馨的家庭氛围有利于心理健康，而紧张、冷漠的家庭氛围可能导致心理问题。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00" r="146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00" r="146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良好的家庭关系，如夫妻关系、亲子关系等，能够提供情感支持和安全感，对心理健康有积极影响。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过度保护、严厉惩罚等不良的教养方式可能对孩子的心理健康产生负面影响。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家庭因素对心理健康的具体影响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https://d.book118.com/766202115054010100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2024-09-24T07:24:44.583</cp:lastPrinted>
  <dcterms:created xsi:type="dcterms:W3CDTF">2024-09-23T23:24:44Z</dcterms:created>
  <dcterms:modified xsi:type="dcterms:W3CDTF">2024-09-23T23:24:46Z</dcterms:modified>
</cp:coreProperties>
</file>