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032F6-D45C-4707-B0AC-DE3AF7808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456BF-E7AA-4B82-B15F-40DD57C40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1A4B8-B7F4-4F3D-8771-CDAC690CE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EE57D-6572-43E3-B63D-DAD98A090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6FEC3E-71B3-4DA0-9AEF-07A73989A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DDD896-E459-48E5-BA5F-123414B8D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5B113A-F761-4834-BC7F-3A593FD04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F473A-38DA-4122-865C-D3819EBC0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BE89C-2FA5-4180-9132-4DB9E1764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26585-494F-4AE3-BC73-61D2990FC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98848-B376-49CF-9631-2DF768D7F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0312312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人工智能在经费管理中的应用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人工智能概述
 经费管理现状与挑战
 人工智能在经费管理中的价值
 人工智能应用场景与案例
 技术实现与工作流程
 数据安全与隐私保护
 人工智能的发展趋势
 结论与展望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人工智能在经费管理中的应用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人工智能的定义与分类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1.人工智能是指通过计算机程序模拟人类智能，实现自主学习、推理、感知和理解等能力的技术。</a:t>
            </a:r>
          </a:p>
          <a:p>
            <a:r>
              <a:t>2.人工智能可分为弱人工智能和强人工智能两类，其中弱人工智能专注于特定领域的问题解决，强人工智能则能像人类一样进行全面的智能活动。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1.人工智能发展历程可分为三个阶段：符号主义、连接主义和深度学习。</a:t>
            </a:r>
          </a:p>
          <a:p>
            <a:r>
              <a:t>2.符号主义以知识表示和推理为基础，连接主义则以神经元之间的连接为基础，而深度学习则通过神经网络自主学习的方式实现人工智能。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人工智能的技术基础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1.人工智能技术包括机器学习、深度学习、自然语言处理、计算机视觉等多个领域。</a:t>
            </a:r>
          </a:p>
          <a:p>
            <a:r>
              <a:t>2.机器学习是人工智能的重要基础，是指通过计算机程序从数据中学习并改进自身性能的技术。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人工智能的应用领域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1.人工智能已广泛应用于各个领域，如金融、医疗、教育、交通等。</a:t>
            </a:r>
          </a:p>
          <a:p>
            <a:r>
              <a:t>2.在金融领域，人工智能可通过数据分析和模型预测等方式，为投资决策和风险管理提供支持。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1.人工智能的发展趋势包括更高效、更强大、更普及的方向发展。</a:t>
            </a:r>
          </a:p>
          <a:p>
            <a:r>
              <a:t>2.随着技术的不断进步和应用场景的不断扩大，人工智能将会在更多领域得到广泛应用。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人工智能的伦理与隐私问题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1.人工智能的发展也引发了伦理和隐私问题，如对数据的利用和保护、对算法公平性和透明度的要求等。</a:t>
            </a:r>
          </a:p>
          <a:p>
            <a:r>
              <a:t>2.为了保障人工智能的健康发展，需要采取相应的伦理和法律措施，保护公民隐私和数据安全。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经费管理现状与挑战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人工智能在经费管理中的应用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经费管理现状与挑战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经费管理现状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1.当前经费管理主要依赖人工操作和传统软件系统，管理效率低下，容易出错。</a:t>
            </a:r>
          </a:p>
          <a:p>
            <a:r>
              <a:t>2.随着科研项目数量的增加和经费规模的扩大，经费管理的复杂度和难度不断提升。</a:t>
            </a:r>
          </a:p>
          <a:p>
            <a:r>
              <a:t>3.现有的经费管理体系难以满足快速变化的政策需求，无法适应科研活动的快速发展。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经费管理挑战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1.如何提高经费管理的效率和准确性，减少人工操作和错误率是当前面临的主要挑战。</a:t>
            </a:r>
          </a:p>
          <a:p>
            <a:r>
              <a:t>2.经费管理需要满足越来越多的政策要求，如何适应和应对政策变化是另一个重要的挑战。</a:t>
            </a:r>
          </a:p>
          <a:p>
            <a:r>
              <a:t>3.随着科研项目的国际化发展，经费管理需要与国际接轨，如何处理国际化和本土化的关系是面临的挑战之一。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经费管理现状与挑战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经费管理改革需求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1.提高经费管理的透明度和公正性，减少科研不端行为的发生。</a:t>
            </a:r>
          </a:p>
          <a:p>
            <a:r>
              <a:t>2.加强经费管理的监督和评估，提高科研经费的使用效益。</a:t>
            </a:r>
          </a:p>
          <a:p>
            <a:r>
              <a:t>3.推进经费管理的数字化转型和智能化升级，提高管理效率和适应性。</a:t>
            </a:r>
          </a:p>
          <a:p>
            <a:r>
              <a:t>以上内容仅供参考，具体内容可以根据实际需要进行调整和补充。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人工智能在经费管理中的价值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人工智能在经费管理中的应用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人工智能在经费管理中的价值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自动化与效率提升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1.人工智能能够自动化处理大量繁琐的财务数据，减轻财务人员的工作负担，提高工作效率。</a:t>
            </a:r>
          </a:p>
          <a:p>
            <a:r>
              <a:t>2.通过自动化，可以减少人为错误和疏漏，提高数据准确性和可靠性。</a:t>
            </a:r>
          </a:p>
          <a:p>
            <a:r>
              <a:t>3.人工智能能够快速分析大量数据，提供实时洞察和预测，帮助决策者做出更明智的决策。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数据分析与预测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1.人工智能可以对经费使用情况进行深度数据分析，揭示隐藏在数据中的规律和趋势。</a:t>
            </a:r>
          </a:p>
          <a:p>
            <a:r>
              <a:t>2.通过机器学习算法，可以预测未来的经费需求和使用情况，帮助预算规划和资源分配。</a:t>
            </a:r>
          </a:p>
          <a:p>
            <a:r>
              <a:t>3.数据分析可以帮助识别异常和风险，提前预警，避免不必要的损失。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人工智能在经费管理中的价值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精准决策与支持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1.人工智能可以提供个性化的经费管理方案，根据不同需求和情况，给出精准的建议和决策支持。</a:t>
            </a:r>
          </a:p>
          <a:p>
            <a:r>
              <a:t>2.通过智能推荐和模拟预测等功能，可以帮助决策者更好地理解和处理经费管理问题。</a:t>
            </a:r>
          </a:p>
          <a:p>
            <a:r>
              <a:t>3.人工智能可以提供实时的经费使用情况监测和预警，帮助及时发现和解决潜在问题。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风险防范与合规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1.人工智能可以通过数据分析和模式识别，帮助发现经费使用中的异常和风险，防范潜在损失。</a:t>
            </a:r>
          </a:p>
          <a:p>
            <a:r>
              <a:t>2.通过智能化的合规检查和审计功能，可以确保经费使用的合规性和规范性。</a:t>
            </a:r>
          </a:p>
          <a:p>
            <a:r>
              <a:t>3.人工智能可以提供实时的风险监测和预警，帮助及时应对和处理潜在风险。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人工智能在经费管理中的价值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智能化与用户体验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1.人工智能可以提供智能化的用户界面和功能，简化操作流程，提高用户体验。</a:t>
            </a:r>
          </a:p>
          <a:p>
            <a:r>
              <a:t>2.通过自然语言处理和语音识别等技术，可以方便用户与系统进行交互和沟通。</a:t>
            </a:r>
          </a:p>
          <a:p>
            <a:r>
              <a:t>3.智能化可以帮助用户更快速地获取所需信息和功能，提高工作效率和满意度。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创新与未来发展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1.人工智能在经费管理中的应用是不断创新和发展的，未来将有更多的技术和应用涌现。</a:t>
            </a:r>
          </a:p>
          <a:p>
            <a:r>
              <a:t>2.随着技术的不断进步和应用场景的拓展，人工智能将在经费管理中发挥更大的作用和价值。</a:t>
            </a:r>
          </a:p>
          <a:p>
            <a:r>
              <a:t>3.未来，人工智能将与云计算、大数据、物联网等技术相结合，推动经费管理的数字化和智能化发展。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人工智能应用场景与案例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人工智能在经费管理中的应用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人工智能应用场景与案例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智能预算规划与编制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1.基于大数据和AI算法的预算规划，能够提高预算编制的准确性和效率。</a:t>
            </a:r>
          </a:p>
          <a:p>
            <a:r>
              <a:t>2.AI能够自动识别和预测经费需求，为预算决策提供支持。</a:t>
            </a:r>
          </a:p>
          <a:p>
            <a:r>
              <a:t>3.智能预算系统可以与财务和其他管理系统集成，提高整体管理效率。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经费使用监控与审计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1.AI可以实时监控经费使用情况，及时发现异常和违规行为。</a:t>
            </a:r>
          </a:p>
          <a:p>
            <a:r>
              <a:t>2.通过数据分析和挖掘，AI能够协助审计人员进行经费使用合规性审计。</a:t>
            </a:r>
          </a:p>
          <a:p>
            <a:r>
              <a:t>3.智能监控和审计系统能够减少人为干预，提高经费管理的公正性和透明度。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https://d.book118.com/766203123125010052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人工智能概述</vt:lpstr>
      <vt:lpstr> 人工智能概述</vt:lpstr>
      <vt:lpstr> 人工智能概述</vt:lpstr>
      <vt:lpstr> 人工智能概述</vt:lpstr>
      <vt:lpstr> 经费管理现状与挑战</vt:lpstr>
      <vt:lpstr> 经费管理现状与挑战</vt:lpstr>
      <vt:lpstr> 经费管理现状与挑战</vt:lpstr>
      <vt:lpstr> 人工智能在经费管理中的价值</vt:lpstr>
      <vt:lpstr> 人工智能在经费管理中的价值</vt:lpstr>
      <vt:lpstr> 人工智能在经费管理中的价值</vt:lpstr>
      <vt:lpstr> 人工智能在经费管理中的价值</vt:lpstr>
      <vt:lpstr> 人工智能应用场景与案例</vt:lpstr>
      <vt:lpstr> 人工智能应用场景与案例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2024-09-18T23:30:30.847</cp:lastPrinted>
  <dcterms:created xsi:type="dcterms:W3CDTF">2024-09-18T15:30:30Z</dcterms:created>
  <dcterms:modified xsi:type="dcterms:W3CDTF">2024-09-18T15:30:32Z</dcterms:modified>
</cp:coreProperties>
</file>