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5F11C-4BE1-4AD0-B00E-F82DCB52E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32838-167E-442F-A4F3-9C347578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3CF33-BD1A-46DE-B5E7-936F2CC8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D41C0-F373-4B29-B0CF-67EB0EE3F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EDDF6-926A-46E8-956E-B9658514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D177E-6917-4251-80A7-4046D9CA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2E422-DF99-4B3E-BC79-B7A6A153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9798E-98E0-4783-9251-867B53BA7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14CCD-5016-4044-B415-91CE5DBE9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D3BD4-062F-4F14-A876-E579A7E9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EFA5A-D413-4BBB-940D-CB70CE8F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31351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高端酱油简介介绍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高端酱油的种类与品牌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高端酱油的原料与制作工艺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高端酱油的营养价值与健康益处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高端酱油的市场现状与发展趋势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如何选购与使用高端酱油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高端酱油的定义与特点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高端酱油是指采用优质原料、经过长时间酿造、口感醇厚、营养丰富的酱油。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高端酱油通常不添加防腐剂、色素和味精等人工添加剂，保持了酱油的天然风味和营养价值。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高端酱油的酿造工艺通常比较独特，需要经过长时间的发酵和陈化，使得酱油的味道更加醇厚、丰富。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酿造工艺独特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高端酱油通常选用优质的大豆、小麦等原料，这些原料的质量直接影响着酱油的品质。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原料优质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高端酱油不添加防腐剂、色素和味精等人工添加剂，保持了酱油的天然风味和营养价值。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不添加人工添加剂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品质更高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高端酱油的品质通常比普通酱油更高，因为其选用的原料和酿造工艺都更加优质。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味道更醇厚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高端酱油的味道更加醇厚、丰富，口感更加柔和，适合用于高端餐饮和家庭烹饪。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不含人工添加剂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高端酱油不含有害的人工添加剂，更加健康安全。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价格更高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由于高端酱油的原料和工艺成本较高，因此其价格通常比普通酱油更高。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高端酱油与普通酱油的区别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高端酱油的种类与品牌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主要用于红烧、焖煮等需要上色的菜肴，味道鲜美，色泽红亮。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老抽酱油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适用于炒菜、腌制、调味等，味道较老抽清淡，色泽较淡。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生抽酱油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属于高端酱油，味道醇厚，营养价值高，适合对食材要求较高的菜肴。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特级酱油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味道鲜美，适用于海鲜类菜肴，也可用于腌制、炒菜等。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海鲜酱油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海天酱油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历史悠久，品质优良，口感醇厚。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李锦记酱油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厨邦酱油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东古酱油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采用传统酿造工艺，味道纯正，品质优良。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国内知名品牌，产品线丰富，覆盖各类酱油需求。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以健康、美味为特色，深受消费者喜爱。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东古酱油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采用传统酿造工艺，味道纯正。其中，“东古一品鲜酱油”是其代表性产品，适合用于烹饪各种菜肴。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海天酱油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产品线丰富，价格实惠，适合家庭日常使用。其中，“海天老抽”和“海天生抽”是该品牌的代表性产品，味道鲜美，质量稳定。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李锦记酱油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历史悠久，品质优良。其“李锦记特级酱油”采用传统工艺酿造，味道醇厚，营养价值高。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厨邦酱油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以健康、美味为特色，强调不添加防腐剂、色素和味精。其中，“厨邦生抽”和“厨邦海鲜酱油”是该品牌的热销产品，口感鲜美，适合家常使用。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知名品牌及其特色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高端酱油的原料与制作工艺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优质大豆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选用非转基因、无农药残留的高品质大豆作为主要原料，确保酱油的营养价值和安全性。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精选小麦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采用优质小麦，提供丰富的淀粉和蛋白质，有助于酱油的发酵和风味形成。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使用清冽的山泉水和地下水，保证酱油的纯净和口感。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遵循古法酿造，注重天然发酵和陈酿，使酱油充分吸收原料精华。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传统酿造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恒温控制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天然晒露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在酿造过程中严格控制温度，确保微生物的活性，提高酱油的营养价值和风味。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利用自然阳光和露水，促进酱油的自然发酵和成熟，增强其香气和口感。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酿造工艺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https://d.book118.com/766203135140010055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2024-09-23T04:07:25.697</cp:lastPrinted>
  <dcterms:created xsi:type="dcterms:W3CDTF">2024-09-22T20:07:25Z</dcterms:created>
  <dcterms:modified xsi:type="dcterms:W3CDTF">2024-09-22T20:07:27Z</dcterms:modified>
</cp:coreProperties>
</file>