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D9D88-47A7-4A74-A211-7A4EF1A9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687E4-D3A2-4C23-AB55-A48F239C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3AE04-64C2-4983-8E77-61480138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40882-1614-4E18-B1CD-6566C8FE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291F0-EE3D-4C7C-9DE0-D386FB9E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C79A0-CB29-481A-A469-28A0D4F4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CFD6C1-ED51-4421-A8BC-B8B08C0C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2A3C0-65DA-4D09-B0CF-0CE0AF59C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E9F79-5B86-49C4-BDF8-5B939539E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88057-2E96-4AFD-97A7-577026F4E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D883-B129-4CFC-961C-D0E8DF83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32241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化工检修工作个人年终总结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检修技能提升与成长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安全生产意识培养与实践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现场管理经验分享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存在问题剖析与改进方向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本年度主要任务及目标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确保设备安全稳定运行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通过定期巡检、预防性维护和紧急抢修，保障化工生产设备的可靠运行，降低故障率。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提高检修效率和质量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优化检修流程，提高检修工作的效率和质量，减少生产停机时间。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加强团队建设与培训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提升团队成员的专业技能和综合素质，增强团队协作和应急处理能力。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预防性维护计划执行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按照预防性维护计划，对关键设备进行了定期维护和保养，确保了设备的良好状态。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紧急抢修与应对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成功应对了XX次设备突发故障，迅速组织抢修，最短时间内恢复了生产。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设备巡检与维护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全年共完成设备巡检XX余次，发现并及时处理潜在问题XX余处，有效避免了生产事故的发生。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92" b="72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针对某些特殊设备的维护难题，提出了创新的解决方案，提高了检修效率和质量。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创新检修方法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安全生产记录保持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通过定期的团队建设活动和专业技能培训，团队成员之间的协作能力得到了显著提升。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全年未发生重大安全事故，保障了化工生产的安全稳定运行。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突出成果和亮点展示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检修技能提升与成长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通过参加培训和实践操作，掌握了化工设备检修的基本流程、检修标准和安全操作规程。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化工设备检修知识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学习了故障诊断的基本方法，如听、摸、看、闻等，能够准确判断设备故障的原因和部位。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故障诊断技能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333" b="1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熟悉了化工检修常用的工具和设备，如扳手、螺丝刀、万用表等，能够熟练使用这些工具进行设备维修。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维修工具使用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专业技能学习及掌握情况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在面对设备故障时，能够冷静分析问题的本质和根源，提出有效的解决方案。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在检修过程中遇到突发情况时，能够迅速作出反应，调整检修方案，确保检修工作的顺利进行。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通过不断学习和实践，尝试采用新的方法和技术解决设备故障，提高了解决问题的效率和质量。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解决问题能力提高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与同事和领导保持密切沟通，及时反馈工作进展和遇到的问题，寻求支持和帮助。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在检修工作中，积极与同事协作，共同完成任务，形成了良好的团队氛围。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在沟通过程中，注重倾听他人的意见和建议，理解他人的需求和想法，促进了团队协作的顺利进行。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安全生产意识培养与实践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在检修工作中，始终将安全放在首位，不违章操作，不违反劳动纪律。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积极参加企业组织的安全培训和教育活动，不断提高自身安全意识和操作技能。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严格遵守化工企业安全生产规章制度，认真执行各项安全操作规程。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遵守规章制度，确保操作安全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在检修过程中，认真排查设备、管道、阀门等存在的安全隐患，并及时采取措施进行整改。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对于发现的重大隐患和危险源，及时向上级汇报并配合相关部门进行整改和监控。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430" b="44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313" b="313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积极参与企业开展的安全检查和隐患排查活动，共同营造安全生产氛围。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识别并消除隐患，降低事故风险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https://d.book118.com/766203224104010042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2024-09-09T19:56:06.656</cp:lastPrinted>
  <dcterms:created xsi:type="dcterms:W3CDTF">2024-09-09T11:56:06Z</dcterms:created>
  <dcterms:modified xsi:type="dcterms:W3CDTF">2024-09-09T11:56:08Z</dcterms:modified>
</cp:coreProperties>
</file>