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C53DF-51E5-481E-98B4-1C7535C3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DAA74-47FE-4C38-B0B2-8A1B3155B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3DAF5-4D85-4523-8B47-ADD75B85C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718E2-E2B8-4B98-8F04-7AA04C839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D0027-4D14-4583-A245-56542A25D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1C64A-D391-409F-BF19-7785E7EA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E8538-5E76-4F0E-AD75-34F572EA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EAFD9-469D-463E-8D67-306B13643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D0322-A450-4CA9-9B56-EA7142255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C9380-2954-4E4B-9E5E-0629D0C03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4B5C5-C33A-4FEB-BD42-2710E050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1010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衰竭的护理\n## 1.心脏衰竭的基本概念与病因\n### 1.1心脏衰竭的定义与分类\n### 1.2心脏衰竭的病因及危险因素\n### 1.3心脏衰竭的发病机制与病理生理\n## 2.心脏衰竭的临床表现与诊断\n### 2.1心脏衰竭的临床症状与体征\n### 2.2心脏衰竭的辅助检查与诊断方法\n### 2.3心脏衰竭的诊断标准与分期\n## 3.心脏衰竭的治疗与护理原则\n### 3.1心脏衰竭的药物治療与护理\n### 3.2心脏衰竭的非药物治療与护理\n### 3.3心脏衰竭的并发症防治与护理\n## 4.心脏衰竭的护理评估与监测\n### 4.1心脏衰竭患者的护理评估方法与内容\n### 4.2心脏衰竭患者的生命体征监测与护理\n### 4.3心脏衰竭患者的心功能监测与护理\n## 5.心脏衰竭的护理措施与案例分析\n### 5.1心脏衰竭的一般护理措施\n### 5.2心脏衰竭的专科护理措施\n### 5.3心脏衰竭的护理案例分析与实践\n## 6.心脏衰竭患者的生活指导与健康教育\n### 6.1心脏衰竭患者的生活指导与注意事项\n### 6.2心脏衰竭患者的健康教育内容与方法\n### 6.3心脏衰竭患者的心理护理与沟通技巧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心脏衰竭的护理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心脏衰竭的基本概念与病因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心脏衰竭的定义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心脏泵血功能减退，不能满足机体需求的临床症状群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根据发病部位和机制，可分为左心衰竭、右心衰竭和全心衰竭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心脏衰竭的分类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根据病程和病情严重程度，可分为急性心脏衰竭和慢性心脏衰竭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根据病因和病理生理特点，可分为收缩性心脏衰竭和舒张性心脏衰竭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心脏衰竭的病因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冠心病、心肌梗死等心血管疾病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高血压、心肌病等心脏疾病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肺部疾病，如慢性阻塞性肺疾病、肺心病等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肾脏疾病，如肾功能不全、肾动脉狭窄等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内分泌疾病，如甲状腺功能亢进、糖尿病等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心脏衰竭的危险因素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年龄、性别和家族史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吸烟、饮酒和不良生活习惯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高血压、糖尿病和高脂血症等慢性疾病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感染、炎症和应激反应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心脏衰竭的发病机制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收缩功能减退：心肌损伤、心肌肥厚、心肌纤维化等导致心脏收缩力减弱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舒张功能减退：心肌松弛异常、心室顺应性降低、心脏充盈受限等导致心脏舒张功能不全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心律失常：心脏电生理异常、心脏结构改变等导致心律失常发生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心脏衰竭的病理生理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肺循环充血：心脏泵血功能减退，肺循环血流量增加，导致肺水肿和肺动脉高压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体循环充血：心脏泵血功能减退，体循环血流量减少，导致组织灌注不足和器官功能受损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心脏能量代谢紊乱：心肌缺氧、能量供应不足等导致心脏能量代谢紊乱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心脏衰竭的临床表现与诊断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心脏衰竭的临床症状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呼吸困难：劳力性呼吸困难、夜间阵发性呼吸困难、端坐呼吸等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水肿：下肢水肿、腹水、肺水肿等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心悸、心前区疼痛：心脏负荷增加、心肌缺血等导致心悸和心前区疼痛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疲劳、乏力：心脏泵血功能减退，全身组织灌注不足导致疲劳和乏力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心脏衰竭的体征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心率增快、心律失常：心脏泵血功能减退，心脏代偿性增快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心尖搏动移位：心脏扩大，心尖搏动向左下移位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肺部湿啰音：肺循环充血，肺泡内液体渗出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肝颈静脉回流征阳性：心脏泵血功能减退，肝脏充血，颈静脉怒张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心脏衰竭的辅助检查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心电图：检查心脏电生理活动和心律失常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胸部X线：评估心脏大小和肺水肿程度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超声心动图：评估心脏结构和功能，测量心室壁厚度、心脏瓣膜等功能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血液检查：检查心脏损伤标志物、肾功能、电解质等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心脏衰竭的诊断方法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根据病史、临床症状和体征进行初步诊断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结合辅助检查结果进行确诊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参考心脏衰竭诊断标准与分期进行诊断评估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心脏衰竭的诊断标准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症状：呼吸困难和疲劳等典型症状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体征：心率增快、肺湿啰音等典型体征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辅助检查：心电图、超声心动图等检查结果支持诊断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心脏衰竭的分期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A期：有心脏结构损害，但无心功能不全症状和体征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B期：有心脏结构损害，伴有轻度心功能不全症状和体征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C期：有心脏结构损害，伴有中度至重度心功能不全症状和体征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D期：顽固性心功能不全，需要特殊干预治疗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心脏衰竭的诊断标准与分期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心脏衰竭的治疗与护理原则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心脏衰竭的药物治療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利尿剂：减轻心脏负荷，缓解水肿和呼吸困难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ACEI/ARB：抑制ACE活性，降低血压，减轻心脏负荷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β受体拮抗剂：降低心率，减少心肌耗氧量，改善心脏功能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醛固酮受体拮抗剂：抑制醛固酮作用，减少心肌纤维化，改善心脏功能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抗凝药物：预防血栓形成，降低心脏事件风险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心脏衰竭的药物护理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监测药物疗效和副作用：定期评估心功能、水肿等症状和体征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药物剂量调整：根据病情和药物反应调整药物剂量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服药指导：教育患者规律服药，避免药物漏服或过量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心脏衰竭的药物治療与护理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心脏衰竭的非药物治療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心脏再同步治疗（CRT）：改善心脏收缩功能，减轻心力衰竭症状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心脏起搏器：调整心脏起搏频率，改善心脏功能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介入治疗：如冠状动脉介入治疗、心脏瓣膜置换术等，治疗原发病灶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康复治疗：有氧运动、呼吸训练、心理干预等，提高生活质量和心功能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心脏衰竭的非药物护理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康复治疗指导：协助患者进行康复治疗，监测治疗效果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生活方式指导：教育患者改善生活习惯，如低盐饮食、戒烟限酒等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心理护理：关注患者心理状态，提供心理支持和沟通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心脏衰竭的非药物治療与护理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心脏衰竭的并发症防治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肺部感染：加强呼吸道管理，预防感染发生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肾功能不全：监测肾功能，调整药物治疗，保护肾功能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心律失常：密切监测心电图，及时处理心律失常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血栓形成：给予抗凝治疗，预防血栓形成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心脏衰竭的并发症护理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感染护理：加强呼吸道清洁，监测体温，及时处理感染灶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肾功能护理：监测尿量、肾功能，调整药物治疗，实施肾脏保护措施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心律失常护理：密切监测心电图，及时处理心律失常，预防心脏事件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心脏衰竭的并发症防治与护理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https://d.book118.com/766210105222010051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心脏衰竭的护理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2024-09-17T21:08:11.182</cp:lastPrinted>
  <dcterms:created xsi:type="dcterms:W3CDTF">2024-09-17T13:08:11Z</dcterms:created>
  <dcterms:modified xsi:type="dcterms:W3CDTF">2024-09-17T13:08:13Z</dcterms:modified>
</cp:coreProperties>
</file>