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EAFB9-5720-48C1-9360-2CB55F9B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78633-4BD0-4C82-A86D-2B50387CF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A08A-CB02-4525-BFBC-537A3CE6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043E6-8098-4761-8061-D2F24BA7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8DB6E-C054-4DF5-94E7-DB8519CD9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1167B-A447-488C-87CA-0D07C9BE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7BACB-D429-47A2-8B0D-D1917B768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88E74-2CE7-4181-B02A-137C4859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68CDF-3438-430D-9D23-0AEDAD0B1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4D2A-5DA3-4CD6-A859-82DFB5C7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BE8B1-B6CC-4ED8-A9DD-A1F9B8FE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1102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口腔护理讲课课件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特殊口腔状况的护理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口腔护理误区与注意事项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口腔护理产品推荐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牙齿的主要功能是咀嚼食物，帮助消化。不同类型的牙齿有不同的功能，如切牙用于切割食物，磨牙用于磨碎食物。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牙龈是牙齿周围的软组织，主要功能是保护牙齿和牙槽骨。牙龈的健康状况直接影响牙齿的稳固。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唾液腺分泌唾液，唾液中含有消化酶和其他有益物质，有助于食物的消化和口腔的清洁。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3" r="44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咀嚼和消化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口腔是食物进入消化系统的第一站，健康的口腔有助于提高食物的咀嚼和消化效率。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语言和社交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口腔健康对于清晰的语言表达和良好的社交形象至关重要，口腔疾病可能导致发音不清或疼痛，影响社交活动。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预防全身性疾病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口腔健康与全身健康密切相关，一些口腔疾病如牙周病可能增加患心脏病、糖尿病等全身性疾病的风险。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龋齿是一种常见的口腔疾病，症状包括牙齿硬组织逐渐被破坏，出现龋洞，导致牙齿疼痛、敏感等。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口腔溃疡是一种常见的口腔黏膜疾病，症状包括口腔黏膜出现圆形或椭圆形的溃疡面，疼痛明显。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牙周病是指牙齿周围组织的炎症性疾病，症状包括牙龈红肿、出血、口臭、牙齿松动等。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牙髓炎是指牙齿内部的牙髓组织发炎，症状包括牙齿剧烈疼痛、夜间痛等。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837" r="118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日常口腔护理方法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每天至少刷牙两次，分别在早晨和晚上，每次刷牙时间不少于2分钟。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每年至少洁牙两次，洁牙可以清除牙菌斑和牙结石，预防牙周病。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少吃甜食、酸食和刺激性强的食物，多吃含钙、磷、维生素的食物。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定期进行口腔检查，及时发现口腔问题，如龋齿、牙周病等。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每天刷牙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定期洁牙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" b="9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将刷毛放置在牙面上，轻压使刷毛弯曲，在牙面上作前后方向的水平颤动4~5次，颤动时刷毛移动仅1mm左右。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水平颤动法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将刷毛垂直并贴紧牙面，以适度的力量旋转刷毛清洁每个牙面。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旋转刷牙法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将刷毛垂直贴在牙面上，用适度的力量上下移动刷毛清洁每个牙面。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垂直刷牙法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选择软毛、小头、刷柄舒适的牙刷，每3个月更换一次。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选择合适的牙刷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刷牙技巧与牙刷选择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173" b="111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取一段约20cm长的牙线，分别缠绕在双手中指上。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用食指绷紧牙线，用中指指尖将牙线轻轻滑入两颗牙齿之间的缝隙。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使用牙线贴紧牙齿一侧的牙颈部上下轻轻刮动，然后将牙线紧贴另一侧的牙颈部上下轻轻刮动。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将牙线慢慢拉出，清洁完毕后用清水漱口。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选择具有杀菌、消炎、口气清新等功效的漱口水。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选择合适的漱口水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每次漱口时取10ml漱口水，含在口中鼓动腮帮子漱口10秒钟左右，然后吐出。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特殊口腔状况的护理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https://d.book118.com/766211023222010034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2024-09-04T08:20:35.335</cp:lastPrinted>
  <dcterms:created xsi:type="dcterms:W3CDTF">2024-09-04T00:20:35Z</dcterms:created>
  <dcterms:modified xsi:type="dcterms:W3CDTF">2024-09-04T00:20:37Z</dcterms:modified>
</cp:coreProperties>
</file>