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B90C0C4-5CE8-440B-BC0F-4B72F5CBDA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676739-D061-4207-BA8A-9C950652F9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CD593DD-C98D-48D7-8117-CBDA74A43F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EB14BF3-83CA-4D84-8A87-6CB59D726F7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F2554EC-B749-442A-9799-8F1393B739F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7506E84-4C82-48D2-AF0D-E9F00B13AE7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13055C4-E433-4E87-A02D-22BFF89FDAB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418BB71-5FDE-4D96-A072-0A6C0EB60B7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A9E3B69-DA20-4CD6-8048-3981419AC8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D92CFE7-4D92-4341-ADCC-F3C245759E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EF63002-FFE6-4CE4-A409-8B74DBBFDB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6621122520501004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安全保护系统</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安全保护系统概述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安全保护系统核心技术</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安全保护系统架构与设计</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安全保护系统应用场景分析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安全保护系统性能评估与优化</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安全保护系统未来发展趋势预测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安全保护系统概述</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安全保护系统是一种综合性的防御机制，旨在保护计算机网络、信息系统和关键数据免受未经授权的访问、破坏或泄露。</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安全保护系统通过实施一系列安全措施和技术手段，确保信息的机密性、完整性和可用性，防止恶意攻击和数据泄露，保障系统和数据的安全。</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定义与功能</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功能</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随着信息技术的快速发展和广泛应用，信息安全问题日益突出。安全保护系统作为信息安全的核心组成部分，对于保障个人隐私、企业机密和国家安全具有重要意义。</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重要性</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安全保护系统广泛应用于政府、金融、军事、企业等各个领域。例如，政府部门的电子政务系统、金融行业的电子支付系统、军事领域的指挥控制系统等都需要依靠安全保护系统来确保信息安全。</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应用领域</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重要性及应用领域</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8815" r="28815"/>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发展历程</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安全保护系统的发展经历了从单一防护到综合防御的演变过程。早期的安全保护主要关注于防止外部攻击和病毒入侵，而现在的安全保护系统已经发展为包括预防、检测、响应和恢复等多个环节的综合性防御体系。</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现状</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目前，安全保护系统已经成为信息安全领域的重要分支，各种先进的安全技术和产品不断涌现。然而，随着网络攻击手段的不断更新和复杂化，安全保护系统仍然面临着诸多挑战，需要不断升级和完善以适应新的安全威胁。</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发展历程及现状</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安全保护系统核心技术</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通过加密算法将明文数据转换为密文数据，确保数据在传输和存储过程中的机密性。</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数据加密</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5375" r="153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密钥管理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加密算法</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500" r="125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采用密钥生成、分配、存储、销毁等机制，确保密钥的安全性和可用性。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包括对称加密、非对称加密和混合加密等多种算法，可根据不同需求选择适合的加密算法。</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加密技术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4175" b="14175"/>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防火墙技术</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访问控制</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根据安全策略控制网络访问行为，防止未经授权的访问和数据泄露。</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流量过滤</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对进出网络的数据流进行过滤和检查，识别并阻止恶意流量和攻击行为。</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虚拟专用网络（VPN）</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通过加密通道在公共网络上建立专用网络，确保远程访问的安全性。</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通过监控网络或系统的异常行为来识别潜在的入侵行为。</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异常检测</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基于已知的攻击模式或漏洞进行匹配检测，发现潜在的入侵行为。</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误用检测</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对检测到的入侵事件进行及时响应和处理，包括报警、记录、阻断等。</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事件响应</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入侵检测技术</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通过用户名和密码等口令信息进行身份认证。</a:t>
            </a:r>
          </a:p>
        </p:txBody>
      </p:sp>
      <p:pic>
        <p:nvPicPr>
          <p:cNvPr id="6" name="Picture 6"/>
          <p:cNvPicPr>
            <a:picLocks noChangeAspect="1"/>
          </p:cNvPicPr>
          <p:nvPr/>
        </p:nvPicPr>
        <p:blipFill>
          <a:blip r:embed="rId2"/>
          <a:srcRect l="10000" r="100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口令认证</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采用公钥密码体制，通过数字证书验证用户身份的合法性。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数字证书认证</a:t>
            </a:r>
          </a:p>
        </p:txBody>
      </p:sp>
      <p:pic>
        <p:nvPicPr>
          <p:cNvPr id="10" name="Picture 10"/>
          <p:cNvPicPr>
            <a:picLocks noChangeAspect="1"/>
          </p:cNvPicPr>
          <p:nvPr/>
        </p:nvPicPr>
        <p:blipFill>
          <a:blip r:embed="rId3"/>
          <a:srcRect l="10000" r="100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21333" r="21333"/>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结合多种认证方式，如口令、生物特征、动态口令等，提高身份认证的安全性。</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多因素认证</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身份认证技术</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安全保护系统架构与设计</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整体架构设计</a:t>
              </a:r>
            </a:p>
          </p:txBody>
        </p:sp>
      </p:grpSp>
      <p:grpSp>
        <p:nvGrpSpPr>
          <p:cNvPr id="45" name="Group 45"/>
          <p:cNvGrpSpPr/>
          <p:nvPr/>
        </p:nvGrpSpPr>
        <p:grpSpPr>
          <a:xfrm>
            <a:off x="3314700" y="5303594"/>
            <a:ext cx="7382690" cy="863070"/>
            <a:chOff x="3314700" y="5303594"/>
            <a:chExt cx="7382690" cy="863070"/>
          </a:xfrm>
        </p:grpSpPr>
        <p:sp>
          <p:nvSpPr>
            <p:cNvPr id="46" name="TextBox 46"/>
            <p:cNvSpPr txBox="1"/>
            <p:nvPr/>
          </p:nvSpPr>
          <p:spPr>
            <a:xfrm>
              <a:off x="3314700" y="5303594"/>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系统应采用多种安全机制，如数据加密、访问控制、安全审计等，确保数据和系统的安全性。</a:t>
              </a:r>
            </a:p>
          </p:txBody>
        </p:sp>
      </p:grpSp>
      <p:grpSp>
        <p:nvGrpSpPr>
          <p:cNvPr id="47" name="Group 47"/>
          <p:cNvGrpSpPr/>
          <p:nvPr/>
        </p:nvGrpSpPr>
        <p:grpSpPr>
          <a:xfrm>
            <a:off x="3314700" y="4838783"/>
            <a:ext cx="7382690" cy="490334"/>
            <a:chOff x="3314700" y="4838783"/>
            <a:chExt cx="7382690" cy="490334"/>
          </a:xfrm>
        </p:grpSpPr>
        <p:sp>
          <p:nvSpPr>
            <p:cNvPr id="48" name="TextBox 48"/>
            <p:cNvSpPr txBox="1"/>
            <p:nvPr/>
          </p:nvSpPr>
          <p:spPr>
            <a:xfrm>
              <a:off x="3314700" y="4838783"/>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安全性设计</a:t>
              </a:r>
            </a:p>
          </p:txBody>
        </p:sp>
      </p:grpSp>
      <p:grpSp>
        <p:nvGrpSpPr>
          <p:cNvPr id="49" name="Group 49"/>
          <p:cNvGrpSpPr/>
          <p:nvPr/>
        </p:nvGrpSpPr>
        <p:grpSpPr>
          <a:xfrm>
            <a:off x="3456760" y="1771107"/>
            <a:ext cx="7382690" cy="863070"/>
            <a:chOff x="3456760" y="1771107"/>
            <a:chExt cx="7382690" cy="863070"/>
          </a:xfrm>
        </p:grpSpPr>
        <p:sp>
          <p:nvSpPr>
            <p:cNvPr id="50" name="TextBox 50"/>
            <p:cNvSpPr txBox="1"/>
            <p:nvPr/>
          </p:nvSpPr>
          <p:spPr>
            <a:xfrm>
              <a:off x="3456760" y="1771107"/>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安全保护系统应采用分层架构，包括数据感知层、数据处理层、数据分析层和应用层，各层之间通过标准接口进行通信，实现模块化设计和松耦合。</a:t>
              </a:r>
            </a:p>
          </p:txBody>
        </p:sp>
      </p:grpSp>
      <p:grpSp>
        <p:nvGrpSpPr>
          <p:cNvPr id="51" name="Group 51"/>
          <p:cNvGrpSpPr/>
          <p:nvPr/>
        </p:nvGrpSpPr>
        <p:grpSpPr>
          <a:xfrm>
            <a:off x="3456760" y="1395927"/>
            <a:ext cx="7293402" cy="490334"/>
            <a:chOff x="3456760" y="1395927"/>
            <a:chExt cx="7293402" cy="490334"/>
          </a:xfrm>
        </p:grpSpPr>
        <p:sp>
          <p:nvSpPr>
            <p:cNvPr id="52" name="TextBox 52"/>
            <p:cNvSpPr txBox="1"/>
            <p:nvPr/>
          </p:nvSpPr>
          <p:spPr>
            <a:xfrm>
              <a:off x="3456760" y="1395927"/>
              <a:ext cx="7293402"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175" b="1">
                  <a:solidFill>
                    <a:schemeClr val="accent1">
                      <a:alpha val="100000"/>
                    </a:schemeClr>
                  </a:solidFill>
                  <a:latin typeface="Microsoft Yahei"/>
                  <a:ea typeface="Microsoft Yahei"/>
                  <a:cs typeface="Microsoft Yahei"/>
                </a:rPr>
                <a:t>分层架构</a:t>
              </a:r>
            </a:p>
          </p:txBody>
        </p:sp>
      </p:grpSp>
      <p:grpSp>
        <p:nvGrpSpPr>
          <p:cNvPr id="53" name="Group 53"/>
          <p:cNvGrpSpPr/>
          <p:nvPr/>
        </p:nvGrpSpPr>
        <p:grpSpPr>
          <a:xfrm>
            <a:off x="1704918" y="3545958"/>
            <a:ext cx="7382690" cy="863070"/>
            <a:chOff x="1704918" y="3545958"/>
            <a:chExt cx="7382690" cy="863070"/>
          </a:xfrm>
        </p:grpSpPr>
        <p:sp>
          <p:nvSpPr>
            <p:cNvPr id="54" name="TextBox 54"/>
            <p:cNvSpPr txBox="1"/>
            <p:nvPr/>
          </p:nvSpPr>
          <p:spPr>
            <a:xfrm>
              <a:off x="1704918" y="3545958"/>
              <a:ext cx="7382690" cy="86307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000000">
                      <a:alpha val="100000"/>
                    </a:srgbClr>
                  </a:solidFill>
                  <a:latin typeface="Microsoft Yahei"/>
                  <a:ea typeface="Microsoft Yahei"/>
                  <a:cs typeface="Microsoft Yahei"/>
                </a:rPr>
                <a:t>系统应采用高可用性设计，包括冗余部署、负载均衡、容错机制等，确保系统在面对各种异常情况时仍能保持稳定运行。</a:t>
              </a:r>
            </a:p>
          </p:txBody>
        </p:sp>
      </p:grpSp>
      <p:grpSp>
        <p:nvGrpSpPr>
          <p:cNvPr id="55" name="Group 55"/>
          <p:cNvGrpSpPr/>
          <p:nvPr/>
        </p:nvGrpSpPr>
        <p:grpSpPr>
          <a:xfrm>
            <a:off x="1704918" y="3081147"/>
            <a:ext cx="7382690" cy="490334"/>
            <a:chOff x="1704918" y="3081147"/>
            <a:chExt cx="7382690" cy="490334"/>
          </a:xfrm>
        </p:grpSpPr>
        <p:sp>
          <p:nvSpPr>
            <p:cNvPr id="56" name="TextBox 56"/>
            <p:cNvSpPr txBox="1"/>
            <p:nvPr/>
          </p:nvSpPr>
          <p:spPr>
            <a:xfrm>
              <a:off x="1704918" y="3081147"/>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高可用性设计</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5468" r="5468"/>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负责采集各种安全相关的数据，如网络流量、系统日志、用户行为等，为后续的数据处理和分析提供基础。</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数据感知模块</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负责对采集到的数据进行清洗、整合和格式化处理，以便后续的数据分析和应用。</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数据处理模块</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负责对处理后的数据进行深入分析，采用机器学习、深度学习等技术手段，发现潜在的安全威胁和异常行为。</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数据分析模块</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根据数据分析结果，提供相应的安全保护措施，如实时告警、自动防御、安全加固等。</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应用模块</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关键模块设计</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数据流程与交互</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数据采集</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数据感知模块从各种数据源中采集数据，并进行初步的处理和筛选。</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数据传输</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将采集到的数据传输到数据处理模块，进行数据清洗和整合。</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数据分析</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数据分析模块对处理后的数据进行深入分析，发现潜在的安全威胁和异常行为。</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数据应用</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根据数据分析结果，应用模块采取相应的安全保护措施，并将结果反馈给数据感知模块，实现闭环控制。</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https://d.book118.com/766211225205010045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88</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2024-09-14T16:27:03.605</cp:lastPrinted>
  <dcterms:created xsi:type="dcterms:W3CDTF">2024-09-14T08:27:03Z</dcterms:created>
  <dcterms:modified xsi:type="dcterms:W3CDTF">2024-09-14T08:27:05Z</dcterms:modified>
</cp:coreProperties>
</file>