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3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4ECD8-5662-498D-A72A-8BC689D41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F1CC8-B0E4-4F88-9800-169F9D0C4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8827C-0986-49A1-8751-09A046E7D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447E6-E529-489B-8E0F-A74EA27E5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4952B3-DB30-4F6D-8F56-4EE92C103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049915-3703-456B-8123-81E4E252E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2C469-DF39-4BD9-94B7-7E7B35863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814D6-4EB3-4E12-B707-E9F28F099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9F05F-C8A2-4A43-BC00-177BC37E0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30C4A-57B0-4D69-8312-3EC193204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EC058-234E-4D17-8860-A73D58A8C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320" r:id="rId2"/>
    <p:sldLayoutId id="2147502321" r:id="rId3"/>
    <p:sldLayoutId id="2147502322" r:id="rId4"/>
    <p:sldLayoutId id="2147502323" r:id="rId5"/>
    <p:sldLayoutId id="2147502324" r:id="rId6"/>
    <p:sldLayoutId id="2147502325" r:id="rId7"/>
    <p:sldLayoutId id="2147502326" r:id="rId8"/>
    <p:sldLayoutId id="2147502327" r:id="rId9"/>
    <p:sldLayoutId id="2147502328" r:id="rId10"/>
    <p:sldLayoutId id="214750232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12042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活动策划案的流程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确定活动目标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制定活动方案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策划活动内容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执行活动方案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宣传推广活动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评估活动效果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确定活动目标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确定活动目的和意义</a:t>
            </a:r>
            <a:endParaRPr lang="zh-CN" altLang="en-US"/>
          </a:p>
        </p:txBody>
      </p:sp>
      <p:sp>
        <p:nvSpPr>
          <p:cNvPr id="104890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确定活动目标：明确活动要达到的具体指标和标准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确定活动主题：根据目标确定活动的核心主题和宣传口号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确定活动时间：选择合适的活动时间，确保活动顺利进行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确定活动地点：选择适合活动的场所，确保活动氛围和安全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确定活动目标和预期效果</a:t>
            </a:r>
            <a:endParaRPr lang="zh-CN" altLang="en-US"/>
          </a:p>
        </p:txBody>
      </p:sp>
      <p:sp>
        <p:nvSpPr>
          <p:cNvPr id="1048964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确定活动目标：明确活动目的和期望达成的成果，为整个策划案提供方向和指导。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0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预期效果：预测活动可能产生的影响和效果，为策划案提供参考和依据。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制定活动方案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确定活动主题和形式</a:t>
            </a:r>
            <a:endParaRPr lang="zh-CN" altLang="en-US"/>
          </a:p>
        </p:txBody>
      </p:sp>
      <p:sp>
        <p:nvSpPr>
          <p:cNvPr id="104904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确定活动目的和目标受众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考虑活动形式和创意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确定活动时间和地点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制定预算和资源需求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制定活动流程和时间安排</a:t>
            </a:r>
            <a:endParaRPr lang="zh-CN" altLang="en-US"/>
          </a:p>
        </p:txBody>
      </p:sp>
      <p:sp>
        <p:nvSpPr>
          <p:cNvPr id="104908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安排活动时间和场地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制定活动预算和人员分工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确定活动主题和目标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设计活动内容和形式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确定活动预算和资源需求</a:t>
            </a:r>
            <a:endParaRPr lang="zh-CN" altLang="en-US"/>
          </a:p>
        </p:txBody>
      </p:sp>
      <p:sp>
        <p:nvSpPr>
          <p:cNvPr id="10491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预算分配：根据活动规模和目标，合理分配预算，确保各项费用得到有效控制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场地租赁：根据活动规模和需求，选择合适的场地并进行租赁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设备租赁：根据活动需要，租赁必要的音响、灯光、投影等设备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资源需求：根据活动需要，确定所需的人力、物力和财力资源，确保活动顺利进行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2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策划活动内容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设计活动宣传方案</a:t>
            </a:r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确定宣传渠道：选择适合活动的宣传渠道，如社交媒体、广告等。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制定宣传计划：根据活动特点，制定具体的宣传计划，包括宣传时间、宣传内容、宣传方式等。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设计宣传物料：制作宣传海报、邀请函、宣传册等宣传物料，吸引目标受众。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合作推广：与相关品牌或机构合作，共同推广活动，扩大影响力。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策划活动互动环节</a:t>
            </a:r>
            <a:endParaRPr lang="zh-CN" altLang="en-US"/>
          </a:p>
        </p:txBody>
      </p:sp>
      <p:sp>
        <p:nvSpPr>
          <p:cNvPr id="104929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确定互动环节的目的和意义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选择适合的互动形式和工具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设计有趣的互动游戏和任务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制定互动环节的时间安排和规则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安排活动嘉宾和主持人</a:t>
            </a:r>
            <a:endParaRPr lang="zh-CN" altLang="en-US"/>
          </a:p>
        </p:txBody>
      </p:sp>
      <p:sp>
        <p:nvSpPr>
          <p:cNvPr id="10493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选择合适的嘉宾和主持人，以提升活动品质和影响力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提前与嘉宾和主持人沟通，确保活动顺利进行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安排嘉宾和主持人的行程和住宿，确保其顺利到达活动现场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制定应急预案，以应对嘉宾和主持人临时变动等突发情况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https://d.book118.com/766212042203010050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活动策划案的流程</vt:lpstr>
      <vt:lpstr>目录</vt:lpstr>
      <vt:lpstr>确定活动目标</vt:lpstr>
      <vt:lpstr>确定活动目的和意义</vt:lpstr>
      <vt:lpstr>确定活动目标和预期效果</vt:lpstr>
      <vt:lpstr>制定活动方案</vt:lpstr>
      <vt:lpstr>确定活动主题和形式</vt:lpstr>
      <vt:lpstr>制定活动流程和时间安排</vt:lpstr>
      <vt:lpstr>确定活动预算和资源需求</vt:lpstr>
      <vt:lpstr>策划活动内容</vt:lpstr>
      <vt:lpstr>设计活动宣传方案</vt:lpstr>
      <vt:lpstr>策划活动互动环节</vt:lpstr>
      <vt:lpstr>安排活动嘉宾和主持人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2024-09-16T04:20:02.603</cp:lastPrinted>
  <dcterms:created xsi:type="dcterms:W3CDTF">2024-09-15T20:20:02Z</dcterms:created>
  <dcterms:modified xsi:type="dcterms:W3CDTF">2024-09-15T20:20:05Z</dcterms:modified>
</cp:coreProperties>
</file>