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AEBA9-D341-4B83-8B35-0F172BBF9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084CB-900C-42C9-B370-E6329C989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D9473-EC4C-42D7-A4BE-DE552E2DF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80F6C-9A61-4F1B-AA15-076730624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857A28-FF5F-41DA-A7D8-212813184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A3B36-48BC-4455-A320-FE715C844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C8E71C-4EC4-4F51-B337-120DF40CF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46F0B-4789-4A58-BD9C-61243EEC2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D2652-9200-461A-BB8D-E49DB4224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72D34-0573-4301-A79A-36077CE9E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43787-9E10-4B45-8214-63E5FB2F8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1222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教育科技与小学教学质量提升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教育科技在小学教学中的应用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小学教学质量提升的关键因素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教育科技对小学教学质量的影响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小学教学质量提升的实践经验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教育科技与小学教学质量提升的挑战与展望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255" b="325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随着科技的进步，教育科技在小学教学中的应用越来越广泛，为提升教学质量提供了新的可能。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教学质量提升需求迫切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当前小学教学面临着学生差异化、教学资源不足等问题，提升教学质量是教育改革的重要任务。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教育科技与小学教学结合的意义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通过将教育科技应用于小学教学，可以创新教学方式，丰富教学内容，提高教学效果，对培养学生的学习能力和综合素质具有重要意义。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调查教育科技对小学教学质量的影响。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研究目的：探讨教育科技在小学教学中的应用及其对教学质量提升的影响。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分析教育科技在小学教学中的应用现状。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提出促进教育科技与小学教学深度融合的策略和建议。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教育科技在小学教学中的应用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智能评估与反馈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教学辅助工具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389" r="53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智能化教学系统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通过数据分析和机器学习技术，为每个学生提供定制化的学习路径和资源推荐，满足其个性化需求。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利用自然语言处理和图像识别技术，对学生的作业和考试进行自动批改和评估，提供即时反馈和指导。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为教师提供智能化的教学辅助工具，如课件制作、试题库管理等，提高教学效率和质量。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在线教育资源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丰富多样的教育内容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在线教育平台提供了大量的优质教育资源，如视频课程、在线讲座、互动教材等，丰富了教学内容和形式。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跨越时空的学习机会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学生可以利用在线教育资源，随时随地进行学习，不受时间和空间的限制，提高了学习的灵活性和便捷性。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互动与合作的学习环境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在线教育平台支持学生之间的在线交流和合作，促进了学生之间的互助学习和协作精神的培养。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虚拟现实技术可以为学生创造身临其境的学习环境，如模拟实验室、历史场景重现等，增强学生的学习兴趣和体验感。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沉浸式学习体验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通过虚拟现实技术，学生可以进行实践操作和技能训练，如模拟实验操作、语言交流练习等，提高学生的实践能力和技能水平。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实践操作与技能训练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虚拟现实技术可以帮助学生拓展视野，了解不同文化和领域的知识，提高学生的综合素质和认知水平。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拓展视野与认知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小学教学质量提升的关键因素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小学教师应具备扎实的学科知识，能够准确传授知识点，并解答学生的疑问。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学科知识掌握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教师应具备良好的教育教学能力，包括课程设计、教学方法选择、课堂管理等方面的技能。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教师应保持持续学习的态度，关注教育领域的最新动态，不断提升自己的专业素养。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教师专业素养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教师应充分了解每个学生的学习需求、兴趣特长和认知水平，制定个性化的教学方案。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针对不同学生的特点，教师应采用灵活多样的教学方法和手段，以满足学生的不同学习需求。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教师应关注学生的心理健康，及时发现并解决学生在学习和生活中遇到的问题，营造积极向上的学习氛围。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关注学生心理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学生个体差异关注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https://d.book118.com/766212220120010040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2024-09-06T22:16:33.424</cp:lastPrinted>
  <dcterms:created xsi:type="dcterms:W3CDTF">2024-09-06T14:16:33Z</dcterms:created>
  <dcterms:modified xsi:type="dcterms:W3CDTF">2024-09-06T14:16:35Z</dcterms:modified>
</cp:coreProperties>
</file>