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HIMUP+MS-UIGothic"/>
      <p:regular r:id="rId18"/>
    </p:embeddedFont>
    <p:embeddedFont>
      <p:font typeface="TRVUNR+QGVKCF+ArialMT"/>
      <p:regular r:id="rId19"/>
    </p:embeddedFont>
    <p:embeddedFont>
      <p:font typeface="COLNVN+GPLSJU+MicrosoftYaHei-Bold"/>
      <p:regular r:id="rId20"/>
    </p:embeddedFont>
    <p:embeddedFont>
      <p:font typeface="CMWRJN+ICDFFT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5B66D-DD78-4649-8DC3-CE3A8A48A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9F2CD-32AF-43C1-A3F2-24D7B4D61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BE631-CAA8-44E4-82F9-B0E14646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D5D94-F7FD-4111-8833-B569E2F29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85ED0-5595-4592-9C8E-D93E45073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288CD-69C1-4BFA-B4B8-F100A93B7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E42C0-652C-4F6D-97C3-A1B1D339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50C18-FCBD-4225-81E4-4D6A7E36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10EEC-9616-4B52-AD61-4751F9B4F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08122-85C4-4D64-90FB-A6136D1D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CA4D8-7F36-43BD-A953-12008353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12232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HIMUP+MS-UIGothic"/>
                <a:cs typeface="MHIMUP+MS-UIGothic"/>
              </a:rPr>
              <a:t>好雨知</a:t>
            </a:r>
            <a:r>
              <a:rPr sz="5150" spc="23">
                <a:solidFill>
                  <a:srgbClr val="083502"/>
                </a:solidFill>
                <a:latin typeface="SimSun"/>
                <a:cs typeface="SimSun"/>
              </a:rPr>
              <a:t>时节</a:t>
            </a:r>
            <a:r>
              <a:rPr sz="5150" spc="25">
                <a:solidFill>
                  <a:srgbClr val="083502"/>
                </a:solidFill>
                <a:latin typeface="MHIMUP+MS-UIGothic"/>
                <a:cs typeface="MHIMUP+MS-UIGothic"/>
              </a:rPr>
              <a:t>当春乃</a:t>
            </a:r>
            <a:r>
              <a:rPr sz="5150">
                <a:solidFill>
                  <a:srgbClr val="083502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HIMUP+MS-UIGothic"/>
                <a:cs typeface="MHIMUP+MS-UIGothic"/>
              </a:rPr>
              <a:t>生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MHIMUP+MS-UIGothic"/>
                <a:cs typeface="MHIMU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TRVUNR+QGVKCF+ArialMT"/>
                <a:cs typeface="TRVUNR+QGVKCF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春雨的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时节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913" cy="29783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TRVUNR+QGVKCF+ArialMT"/>
                <a:cs typeface="TRVUNR+QGVKCF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春雨的象征意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TRVUNR+QGVKCF+ArialMT"/>
                <a:cs typeface="TRVUNR+QGVKCF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春雨的故事和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传说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TRVUNR+QGVKCF+ArialMT"/>
                <a:cs typeface="TRVUNR+QGVKCF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春雨的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歌欣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TRVUNR+QGVKCF+ArialMT"/>
                <a:cs typeface="TRVUNR+QGVKCF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春雨的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绘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画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TRVUNR+QGVKCF+ArialMT"/>
                <a:cs typeface="TRVUNR+QGVKCF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春雨的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践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45AE37"/>
                </a:solidFill>
                <a:latin typeface="MHIMUP+MS-UIGothic"/>
                <a:cs typeface="MHIMUP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COLNVN+GPLSJU+MicrosoftYaHei-Bold"/>
                <a:cs typeface="COLNVN+GPLSJ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HIMUP+MS-UIGothic"/>
                <a:cs typeface="MHIMUP+MS-UIGothic"/>
              </a:rPr>
              <a:t>春雨的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时节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COLNVN+GPLSJU+MicrosoftYaHei-Bold"/>
                <a:cs typeface="COLNVN+GPLSJ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春雨的季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OLNVN+GPLSJU+MicrosoftYaHei-Bold"/>
                <a:cs typeface="COLNVN+GPLSJ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OLNVN+GPLSJU+MicrosoftYaHei-Bold"/>
                <a:cs typeface="COLNVN+GPLSJ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OLNVN+GPLSJU+MicrosoftYaHei-Bold"/>
                <a:cs typeface="COLNVN+GPLSJ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MHIMUP+MS-UIGothic"/>
                <a:cs typeface="MHIMUP+MS-UIGothic"/>
              </a:rPr>
              <a:t>春季来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MHIMUP+MS-UIGothic"/>
                <a:cs typeface="MHIMUP+MS-UIGothic"/>
              </a:rPr>
              <a:t>气温波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MHIMUP+MS-UIGothic"/>
                <a:cs typeface="MHIMUP+MS-UIGothic"/>
              </a:rPr>
              <a:t>空气湿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春雨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植物生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HIMUP+MS-UIGothic"/>
                <a:cs typeface="MHIMUP+MS-UIGothic"/>
              </a:rPr>
              <a:t>促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45AE37"/>
                </a:solidFill>
                <a:latin typeface="MHIMUP+MS-UIGothic"/>
                <a:cs typeface="MHIMUP+MS-UIGothic"/>
              </a:rPr>
              <a:t>植物生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HIMUP+MS-UIGothic"/>
                <a:cs typeface="MHIMUP+MS-UIGothic"/>
              </a:rPr>
              <a:t>土壤保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HIMUP+MS-UIGothic"/>
                <a:cs typeface="MHIMUP+MS-UIGothic"/>
              </a:rPr>
              <a:t>病虫害防治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春雨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生活的影响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缓</a:t>
            </a:r>
            <a:r>
              <a:rPr sz="2300" spc="25">
                <a:solidFill>
                  <a:srgbClr val="45AE37"/>
                </a:solidFill>
                <a:latin typeface="MHIMUP+MS-UIGothic"/>
                <a:cs typeface="MHIMUP+MS-UIGothic"/>
              </a:rPr>
              <a:t>解干燥气候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HIMUP+MS-UIGothic"/>
                <a:cs typeface="MHIMUP+MS-UIGothic"/>
              </a:rPr>
              <a:t>增加空气湿度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HIMUP+MS-UIGothic"/>
                <a:cs typeface="MHIMUP+MS-UIGothic"/>
              </a:rPr>
              <a:t>出行不便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COLNVN+GPLSJU+MicrosoftYaHei-Bold"/>
                <a:cs typeface="COLNVN+GPLSJ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HIMUP+MS-UIGothic"/>
                <a:cs typeface="MHIMUP+MS-UIGothic"/>
              </a:rPr>
              <a:t>春雨的象征意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COLNVN+GPLSJU+MicrosoftYaHei-Bold"/>
                <a:cs typeface="COLNVN+GPLSJ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春雨与希望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COLNVN+GPLSJU+MicrosoftYaHei-Bold"/>
                <a:cs typeface="COLNVN+GPLSJU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COLNVN+GPLSJU+MicrosoftYaHei-Bold"/>
                <a:cs typeface="COLNVN+GPLSJU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春雨与生命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IMUP+MS-UIGothic"/>
                <a:cs typeface="MHIMUP+MS-UIGothic"/>
              </a:rPr>
              <a:t>在春雨的滋养下，大地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焕发</a:t>
            </a:r>
            <a:r>
              <a:rPr sz="1350">
                <a:solidFill>
                  <a:srgbClr val="FFFFFF"/>
                </a:solidFill>
                <a:latin typeface="MHIMUP+MS-UIGothic"/>
                <a:cs typeface="MHIMUP+MS-UIGothic"/>
              </a:rPr>
              <a:t>出勃勃生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IMUP+MS-UIGothic"/>
                <a:cs typeface="MHIMUP+MS-UIGothic"/>
              </a:rPr>
              <a:t>机，展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MHIMUP+MS-UIGothic"/>
                <a:cs typeface="MHIMUP+MS-UIGothic"/>
              </a:rPr>
              <a:t>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MHIMUP+MS-UIGothic"/>
                <a:cs typeface="MHIMUP+MS-UIGothic"/>
              </a:rPr>
              <a:t>大的生命力和无限的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HIMUP+MS-UIGothic"/>
                <a:cs typeface="MHIMUP+MS-UIGothic"/>
              </a:rPr>
              <a:t>造力。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春雨与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情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COLNVN+GPLSJU+MicrosoftYaHei-Bold"/>
                <a:cs typeface="COLNVN+GPLSJ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HIMUP+MS-UIGothic"/>
                <a:cs typeface="MHIMUP+MS-UIGothic"/>
              </a:rPr>
              <a:t>春雨的故事和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传说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COLNVN+GPLSJU+MicrosoftYaHei-Bold"/>
                <a:cs typeface="COLNVN+GPLSJ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春雨的神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话传说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HIMUP+MS-UIGothic"/>
                <a:cs typeface="MHIMUP+MS-UIGothic"/>
              </a:rPr>
              <a:t>春雨的起源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HIMUP+MS-UIGothic"/>
                <a:cs typeface="MHIMUP+MS-UIGothic"/>
              </a:rPr>
              <a:t>春雨的神奇力量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描述春雨如何从天空中的云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朵诞</a:t>
            </a: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大地，滋养万物。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描述春雨如何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有治愈疾病、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驱</a:t>
            </a: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散灾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等神奇力量。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HIMUP+MS-UIGothic"/>
                <a:cs typeface="MHIMUP+MS-UIGothic"/>
              </a:rPr>
              <a:t>春雨与神仙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述春雨如何被神仙操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HIMUP+MS-UIGothic"/>
                <a:cs typeface="MHIMUP+MS-UIGothic"/>
              </a:rPr>
              <a:t>来丰收和幸福。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春雨的民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45AE37"/>
                </a:solidFill>
                <a:latin typeface="MHIMUP+MS-UIGothic"/>
                <a:cs typeface="MHIMUP+MS-UIGothic"/>
              </a:rPr>
              <a:t>故事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MHIMUP+MS-UIGothic"/>
                <a:cs typeface="MHIMUP+MS-UIGothic"/>
              </a:rPr>
              <a:t>春雨与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农</a:t>
            </a:r>
            <a:r>
              <a:rPr sz="2000">
                <a:solidFill>
                  <a:srgbClr val="45AE37"/>
                </a:solidFill>
                <a:latin typeface="MHIMUP+MS-UIGothic"/>
                <a:cs typeface="MHIMUP+MS-UIGothic"/>
              </a:rPr>
              <a:t>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MHIMUP+MS-UIGothic"/>
                <a:cs typeface="MHIMUP+MS-UIGothic"/>
              </a:rPr>
              <a:t>春雨与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2000">
                <a:solidFill>
                  <a:srgbClr val="45AE37"/>
                </a:solidFill>
                <a:latin typeface="MHIMUP+MS-UIGothic"/>
                <a:cs typeface="MHIMUP+MS-UIGothic"/>
              </a:rPr>
              <a:t>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MHIMUP+MS-UIGothic"/>
                <a:cs typeface="MHIMUP+MS-UIGothic"/>
              </a:rPr>
              <a:t>春雨与民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间习</a:t>
            </a:r>
            <a:r>
              <a:rPr sz="2000">
                <a:solidFill>
                  <a:srgbClr val="45AE37"/>
                </a:solidFill>
                <a:latin typeface="MHIMUP+MS-UIGothic"/>
                <a:cs typeface="MHIMUP+MS-UIGothic"/>
              </a:rPr>
              <a:t>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述春雨如何滋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润农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田，促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进农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作物生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，帮助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民丰收。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7658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述春雨如何与二十四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气相关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，影响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事活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的生活。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描述春雨在民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间习</a:t>
            </a: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俗中的重要地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09050" y="4306308"/>
            <a:ext cx="19987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HIMUP+MS-UIGothic"/>
                <a:cs typeface="MHIMUP+MS-UIGothic"/>
              </a:rPr>
              <a:t>位，如祭祀、祈雨等。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https://d.book118.com/766212232140010040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MHIMUP+MS-UIGothic</vt:lpstr>
      <vt:lpstr>SimSun</vt:lpstr>
      <vt:lpstr>TRVUNR+QGVKCF+ArialMT</vt:lpstr>
      <vt:lpstr>Times New Roman</vt:lpstr>
      <vt:lpstr>COLNVN+GPLSJU+MicrosoftYaHei-Bold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2024-09-07T02:41:42.951</cp:lastPrinted>
  <dcterms:created xsi:type="dcterms:W3CDTF">2024-09-06T18:41:42Z</dcterms:created>
  <dcterms:modified xsi:type="dcterms:W3CDTF">2024-09-06T18:41:44Z</dcterms:modified>
</cp:coreProperties>
</file>