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07F4C-EFDB-4F65-8C7C-83D6C49B2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19280-84DC-4061-8BF2-A93ED85A1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3EAC0-29C4-49F5-B8F8-C89816756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E5845-D259-417F-ABF3-E0312FAF0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E7A1F8-2461-4938-B720-8C8F2B154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B7CF9-02B7-4EDC-A803-ACA5B96BA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0D25C-A275-4D65-B67D-9A6948CF8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BE896-EE22-4A89-82A5-1818C395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7DE7B-CF86-4C2B-8B16-EA4DC6160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21729-ACC9-4220-B96E-B12D2F98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FCA71-4BA4-42E0-BB6E-7CCC9A76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01001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压疮的用药护理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压疮的护理用药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压疮预防性用药护理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压疮：也称为压力性溃疡或褥疮，是由于身体局部长期受到压力、摩擦力或剪切力的影响，导致皮肤和皮下组织受损，出现溃疡或坏死的现象。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长期卧床、坐轮椅或身体局部受到持续压力是导致压疮的主要原因。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压力因素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皮肤受到粗糙表面的摩擦、床单或衣物等与皮肤的摩擦，以及身体移动时的剪切力，都可能增加压疮的风险。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摩擦力和剪切力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皮肤过湿或出汗过多，会使皮肤变得潮湿，削弱皮肤的屏障功能，增加感染的风险。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皮肤湿度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营养不良、贫血、低蛋白血症等，会影响皮肤的健康和修复能力，增加压疮的风险。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9489" b="9489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压疮可分为红斑性压疮、水疱性压疮和溃疡性压疮。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压疮可分为I级、II级、III级、IV级和V级，其中I级最轻，V级最严重。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压疮的药物治疗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用于预防和治疗压疮继发感染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根据压疮继发感染的细菌种类选择敏感抗生素，如青霉素、头孢菌素等，可局部或全身用药。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3" r="251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抗生素类药物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减轻压疮炎症反应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使用非甾体抗炎药，如布洛芬、吲哚美辛等，可缓解压疮局部炎症和疼痛。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抗炎类药物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促进压疮创面愈合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使用表皮生长因子、血小板衍生生长因子等，可促进压疮创面细胞增殖和愈合。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生长因子类药物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辅助治疗和预防并发症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根据具体情况，可使用抗凝药物、降糖药物、降压药物等，预防和治疗压疮相关并发症。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压疮的护理用药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https://d.book118.com/766220100132010040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2024-09-07T01:05:44.277</cp:lastPrinted>
  <dcterms:created xsi:type="dcterms:W3CDTF">2024-09-06T17:05:44Z</dcterms:created>
  <dcterms:modified xsi:type="dcterms:W3CDTF">2024-09-06T17:05:46Z</dcterms:modified>
</cp:coreProperties>
</file>