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674D4-49C0-43D2-8992-B697ADFD0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C216B-345D-4934-818B-DEF206D3E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5E822-BF53-44D2-9D9D-FD39A42EA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4B122-C1BA-43C3-8AA2-E8DD4589F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7A15F7-8F5C-4FFD-9A6E-44933B473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962C88-110D-4144-95D2-E87930D77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D44B29-05C4-47B6-AFE6-4A95160FC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15922-99BE-40D2-9B8F-DF2F55971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C112E-8F0D-4276-8047-22DCAEB19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091EA-080A-4140-A9EC-B6ABE41B0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E4502-D1DE-49EF-B3EF-7C66027EE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20111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睡眠障碍治疗护理PPT\n## 1.睡眠障碍的基本概念与分类\n### 1.1睡眠障碍的定义与成因\n### 1.2睡眠障碍的分类及临床表现\n### 1.3睡眠障碍对健康的影响\n## 2.睡眠障碍的诊断与评估\n### 2.1睡眠障碍的诊断标准与方法\n### 2.2睡眠障碍的评估工具与指标\n### 2.3睡眠障碍的诊断流程与注意事项\n## 3.睡眠障碍的治疗方法\n### 3.1睡眠障碍的药物治疗\n### 3.2睡眠障碍的非药物治疗\n### 3.3睡眠障碍的综合治疗策略\n## 4.睡眠障碍的护理干预\n### 4.1睡眠障碍的护理评估与监测\n### 4.2睡眠障碍的护理干预措施\n### 4.3睡眠障碍的护理教育与管理\n## 5.睡眠障碍患者的生活方式调整\n### 5.1睡眠障碍患者的作息规律调整\n### 5.2睡眠障碍患者的饮食与运动调整\n### 5.3睡眠障碍患者的心理调适与压力管理\n## 6.睡眠障碍患者的社会支持与康复\n### 6.1睡眠障碍患者的社会支持资源\n### 6.2睡眠障碍患者的康复训练与指导\n### 6.3睡眠障碍患者的长期随访与健康管理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睡眠障碍治疗护理PPT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睡眠障碍的基本概念与分类</a:t>
            </a:r>
            <a:endParaRPr/>
          </a:p>
        </p:txBody>
      </p:sp>
      <p:sp>
        <p:nvSpPr>
          <p:cNvPr id="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睡眠障碍是指个体在睡眠时间、睡眠质量和睡眠效率等方面出现异常的现象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睡眠时间不足：如失眠、熬夜等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睡眠质量下降：如多梦、易醒、夜惊等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睡眠效率降低：如睡眠浅、难以入睡等</a:t>
                </a:r>
                <a:endParaRPr/>
              </a:p>
            </p:txBody>
          </p:sp>
        </p:grpSp>
        <p:grpSp>
          <p:nvGrpSpPr>
            <p:cNvPr id="13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睡眠障碍的成因复杂，可能与生理因素、心理因素和环境因素等多种因素有关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生理因素：如神经系统疾病、内分泌失调等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心理因素：如焦虑、抑郁、压力等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环境因素：如噪音、光线、温度等</a:t>
                </a:r>
                <a:endParaRPr/>
              </a:p>
            </p:txBody>
          </p:sp>
        </p:grpSp>
      </p:grp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睡眠障碍的定义与成因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睡眠障碍的分类及临床表现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睡眠障碍可分为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失眠症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睡眠呼吸暂停综合症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周期性腿动症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等多种类型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失眠症：表现为入睡困难、易醒、早醒等症状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睡眠呼吸暂停综合症：表现为睡眠中呼吸暂停、低通气等症状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周期性腿动症：表现为睡眠中腿部不自主抽动、翻身等症状 -不同类型的睡眠障碍可能有不同的临床表现，需要根据具体情况进行诊断和治疗</a:t>
            </a:r>
            <a:endParaRPr/>
          </a:p>
        </p:txBody>
      </p:sp>
      <p:cxnSp>
        <p:nvCxnSpPr>
          <p:cNvPr id="13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睡眠障碍对健康的影响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睡眠障碍对个体的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身体健康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心理健康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生活质量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等方面产生负面影响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身体健康：如免疫力下降、慢性疲劳等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心理健康：如焦虑、抑郁、情绪波动等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生活质量：如工作效率下降、人际关系紧张等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长期的睡眠障碍可能导致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慢性疾病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的发生，如心血管疾病、糖尿病等</a:t>
            </a:r>
            <a:endParaRPr/>
          </a:p>
        </p:txBody>
      </p:sp>
      <p:cxnSp>
        <p:nvCxnSpPr>
          <p:cNvPr id="14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睡眠障碍的诊断与评估</a:t>
            </a:r>
            <a:endParaRPr/>
          </a:p>
        </p:txBody>
      </p:sp>
      <p:sp>
        <p:nvSpPr>
          <p:cNvPr id="14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睡眠障碍的诊断标准主要依据患者的病史、临床表现和辅助检查结果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病史：如睡眠习惯、作息时间等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临床表现：如入睡困难、易醒、早醒等症状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辅助检查：如多导睡眠图、睡眠日记等</a:t>
                </a:r>
                <a:endParaRPr/>
              </a:p>
            </p:txBody>
          </p:sp>
        </p:grpSp>
        <p:grpSp>
          <p:nvGrpSpPr>
            <p:cNvPr id="15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睡眠障碍的诊断方法包括临床评估和实验室检查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临床评估：如病史采集、体格检查等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实验室检查：如多导睡眠图、睡眠日记等</a:t>
                </a:r>
                <a:endParaRPr/>
              </a:p>
            </p:txBody>
          </p:sp>
        </p:grpSp>
      </p:grp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睡眠障碍的诊断标准与方法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睡眠日记：记录患者的睡眠时间、醒来时间、睡眠质量等信息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多导睡眠图：记录患者在睡眠过程中的脑电图、呼吸、心率等信息</a:t>
                </a:r>
                <a:endParaRPr/>
              </a:p>
            </p:txBody>
          </p:sp>
          <p:sp>
            <p:nvSpPr>
              <p:cNvPr id="16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睡眠障碍的评估工具包括睡眠日记、多导睡眠图等</a:t>
                </a:r>
                <a:endParaRPr/>
              </a:p>
            </p:txBody>
          </p:sp>
          <p:sp>
            <p:nvSpPr>
              <p:cNvPr id="16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睡眠时间：如总睡眠时间、入睡时间、醒来时间等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睡眠质量：如深度睡眠、浅度睡眠、觉醒次数等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睡眠效率：如总睡眠时间占记录时间的百分比等</a:t>
                </a:r>
                <a:endParaRPr/>
              </a:p>
            </p:txBody>
          </p:sp>
          <p:sp>
            <p:nvSpPr>
              <p:cNvPr id="16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评估指标包括睡眠时间、睡眠质量、睡眠效率等</a:t>
                </a:r>
                <a:endParaRPr/>
              </a:p>
            </p:txBody>
          </p:sp>
          <p:sp>
            <p:nvSpPr>
              <p:cNvPr id="16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睡眠障碍的评估工具与指标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睡眠障碍的诊断流程与注意事项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睡眠障碍的诊断流程包括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病史采集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体格检查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辅助检查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诊断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四个步骤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病史采集：了解患者的睡眠习惯、作息时间等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体格检查：检查患者的生理状况，如神经系统、内分泌系统等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辅助检查：进行多导睡眠图、睡眠日记等检查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诊断：根据病史、临床表现和检查结果进行诊断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诊断注意事项：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注意排除其他疾病引起的类似症状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考虑患者的年龄、性别、文化背景等因素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定期进行随访，观察病情变化</a:t>
            </a:r>
            <a:endParaRPr/>
          </a:p>
        </p:txBody>
      </p:sp>
      <p:cxnSp>
        <p:nvCxnSpPr>
          <p:cNvPr id="17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睡眠障碍的治疗方法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药物治疗主要针对不同类型的睡眠障碍，如失眠症、睡眠呼吸暂停综合症等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失眠症：使用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安眠药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抗焦虑药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睡眠呼吸暂停综合症：使用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持续气道正压通气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（CPAP）等治疗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药物治疗需在医生的指导下进行，注意药物的剂量、疗程和副作用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剂量：根据患者的病情和反应调整剂量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疗程：根据患者的病情和恢复情况确定疗程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副作用：注意观察患者的反应，及时处理副作用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睡眠障碍的药物治疗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非药物治疗包括认知行为疗法、心理治疗、生活方式调整等方法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认知行为疗法：帮助患者改变不良的睡眠习惯和认知模式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心理治疗：针对患者的心理问题，如焦虑、抑郁等进行治疗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生活方式调整：调整患者的作息时间、饮食、运动等，改善睡眠质量</a:t>
                </a:r>
                <a:endParaRPr/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非药物治疗需在专业人员的指导下进行，注意方法的适应性和个体差异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适应性：根据患者的具体情况选择合适的方法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个体差异：注意患者的反应和变化，调整治疗方案</a:t>
                </a:r>
                <a:endParaRPr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睡眠障碍的非药物治疗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睡眠障碍的综合治疗策略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31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3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综合治疗策略是指将药物治疗与非药物治疗相结合，以达到最佳的治疗效果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药物治疗：针对患者的病情和类型选择合适的药物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非药物治疗：针对患者的心理和生活习惯问题进行干预</a:t>
                </a:r>
                <a:endParaRPr/>
              </a:p>
            </p:txBody>
          </p:sp>
          <p:sp>
            <p:nvSpPr>
              <p:cNvPr id="34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5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3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综合治疗策略需根据患者的具体情况进行调整，注意治疗效果和副作用的平衡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治疗效果：定期评估治疗效果，调整治疗方案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副作用：注意观察患者的反应，及时处理副作用</a:t>
                </a:r>
                <a:endParaRPr/>
              </a:p>
            </p:txBody>
          </p:sp>
          <p:sp>
            <p:nvSpPr>
              <p:cNvPr id="38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https://d.book118.com/766220111141010050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睡眠障碍治疗护理PPT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2024-09-16T00:04:44.577</cp:lastPrinted>
  <dcterms:created xsi:type="dcterms:W3CDTF">2024-09-15T16:04:44Z</dcterms:created>
  <dcterms:modified xsi:type="dcterms:W3CDTF">2024-09-15T16:04:46Z</dcterms:modified>
</cp:coreProperties>
</file>