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EC00B9-2515-4809-A2C3-10107A85D5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75E5FB-221A-49A3-9CAF-94E70FD55D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EC446C7-44AE-4922-82BF-C187033C58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B1BB142-267C-4D0B-BFEF-4CCBAB1A2E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DC7C9E-39F9-4D9A-94D2-42E1494D55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AEA1AFB-D7E1-46A2-B88F-19005D73D76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F2D0EF-3566-4667-BEF0-134047A82B1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8F23FA-213C-40C4-B0B5-AEF9B56955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9B8431-F2C8-4B07-938A-D5ACFA729D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E21F61-1EBF-46D6-8309-E2026663AA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2ED944-17F6-4B64-A060-0D00DD5396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622011415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High School English Knowledge Tree</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Vocabulary</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Grammar</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Reading comprehension</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Listening comprehension</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Writing</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Vocabulary</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88" r="2498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Basic words</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These are the words that are essential for daily communication and understanding of basic texts, such as "apple", "dog", "happy", etc</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Phrasal verbs</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Phrasal verbs are combinations of a verb with a position or adverb that has a specific meaning, e.g., "put up", "get over", "run out"</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Basic vocabulary</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Academic words</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These are the words used in more formal contexts, such as in academic writing or higher-level texts, e.g., "synthesis", "theory", "empirical"</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Ideas and settlements</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Ideas are fixed expressions that have a special meaning that is not objective from the individual words, e.g., "hit the nail on the head", "see eye to eye" Collections are words that tend to occur together, e.g., "strong coffee", "heavy rain"</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Advanced vocabulary</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"Pole expressions</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 These are expressions that are used in formal or business contexts to show respect or polarity, e.g.," Would you please... "" I would suggest it if you could... "</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Expressions for giving and receiving</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 Giving and receiving are important social skills, and there are specific expressions that can make these interactions smooth and more political, e.g., "Here you go.", "You're welcome."</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Useful Expressions</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Grammar</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Simple senses are single, independent claims that express a complete thought</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They typically have a subject and a verb, and they communicate one main idea</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Example: "The cat sat on the mat."</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Simple Sentences</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flipV="1">
            <a:off x="8281295"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V="1">
            <a:off x="4438401"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539110"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281295"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38401"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9110"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60778" y="4533107"/>
            <a:ext cx="296842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Compound senses are made up of two or more independent clauses joined together with a command and a coordinating connection</a:t>
            </a:r>
          </a:p>
        </p:txBody>
      </p:sp>
      <p:sp>
        <p:nvSpPr>
          <p:cNvPr id="9" name="TextBox 9"/>
          <p:cNvSpPr txBox="1"/>
          <p:nvPr/>
        </p:nvSpPr>
        <p:spPr>
          <a:xfrm>
            <a:off x="4601267"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They can be simple or complex senses</a:t>
            </a:r>
          </a:p>
        </p:txBody>
      </p:sp>
      <p:sp>
        <p:nvSpPr>
          <p:cNvPr id="10" name="TextBox 10"/>
          <p:cNvSpPr txBox="1"/>
          <p:nvPr/>
        </p:nvSpPr>
        <p:spPr>
          <a:xfrm>
            <a:off x="8450110"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Example: "The dog Chased the ball, and the cat sat on the mat."</a:t>
            </a:r>
          </a:p>
        </p:txBody>
      </p:sp>
      <p:pic>
        <p:nvPicPr>
          <p:cNvPr id="11" name="Picture 11"/>
          <p:cNvPicPr>
            <a:picLocks noChangeAspect="1"/>
          </p:cNvPicPr>
          <p:nvPr/>
        </p:nvPicPr>
        <p:blipFill>
          <a:blip r:embed="rId2"/>
          <a:srcRect l="9082" r="9082"/>
          <a:stretch>
            <a:fillRect/>
          </a:stretch>
        </p:blipFill>
        <p:spPr>
          <a:xfrm>
            <a:off x="880299" y="1569037"/>
            <a:ext cx="2635073" cy="2635073"/>
          </a:xfrm>
          <a:prstGeom prst="ellipse">
            <a:avLst/>
          </a:prstGeom>
        </p:spPr>
      </p:pic>
      <p:pic>
        <p:nvPicPr>
          <p:cNvPr id="12" name="Picture 12"/>
          <p:cNvPicPr>
            <a:picLocks noChangeAspect="1"/>
          </p:cNvPicPr>
          <p:nvPr/>
        </p:nvPicPr>
        <p:blipFill>
          <a:blip r:embed="rId3"/>
          <a:srcRect t="14648" b="14648"/>
          <a:stretch>
            <a:fillRect/>
          </a:stretch>
        </p:blipFill>
        <p:spPr>
          <a:xfrm>
            <a:off x="4779590" y="1569037"/>
            <a:ext cx="2635073" cy="2635073"/>
          </a:xfrm>
          <a:prstGeom prst="ellipse">
            <a:avLst/>
          </a:prstGeom>
        </p:spPr>
      </p:pic>
      <p:pic>
        <p:nvPicPr>
          <p:cNvPr id="13" name="Picture 13"/>
          <p:cNvPicPr>
            <a:picLocks noChangeAspect="1"/>
          </p:cNvPicPr>
          <p:nvPr/>
        </p:nvPicPr>
        <p:blipFill>
          <a:blip r:embed="rId4"/>
          <a:stretch>
            <a:fillRect/>
          </a:stretch>
        </p:blipFill>
        <p:spPr>
          <a:xfrm>
            <a:off x="8622484" y="1569037"/>
            <a:ext cx="2635073" cy="2635073"/>
          </a:xfrm>
          <a:prstGeom prst="ellipse">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Compound Sentences</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Non fine Verbs</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Non finite verbs are verbs that are not followed by a subject and a completion</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They include infinities, particles, and gerunds</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Example: "To swim is fun." (infinitive) "Swimming is fun." (gerund) "Having fun, they ignored the ads." (particles)</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The sub junction mood is a graphical construction used to express wishes, hypotheses, or commands</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It is typically found in conditional senses and in wishes and commands</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Example: "If I were you, I would choose the red shirt." (conditional presence) "I wish she were here." (wish) "He ordered that the report was submitted by Friday." (command)</a:t>
            </a:r>
          </a:p>
        </p:txBody>
      </p:sp>
      <p:pic>
        <p:nvPicPr>
          <p:cNvPr id="8" name="Picture 8"/>
          <p:cNvPicPr>
            <a:picLocks noChangeAspect="1"/>
          </p:cNvPicPr>
          <p:nvPr/>
        </p:nvPicPr>
        <p:blipFill>
          <a:blip r:embed="rId2"/>
          <a:srcRect t="21875" b="21875"/>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21875" b="21875"/>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21875" b="21875"/>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Subjunctive Mood</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Reading comprehension</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https://d.book118.com/766220114150010040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2024-09-07T03:56:32.520</cp:lastPrinted>
  <dcterms:created xsi:type="dcterms:W3CDTF">2024-09-06T19:56:32Z</dcterms:created>
  <dcterms:modified xsi:type="dcterms:W3CDTF">2024-09-06T19:56:34Z</dcterms:modified>
</cp:coreProperties>
</file>