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14DF5DE-2865-48BD-9472-AEC10DC4FA4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ADB1F-BDCA-4805-961E-F97E49966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C9A19-D293-4D1A-AB92-BA0EF5CAA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60E1E-0956-4E80-8BE5-CDB75103A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71CF3-016A-4BCD-A119-63FE863A3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79CB34-2AEB-47A2-9B6A-A530AF85C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C28DE6-9390-4A2B-89A0-37C677A31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3114D-9121-42A6-9D42-53CB63136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851D0-1E7A-437E-842F-944EA0474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D4F36-2FD1-490B-A284-2F55B1AD9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4EA91-224B-4BB5-96B0-99AC567AF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8F1F8-B16E-4CE1-9501-5090155CF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C464742-6CCA-4172-A32D-0FC59F6F287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267F420-6DBC-4DCA-9CDD-1D099AD2380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21054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临床尿潴留查房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临床尿潴留查房简介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尿潴留的病因分析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尿潴留的临床评估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尿潴留查房的处理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尿潴留的护理与预防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临床尿潴留查房总结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临床尿潴留查房简介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什么是尿潴留？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尿潴留是指尿液在膀胱中不能正常排出的病症，常见原因包括前列腺增生、膀胱颈梗阻等。尿潴留会导致排尿困难，增加膀胱感染的风险。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尿潴留的治疗方法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1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尿管置入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通过尿管引流尿液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缓解尿潴留的压力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膀胱穿刺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通过腹部穿刺膀胱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排除尿液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移除引起尿潴留的原因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恢复正常排尿功能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临床尿潴留查房对于及时发现、诊断和治疗尿潴留至关重要。患者应密切关注尿潴留可能引起的症状，及时就医，选择合适的治疗方法，避免严重后果的发生。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尿潴留的病因分析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前列腺增生引起的尿潴留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前列腺增生是男性常见疾病，当前列腺增生导致尿道受压迫时，尿液排出受阻，引发尿潴留。症状包括排尿困难、尿频、尿急等。病变区域包括前列腺体、前列腺尖等部位。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肿瘤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膀胱肿瘤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前列腺癌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输尿管梗阻等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肌肉痉挛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其他原因引起的尿潴留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外伤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膀胱损伤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尿道损伤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2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尿潴留是一种常见临床症状，其病因多种多样，需要根据不同原因采取相应的治疗措施。及时发现和干预尿潴留，对患者的健康至关重要。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96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8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尿潴留的临床评估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体格检查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体格检查是评估尿潴留的重要步骤之一。医生会观察患者是否有下腹压痛、膀胱搏动感以及在腹部是否触及包块等症状。这些体征有助于医生做出正确诊断和治疗方案。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https://d.book118.com/766221054040010103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临床尿潴留查房</vt:lpstr>
      <vt:lpstr>目录</vt:lpstr>
      <vt:lpstr>第1章 临床尿潴留查房简介</vt:lpstr>
      <vt:lpstr> </vt:lpstr>
      <vt:lpstr>尿潴留的治疗方法</vt:lpstr>
      <vt:lpstr>结语</vt:lpstr>
      <vt:lpstr>第2章 尿潴留的病因分析</vt:lpstr>
      <vt:lpstr> </vt:lpstr>
      <vt:lpstr>其他原因引起的尿潴留</vt:lpstr>
      <vt:lpstr>总结</vt:lpstr>
      <vt:lpstr>第3章 尿潴留的临床评估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2024-09-28T10:10:10.027</cp:lastPrinted>
  <dcterms:created xsi:type="dcterms:W3CDTF">2024-09-28T02:10:10Z</dcterms:created>
  <dcterms:modified xsi:type="dcterms:W3CDTF">2024-09-28T02:10:12Z</dcterms:modified>
</cp:coreProperties>
</file>