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8AD37-C49B-4C8C-AE79-D8CE00A3F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0BCDF-5327-4D56-83FC-5ABC95F08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D6C76-8B01-43F8-9989-2BBC7F8E3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163D3-33BF-4D95-AC22-BDF264F85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534185-B73A-4BFF-9904-C01D29CA2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B4D733-283C-4F45-A83C-6FDD52D8B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300F9C-A5F9-4A9E-A59D-CC9918C84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26686-6256-458F-B12E-BCC47A170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6CBAC-F903-451A-9C45-1446A73AC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66727-A03A-4A3F-9910-BE67F456B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0D666-B719-4F8E-B2F3-C4F56D6DB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211330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地下室功能区规划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地下室功能区概述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地下室功能区规划原则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地下室功能区设计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地下室功能区装修材料选择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地下室功能区布局优化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地下室功能区案例分析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地下室功能区概述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644" r="356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928" r="99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地下室功能区是指利用地下空间进行特定功能布局的区域，通常包括停车场、设备用房、储藏室等。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地下室功能区具有空间利用率高、环境舒适度低、结构复杂、安全要求高等特点。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地下室功能区的定义与特点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城市化进程的加速和土地资源的日益紧张，地下室功能区的利用逐渐成为城市规划中的重要组成部分。在早期，地下室功能区主要用于简单的储藏和停车。如今，随着科技和设计的进步，地下室功能区已经发展成为集多种功能于一体的综合性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未来，地下室功能区将继续朝着智能化、绿色化、人性化的方向发展，以满足人们更高的生活需求和城市更高效的空间利用。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地下室功能区的历史与发展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520" r="2252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地下室功能区常用于住宅小区中，提供停车、设备用房等功能，提高小区整体空间利用率。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住宅小区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商业建筑中的地下室功能区常用于停车场、仓库、员工休息区等，方便商业活动的开展。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商业建筑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公共设施如图书馆、博物馆、医院等也会利用地下室功能区，实现空间的高效利用和特定功能的布局。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公共设施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在城市综合体中，地下室功能区更是不可或缺的一部分，为综合体的各项功能提供支撑和补充。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城市综合体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地下室功能区的应用场景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地下室功能区规划原则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根据地下室的使用需求，合理规划各功能区的空间布局，确保各功能区互不干扰且能够高效利用空间。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根据各功能区的特点，配备相应的设施，以满足使用需求，提高使用便利性。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功能性原则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设施完善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空间布局合理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合理利用自然光和通风，改善地下室的环境质量，提高舒适度。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采光与通风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采取有效的措施，控制地下室的温湿度、噪音、空气质量等，提高居住和工作环境的舒适度。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舒适性原则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防火与安全疏散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按照相关法规和标准，合理规划防火和安全疏散设施，确保人员安全。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防潮与防水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采取有效的防潮和防水措施，确保地下室的使用安全和耐久性。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250" r="32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可持续性原则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能耗控制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合理规划地下室的空间布局和设施配置，降低能耗，提高能源利用效率。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优先选择环保、可回收利用的材料，减少对环境的负面影响。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地下室功能区设计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10" r="1701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29" b="1442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5" r="187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停车区设计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根据家庭成员数量和需求，合理规划停车位数量，确保车辆停放方便。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根据车型大小，合理设置停车位尺寸，确保车辆停放安全。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设置明确的停车位标识，提高停车效率。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提供必要的停车辅助设施，如停车架、充电桩等。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停车位数量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停车位尺寸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停车位标识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停车辅助设施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娱乐设施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休息区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照明与通风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隔音设计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休闲娱乐区设计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9179" r="1917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根据家庭成员的兴趣爱好，合理配置娱乐设施，如游戏机、桌球台等。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设置舒适的休息区，供家庭成员休息、聊天或观看电视节目。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保证休闲娱乐区的良好照明和通风，提高使用舒适度。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采取有效的隔音措施，减少噪音对其他功能区的影响。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根据家庭成员的生活习惯和物品类型，合理规划储物空间。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储物空间规划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选择合适的储物设施，如货架、衣柜、收纳盒等，提高储物效率。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储物设施选择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设置明确的储物标识，方便家庭成员快速找到所需物品。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储物标识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采取必要的防潮防霉措施，确保储藏物品的品质和寿命。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防潮防霉措施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储藏区设计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https://d.book118.com/766221133032010045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2024-09-13T20:48:33.991</cp:lastPrinted>
  <dcterms:created xsi:type="dcterms:W3CDTF">2024-09-13T12:48:34Z</dcterms:created>
  <dcterms:modified xsi:type="dcterms:W3CDTF">2024-09-13T12:48:36Z</dcterms:modified>
</cp:coreProperties>
</file>