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6341E-10AE-4DB1-BE98-8E693B2F9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BDEA4-793D-4F7B-950E-B3C2FE18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F12FA-4376-4F67-99BE-E0EDB241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8AFF6-CA48-4227-9B55-E6251E95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98A7A-81E7-49D6-AEA6-5CCAF310A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0FAA3-8235-419B-B154-8F192D5A2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90649-EE9A-42E0-B0AA-D372310AC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0B180-14A2-4EAD-A607-5C4EA20D1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0DF1D-EC65-46DF-AE68-CD1F38A9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F7E43-F39F-45F4-99A3-D00F2F18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2E917-681C-461C-94C8-D0F83884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2000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内科护理安全管理PPT\n## 1.内科护理安全管理的概述及重要性\n### 1.1内科护理安全管理的定义与目标\n### 1.2内科护理安全管理的重要性及影响\n### 1.3内科护理安全管理的现状及挑战\n## 2.内科护理安全风险因素分析\n### 2.1患者因素与安全风险\n### 2.2护理人员因素与安全风险\n### 2.3环境因素与安全风险\n## 3.内科护理安全管理策略与方法\n### 3.1患者安全评估与风险预防\n### 3.2护理人员培训与素质提升\n### 3.3环境优化与安全设施完善\n## 4.内科护理安全事件应对与处理\n### 4.1内科护理安全事件的报告与处理流程\n### 4.2内科护理安全事件的原因分析与改进措施\n### 4.3内科护理安全事件的预防与应急演练\n## 5.内科护理安全管理实践案例分析\n### 5.1内科护理安全管理成功案例分析\n### 5.2内科护理安全管理失败案例分析\n### 5.3内科护理安全管理经验教训与启示\n## 6.内科护理安全管理的未来展望与挑战\n### 6.1内科护理安全管理的发展趋势与创新\n### 6.2内科护理安全管理面临的挑战与应对策略\n### 6.3内科护理安全管理的前景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内科护理安全管理PPT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内科护理安全管理的概述及重要性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内科护理安全管理是指在内科护理过程中，通过一系列管理措施和行为，确保患者安全，防止护理差错和事故的发生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内科护理安全管理目标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护患关系和谐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内科护理安全管理的定义与目标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内科护理安全管理的重要性及影响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内科护理安全管理的重要性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维护医院声誉和形象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内科护理安全管理的影响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影响患者治疗效果和满意度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影响护理人员的工作积极性和稳定性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影响医院的运营效益和可持续发展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内科护理安全管理的现状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护理安全管理意识逐渐提高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护理安全管理制度逐步完善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护理安全培训和演练不断加强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内科护理安全管理的挑战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患者安全问题日益复杂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护理人员队伍素质参差不齐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环境和设备因素的不确定性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内科护理安全管理的现状及挑战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内科护理安全风险因素分析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患者年龄和身体状况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患有多种疾病和并发症的患者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患者心理和行为因素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不遵医嘱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自伤和自杀倾向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患者因素与安全风险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护理人员因素与安全风险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护理人员工作负荷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工作压力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环境因素与安全风险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安全标识和指引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通道和走廊宽度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照明和通风条件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设备性能和状态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设备维护和更新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设备使用规范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内科护理安全管理策略与方法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入院评估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护理过程中评估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出院评估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风险预防措施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加强护理巡视和观察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提高患者及家属的安全意识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患者安全评估与风险预防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安全意识培训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护理人员素质提升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严格选拔和聘用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定期考核和评价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激励和激励机制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护理人员培训与素质提升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环境优化与安全设施完善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病房布局和装饰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安全标识和指引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绿化和美化环境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安全设施完善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设备维护和更新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安全监控和报警系统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应急处理和救援设备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https://d.book118.com/766222000021010051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内科护理安全管理PPT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2024-09-16T19:07:30.089</cp:lastPrinted>
  <dcterms:created xsi:type="dcterms:W3CDTF">2024-09-16T11:07:30Z</dcterms:created>
  <dcterms:modified xsi:type="dcterms:W3CDTF">2024-09-16T11:07:32Z</dcterms:modified>
</cp:coreProperties>
</file>