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7A6D7-7F62-463C-8EF4-5639D7685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D0A19-DFD7-4A87-BEED-BE96D9DDE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E9A6F-0AAC-4DCC-88D4-93F6D72C1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91512-1CFD-4E00-91E1-E4673232E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D0EA42-538B-40B3-A1B5-1BEEADAD4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5D2F9-9F17-45AF-9E55-122CAE365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6A6CE2-F280-415B-A8A6-E1ADF18E7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2D327-FF91-4563-8DC6-807D7E303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BA117-C1FC-4453-ACAA-E2B034BCD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BF890-DAEA-4902-9E76-37959F59D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F49F2-F0B8-4E9B-BBE6-9B34C0669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23014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运动中常见的卵巢囊肿破裂的预防与处理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卵巢囊肿破裂概述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运动中卵巢囊肿破裂风险分析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康复期管理与注意事项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卵巢囊肿破裂概述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卵巢囊肿破裂是指卵巢内或表面的囊性结构破裂，导致囊内液体流出，可能引发一系列临床症状。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卵巢囊肿破裂可能由多种因素引起，如剧烈运动、外力撞击、囊肿内压力增高等。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97" r="297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卵巢囊肿破裂后，患者可能出现剧烈腹痛、恶心、呕吐、休克等症状。具体症状因破裂程度和个体差异而有所不同。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卵巢囊肿破裂可能导致腹腔内出血、感染等严重并发症，甚至危及生命。因此，及时诊断和治疗非常重要。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诊断方法：卵巢囊肿破裂的诊断主要依据患者的临床症状、体征以及影像学检查结果。常用的影像学检查包括B超、CT等。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诊断标准：卵巢囊肿破裂的诊断标准包括以下几个方面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患者出现剧烈腹痛等典型症状。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体征检查发现腹部压痛、反跳痛等。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影像学检查结果显示卵巢囊肿破裂的征象，如囊内液体流出、囊肿缩小等。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实验室检查结果可能显示贫血、感染等异常指标。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运动中卵巢囊肿破裂风险分析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高强度运动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竞技性运动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长时间运动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如跑步、跳跃等，可能增加囊肿破裂的风险，因为它们会对腹部施加较大压力。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如体操、足球等，由于身体碰撞和剧烈动作，也可能导致囊肿破裂。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持续时间较长的运动，如马拉松、舞蹈等，可能会使囊肿受到反复摩擦和挤压。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运动类型与强度影响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生理周期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在月经期间，卵巢处于充血状态，此时进行剧烈运动可能导致囊肿破裂。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雌激素和孕激素水平的变化可能会影响卵巢囊肿的稳定性，增加破裂风险。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生理周期和激素水平变化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个人体质和遗传因素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较大的囊肿更容易在运动过程中受到挤压而破裂。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某些类型的囊肿（如巧克力囊肿）由于内壁脆弱，更容易破裂。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家族中有卵巢囊肿病史的人，患病风险增加，且囊肿可能更容易破裂。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囊肿大小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囊肿性质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逐步增加运动量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避免经期剧烈运动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合理安排运动计划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初次尝试新的运动或增加运动强度时，应逐步进行，让身体逐渐适应。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月经期间，女性应减少剧烈运动，以降低卵巢囊肿破裂的风险。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选择适合自己的运动方式和强度，避免剧烈运动或长时间运动导致身体过度疲劳。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95" b="68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加强自我保护意识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了解自身身体状况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定期进行身体检查，了解自己的身体状况，及时发现潜在的健康问题。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注意运动时的身体反应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在运动过程中，密切关注身体的反应，如出现腹痛、恶心等不适症状，应立即停止运动并就医。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避免腹部外伤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在日常生活中，注意避免腹部受到外力撞击或挤压，以免引发卵巢囊肿破裂。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https://d.book118.com/766223014114010052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2024-09-18T21:16:11.913</cp:lastPrinted>
  <dcterms:created xsi:type="dcterms:W3CDTF">2024-09-18T13:16:11Z</dcterms:created>
  <dcterms:modified xsi:type="dcterms:W3CDTF">2024-09-18T13:16:14Z</dcterms:modified>
</cp:coreProperties>
</file>